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3" r:id="rId3"/>
    <p:sldId id="285" r:id="rId4"/>
    <p:sldId id="257" r:id="rId5"/>
    <p:sldId id="284" r:id="rId6"/>
    <p:sldId id="262" r:id="rId7"/>
    <p:sldId id="273" r:id="rId8"/>
    <p:sldId id="274" r:id="rId9"/>
    <p:sldId id="263" r:id="rId10"/>
    <p:sldId id="265" r:id="rId11"/>
    <p:sldId id="272" r:id="rId12"/>
    <p:sldId id="266" r:id="rId13"/>
    <p:sldId id="271" r:id="rId14"/>
    <p:sldId id="287" r:id="rId15"/>
    <p:sldId id="279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2626"/>
    <a:srgbClr val="FF1919"/>
    <a:srgbClr val="FF4F4F"/>
    <a:srgbClr val="E20000"/>
    <a:srgbClr val="CC0000"/>
    <a:srgbClr val="CC3399"/>
    <a:srgbClr val="990099"/>
    <a:srgbClr val="CC0066"/>
    <a:srgbClr val="FF0000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4A267A0-41C2-40F1-AF70-4502A2857AD7}" type="doc">
      <dgm:prSet loTypeId="urn:microsoft.com/office/officeart/2005/8/layout/default" loCatId="list" qsTypeId="urn:microsoft.com/office/officeart/2005/8/quickstyle/3d1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72D4D72A-3554-4F86-969E-2833D48F7F59}">
      <dgm:prSet custT="1"/>
      <dgm:spPr>
        <a:solidFill>
          <a:srgbClr val="EE2626"/>
        </a:solidFill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/>
            <a:t>Эмоции</a:t>
          </a:r>
          <a:r>
            <a:rPr lang="ru-RU" sz="2400" dirty="0" smtClean="0"/>
            <a:t> 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dirty="0" smtClean="0"/>
            <a:t>от латинского  </a:t>
          </a:r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dirty="0" smtClean="0"/>
            <a:t>е</a:t>
          </a:r>
          <a:r>
            <a:rPr lang="en-US" sz="2400" dirty="0" err="1" smtClean="0"/>
            <a:t>moveo</a:t>
          </a:r>
          <a:endParaRPr lang="ru-RU" sz="2400" dirty="0" smtClean="0"/>
        </a:p>
        <a:p>
          <a:pPr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dirty="0" smtClean="0"/>
            <a:t> </a:t>
          </a:r>
          <a:r>
            <a:rPr lang="ru-RU" sz="2400" dirty="0" smtClean="0"/>
            <a:t> «потрясаю, волную».</a:t>
          </a:r>
          <a:endParaRPr lang="ru-RU" sz="2400" dirty="0"/>
        </a:p>
      </dgm:t>
    </dgm:pt>
    <dgm:pt modelId="{CEB5FF37-4A26-4163-A6C4-29E533F75C0A}" type="parTrans" cxnId="{71C7A8C5-D87E-4645-8DD0-223731BDB42E}">
      <dgm:prSet/>
      <dgm:spPr/>
      <dgm:t>
        <a:bodyPr/>
        <a:lstStyle/>
        <a:p>
          <a:endParaRPr lang="ru-RU"/>
        </a:p>
      </dgm:t>
    </dgm:pt>
    <dgm:pt modelId="{730CAA3D-079B-44F2-AA7C-D1301963B8A2}" type="sibTrans" cxnId="{71C7A8C5-D87E-4645-8DD0-223731BDB42E}">
      <dgm:prSet/>
      <dgm:spPr/>
      <dgm:t>
        <a:bodyPr/>
        <a:lstStyle/>
        <a:p>
          <a:endParaRPr lang="ru-RU"/>
        </a:p>
      </dgm:t>
    </dgm:pt>
    <dgm:pt modelId="{D3BEE6EC-325A-4B0C-A7BC-F5993334C43B}">
      <dgm:prSet custT="1"/>
      <dgm:spPr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sz="2400" b="1" dirty="0" smtClean="0"/>
            <a:t>Эмоции </a:t>
          </a:r>
          <a:r>
            <a:rPr lang="ru-RU" sz="2400" dirty="0" smtClean="0"/>
            <a:t>– язык переживаний.</a:t>
          </a:r>
        </a:p>
      </dgm:t>
    </dgm:pt>
    <dgm:pt modelId="{8A12D844-6241-400E-9F46-B1D20151FEE5}" type="parTrans" cxnId="{0AEBD580-866D-458E-AD7C-3D8D59F267E5}">
      <dgm:prSet/>
      <dgm:spPr/>
      <dgm:t>
        <a:bodyPr/>
        <a:lstStyle/>
        <a:p>
          <a:endParaRPr lang="ru-RU"/>
        </a:p>
      </dgm:t>
    </dgm:pt>
    <dgm:pt modelId="{85C7FA0A-5847-46F7-A9EF-B43161458EBF}" type="sibTrans" cxnId="{0AEBD580-866D-458E-AD7C-3D8D59F267E5}">
      <dgm:prSet/>
      <dgm:spPr/>
      <dgm:t>
        <a:bodyPr/>
        <a:lstStyle/>
        <a:p>
          <a:endParaRPr lang="ru-RU"/>
        </a:p>
      </dgm:t>
    </dgm:pt>
    <dgm:pt modelId="{BF0BF428-652E-4DE2-97C9-019C6ADB96B9}">
      <dgm:prSet/>
      <dgm:spPr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gm:spPr>
      <dgm:t>
        <a:bodyPr/>
        <a:lstStyle/>
        <a:p>
          <a:r>
            <a:rPr lang="ru-RU" b="1" dirty="0" smtClean="0"/>
            <a:t>Эмоции </a:t>
          </a:r>
          <a:r>
            <a:rPr lang="ru-RU" dirty="0" smtClean="0"/>
            <a:t>– это выражение нашего отношения  к происходящему вокруг нас или внутри нас.</a:t>
          </a:r>
          <a:endParaRPr lang="ru-RU" dirty="0"/>
        </a:p>
      </dgm:t>
    </dgm:pt>
    <dgm:pt modelId="{45B7CAA6-119D-4EB0-A926-1014FCE08725}" type="parTrans" cxnId="{CC83A62F-4A90-41FB-8AD4-D6A4C55C3D2E}">
      <dgm:prSet/>
      <dgm:spPr/>
      <dgm:t>
        <a:bodyPr/>
        <a:lstStyle/>
        <a:p>
          <a:endParaRPr lang="ru-RU"/>
        </a:p>
      </dgm:t>
    </dgm:pt>
    <dgm:pt modelId="{91A83968-7701-4FF1-90E4-CA2E776B3D7C}" type="sibTrans" cxnId="{CC83A62F-4A90-41FB-8AD4-D6A4C55C3D2E}">
      <dgm:prSet/>
      <dgm:spPr/>
      <dgm:t>
        <a:bodyPr/>
        <a:lstStyle/>
        <a:p>
          <a:endParaRPr lang="ru-RU"/>
        </a:p>
      </dgm:t>
    </dgm:pt>
    <dgm:pt modelId="{14F0222D-012C-4E41-B29B-71F186A06D5D}" type="pres">
      <dgm:prSet presAssocID="{F4A267A0-41C2-40F1-AF70-4502A2857AD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05B0C7B-AA8B-4977-B898-29239815F342}" type="pres">
      <dgm:prSet presAssocID="{72D4D72A-3554-4F86-969E-2833D48F7F59}" presName="node" presStyleLbl="node1" presStyleIdx="0" presStyleCnt="3" custScaleX="102998" custScaleY="116667" custLinFactNeighborX="4237" custLinFactNeighborY="-2946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E69FF4A5-C1FD-4482-8B02-49FCF1AA2CEC}" type="pres">
      <dgm:prSet presAssocID="{730CAA3D-079B-44F2-AA7C-D1301963B8A2}" presName="sibTrans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D4132823-B4F9-4706-9E46-EA7C8B7BADC2}" type="pres">
      <dgm:prSet presAssocID="{D3BEE6EC-325A-4B0C-A7BC-F5993334C43B}" presName="node" presStyleLbl="node1" presStyleIdx="1" presStyleCnt="3" custLinFactNeighborX="-26" custLinFactNeighborY="-2080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  <dgm:pt modelId="{C66D06C9-EAE4-47FE-AC4A-60C9345E930F}" type="pres">
      <dgm:prSet presAssocID="{85C7FA0A-5847-46F7-A9EF-B43161458EBF}" presName="sibTrans" presStyleCnt="0"/>
      <dgm:spPr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endParaRPr lang="ru-RU"/>
        </a:p>
      </dgm:t>
    </dgm:pt>
    <dgm:pt modelId="{AD8E9A95-FBD0-427A-9A09-69F2B5C4831D}" type="pres">
      <dgm:prSet presAssocID="{BF0BF428-652E-4DE2-97C9-019C6ADB96B9}" presName="node" presStyleLbl="node1" presStyleIdx="2" presStyleCnt="3" custLinFactNeighborX="-1499" custLinFactNeighborY="-7915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</dgm:ptLst>
  <dgm:cxnLst>
    <dgm:cxn modelId="{71C7A8C5-D87E-4645-8DD0-223731BDB42E}" srcId="{F4A267A0-41C2-40F1-AF70-4502A2857AD7}" destId="{72D4D72A-3554-4F86-969E-2833D48F7F59}" srcOrd="0" destOrd="0" parTransId="{CEB5FF37-4A26-4163-A6C4-29E533F75C0A}" sibTransId="{730CAA3D-079B-44F2-AA7C-D1301963B8A2}"/>
    <dgm:cxn modelId="{0AEBD580-866D-458E-AD7C-3D8D59F267E5}" srcId="{F4A267A0-41C2-40F1-AF70-4502A2857AD7}" destId="{D3BEE6EC-325A-4B0C-A7BC-F5993334C43B}" srcOrd="1" destOrd="0" parTransId="{8A12D844-6241-400E-9F46-B1D20151FEE5}" sibTransId="{85C7FA0A-5847-46F7-A9EF-B43161458EBF}"/>
    <dgm:cxn modelId="{E1213CEF-CE07-4261-9795-BD91CB035416}" type="presOf" srcId="{F4A267A0-41C2-40F1-AF70-4502A2857AD7}" destId="{14F0222D-012C-4E41-B29B-71F186A06D5D}" srcOrd="0" destOrd="0" presId="urn:microsoft.com/office/officeart/2005/8/layout/default"/>
    <dgm:cxn modelId="{EE1668C9-73BD-4651-8D4A-9F649F9907FC}" type="presOf" srcId="{72D4D72A-3554-4F86-969E-2833D48F7F59}" destId="{005B0C7B-AA8B-4977-B898-29239815F342}" srcOrd="0" destOrd="0" presId="urn:microsoft.com/office/officeart/2005/8/layout/default"/>
    <dgm:cxn modelId="{CC83A62F-4A90-41FB-8AD4-D6A4C55C3D2E}" srcId="{F4A267A0-41C2-40F1-AF70-4502A2857AD7}" destId="{BF0BF428-652E-4DE2-97C9-019C6ADB96B9}" srcOrd="2" destOrd="0" parTransId="{45B7CAA6-119D-4EB0-A926-1014FCE08725}" sibTransId="{91A83968-7701-4FF1-90E4-CA2E776B3D7C}"/>
    <dgm:cxn modelId="{B854231B-14E9-449B-8E5A-E470206CE78D}" type="presOf" srcId="{BF0BF428-652E-4DE2-97C9-019C6ADB96B9}" destId="{AD8E9A95-FBD0-427A-9A09-69F2B5C4831D}" srcOrd="0" destOrd="0" presId="urn:microsoft.com/office/officeart/2005/8/layout/default"/>
    <dgm:cxn modelId="{EDF4A423-BE29-438A-95C1-E0A81228FA56}" type="presOf" srcId="{D3BEE6EC-325A-4B0C-A7BC-F5993334C43B}" destId="{D4132823-B4F9-4706-9E46-EA7C8B7BADC2}" srcOrd="0" destOrd="0" presId="urn:microsoft.com/office/officeart/2005/8/layout/default"/>
    <dgm:cxn modelId="{F28A0A9D-097B-4EBC-8ABD-FE5957EF90A4}" type="presParOf" srcId="{14F0222D-012C-4E41-B29B-71F186A06D5D}" destId="{005B0C7B-AA8B-4977-B898-29239815F342}" srcOrd="0" destOrd="0" presId="urn:microsoft.com/office/officeart/2005/8/layout/default"/>
    <dgm:cxn modelId="{6662817C-9C8F-4B09-A6C0-27E345398D27}" type="presParOf" srcId="{14F0222D-012C-4E41-B29B-71F186A06D5D}" destId="{E69FF4A5-C1FD-4482-8B02-49FCF1AA2CEC}" srcOrd="1" destOrd="0" presId="urn:microsoft.com/office/officeart/2005/8/layout/default"/>
    <dgm:cxn modelId="{639E6AB5-2D15-4222-8105-2BB03DC7D0B5}" type="presParOf" srcId="{14F0222D-012C-4E41-B29B-71F186A06D5D}" destId="{D4132823-B4F9-4706-9E46-EA7C8B7BADC2}" srcOrd="2" destOrd="0" presId="urn:microsoft.com/office/officeart/2005/8/layout/default"/>
    <dgm:cxn modelId="{577C7457-2F07-4E43-A1E7-BDFDB1EEE9D8}" type="presParOf" srcId="{14F0222D-012C-4E41-B29B-71F186A06D5D}" destId="{C66D06C9-EAE4-47FE-AC4A-60C9345E930F}" srcOrd="3" destOrd="0" presId="urn:microsoft.com/office/officeart/2005/8/layout/default"/>
    <dgm:cxn modelId="{4AA5193D-7F82-4D2F-AD5C-F6CA8CEC3568}" type="presParOf" srcId="{14F0222D-012C-4E41-B29B-71F186A06D5D}" destId="{AD8E9A95-FBD0-427A-9A09-69F2B5C4831D}" srcOrd="4" destOrd="0" presId="urn:microsoft.com/office/officeart/2005/8/layout/default"/>
  </dgm:cxnLst>
  <dgm:bg>
    <a:gradFill>
      <a:gsLst>
        <a:gs pos="0">
          <a:srgbClr val="FBEAC7"/>
        </a:gs>
        <a:gs pos="17999">
          <a:srgbClr val="FEE7F2"/>
        </a:gs>
        <a:gs pos="36000">
          <a:srgbClr val="FAC77D"/>
        </a:gs>
        <a:gs pos="61000">
          <a:srgbClr val="FBA97D"/>
        </a:gs>
        <a:gs pos="82001">
          <a:srgbClr val="FBD49C"/>
        </a:gs>
        <a:gs pos="100000">
          <a:srgbClr val="FEE7F2"/>
        </a:gs>
      </a:gsLst>
      <a:lin ang="5400000" scaled="0"/>
    </a:gradFill>
  </dgm:bg>
  <dgm:whole>
    <a:ln>
      <a:solidFill>
        <a:srgbClr val="FFCC99"/>
      </a:solidFill>
    </a:ln>
  </dgm:whole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B40FAD1-398E-4F49-86C3-C8758CCE74B4}" type="doc">
      <dgm:prSet loTypeId="urn:microsoft.com/office/officeart/2005/8/layout/radial5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0CDF215F-682C-49C4-8C9F-F2E25CD67753}">
      <dgm:prSet phldrT="[Текст]" custT="1"/>
      <dgm:spPr/>
      <dgm:t>
        <a:bodyPr/>
        <a:lstStyle/>
        <a:p>
          <a:r>
            <a:rPr lang="ru-RU" sz="1600" b="1" dirty="0" smtClean="0"/>
            <a:t>Выражение эмоций</a:t>
          </a:r>
          <a:endParaRPr lang="ru-RU" sz="1600" b="1" dirty="0"/>
        </a:p>
      </dgm:t>
    </dgm:pt>
    <dgm:pt modelId="{BA3A8AB8-C04F-4951-B08B-030B68C3B913}" type="parTrans" cxnId="{C15BDF82-29D3-4E02-85EF-ECF3EF7A0761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AA9B0ED0-69C5-4B3A-92DF-C88A0FB5D674}" type="sibTrans" cxnId="{C15BDF82-29D3-4E02-85EF-ECF3EF7A0761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381DB772-76CE-4044-80E4-3C084FF3F8C4}">
      <dgm:prSet phldrT="[Текст]" custT="1"/>
      <dgm:spPr/>
      <dgm:t>
        <a:bodyPr/>
        <a:lstStyle/>
        <a:p>
          <a:r>
            <a:rPr lang="ru-RU" sz="2000" b="1" dirty="0" smtClean="0"/>
            <a:t>движение</a:t>
          </a:r>
          <a:endParaRPr lang="ru-RU" sz="2000" b="1" dirty="0"/>
        </a:p>
      </dgm:t>
    </dgm:pt>
    <dgm:pt modelId="{F22F3B6F-19A4-4894-B721-879750136650}" type="parTrans" cxnId="{FA49EACB-C6D2-4424-B4BA-7C634D74014E}">
      <dgm:prSet/>
      <dgm:spPr/>
      <dgm:t>
        <a:bodyPr/>
        <a:lstStyle/>
        <a:p>
          <a:endParaRPr lang="ru-RU" dirty="0">
            <a:solidFill>
              <a:srgbClr val="8C2602"/>
            </a:solidFill>
          </a:endParaRPr>
        </a:p>
      </dgm:t>
    </dgm:pt>
    <dgm:pt modelId="{C263D672-8E1F-4528-8856-4380D27B0473}" type="sibTrans" cxnId="{FA49EACB-C6D2-4424-B4BA-7C634D74014E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FF00DB7F-2DA9-4F45-BD43-C819006224B5}">
      <dgm:prSet phldrT="[Текст]" custT="1"/>
      <dgm:spPr/>
      <dgm:t>
        <a:bodyPr/>
        <a:lstStyle/>
        <a:p>
          <a:r>
            <a:rPr lang="ru-RU" sz="2000" b="1" dirty="0" smtClean="0"/>
            <a:t>поза</a:t>
          </a:r>
          <a:endParaRPr lang="ru-RU" sz="2000" b="1" dirty="0"/>
        </a:p>
      </dgm:t>
    </dgm:pt>
    <dgm:pt modelId="{426844E1-ABAA-4B1C-8113-FD3172799A4E}" type="parTrans" cxnId="{C717C144-3864-4EC7-BAF1-9A58D008E691}">
      <dgm:prSet/>
      <dgm:spPr/>
      <dgm:t>
        <a:bodyPr/>
        <a:lstStyle/>
        <a:p>
          <a:endParaRPr lang="ru-RU" dirty="0">
            <a:solidFill>
              <a:srgbClr val="8C2602"/>
            </a:solidFill>
          </a:endParaRPr>
        </a:p>
      </dgm:t>
    </dgm:pt>
    <dgm:pt modelId="{A15E06B6-D64A-4853-BF9B-5D6111C8FE34}" type="sibTrans" cxnId="{C717C144-3864-4EC7-BAF1-9A58D008E691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1ECA92A9-3444-4E27-9895-AB3DA5E8830E}">
      <dgm:prSet phldrT="[Текст]" custT="1"/>
      <dgm:spPr/>
      <dgm:t>
        <a:bodyPr/>
        <a:lstStyle/>
        <a:p>
          <a:r>
            <a:rPr lang="ru-RU" sz="2000" b="1" dirty="0" smtClean="0"/>
            <a:t>жесты</a:t>
          </a:r>
          <a:endParaRPr lang="ru-RU" sz="2000" b="1" dirty="0"/>
        </a:p>
      </dgm:t>
    </dgm:pt>
    <dgm:pt modelId="{B1C8358D-6E5F-4B46-9B9E-D12D17C7095F}" type="parTrans" cxnId="{8F597B77-01AE-4CA7-9FB2-D4738D8A9073}">
      <dgm:prSet/>
      <dgm:spPr/>
      <dgm:t>
        <a:bodyPr/>
        <a:lstStyle/>
        <a:p>
          <a:endParaRPr lang="ru-RU" dirty="0">
            <a:solidFill>
              <a:srgbClr val="8C2602"/>
            </a:solidFill>
          </a:endParaRPr>
        </a:p>
      </dgm:t>
    </dgm:pt>
    <dgm:pt modelId="{F4A35F80-8ECE-4A15-892A-B75B42F2B208}" type="sibTrans" cxnId="{8F597B77-01AE-4CA7-9FB2-D4738D8A9073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CE882A17-19D3-4E38-A3C7-7FC27D1117AB}">
      <dgm:prSet phldrT="[Текст]" custT="1"/>
      <dgm:spPr>
        <a:solidFill>
          <a:srgbClr val="9933FF"/>
        </a:solidFill>
      </dgm:spPr>
      <dgm:t>
        <a:bodyPr/>
        <a:lstStyle/>
        <a:p>
          <a:r>
            <a:rPr lang="ru-RU" sz="2000" b="1" dirty="0" smtClean="0"/>
            <a:t>мимика</a:t>
          </a:r>
          <a:endParaRPr lang="ru-RU" sz="2000" b="1" dirty="0"/>
        </a:p>
      </dgm:t>
    </dgm:pt>
    <dgm:pt modelId="{6A1CE809-DBE5-4D4B-8A13-C430618297A2}" type="parTrans" cxnId="{FBEDA49F-2CB1-41B6-B349-E6F39F434D18}">
      <dgm:prSet/>
      <dgm:spPr/>
      <dgm:t>
        <a:bodyPr/>
        <a:lstStyle/>
        <a:p>
          <a:endParaRPr lang="ru-RU" dirty="0">
            <a:solidFill>
              <a:srgbClr val="8C2602"/>
            </a:solidFill>
          </a:endParaRPr>
        </a:p>
      </dgm:t>
    </dgm:pt>
    <dgm:pt modelId="{22B56BAA-E411-4381-B4CD-DCCD935B5F0B}" type="sibTrans" cxnId="{FBEDA49F-2CB1-41B6-B349-E6F39F434D18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7EE56E5B-7FD6-411C-8D28-949EAA2B1112}">
      <dgm:prSet phldrT="[Текст]" custT="1"/>
      <dgm:spPr>
        <a:solidFill>
          <a:srgbClr val="0033CC"/>
        </a:solidFill>
      </dgm:spPr>
      <dgm:t>
        <a:bodyPr/>
        <a:lstStyle/>
        <a:p>
          <a:r>
            <a:rPr lang="ru-RU" sz="2000" b="1" dirty="0" smtClean="0"/>
            <a:t>интонация</a:t>
          </a:r>
          <a:endParaRPr lang="ru-RU" sz="2000" b="1" dirty="0"/>
        </a:p>
      </dgm:t>
    </dgm:pt>
    <dgm:pt modelId="{6782BA13-D1E6-476B-8E6A-61B80A042BF1}" type="parTrans" cxnId="{C922E27C-D453-4B45-ACE0-6972987EAE6B}">
      <dgm:prSet/>
      <dgm:spPr/>
      <dgm:t>
        <a:bodyPr/>
        <a:lstStyle/>
        <a:p>
          <a:endParaRPr lang="ru-RU" dirty="0">
            <a:solidFill>
              <a:srgbClr val="8C2602"/>
            </a:solidFill>
          </a:endParaRPr>
        </a:p>
      </dgm:t>
    </dgm:pt>
    <dgm:pt modelId="{E6FCA927-ECFA-46F9-A508-3C57F6B05FBC}" type="sibTrans" cxnId="{C922E27C-D453-4B45-ACE0-6972987EAE6B}">
      <dgm:prSet/>
      <dgm:spPr/>
      <dgm:t>
        <a:bodyPr/>
        <a:lstStyle/>
        <a:p>
          <a:endParaRPr lang="ru-RU">
            <a:solidFill>
              <a:srgbClr val="8C2602"/>
            </a:solidFill>
          </a:endParaRPr>
        </a:p>
      </dgm:t>
    </dgm:pt>
    <dgm:pt modelId="{0144A21B-3D82-4137-AFBB-13891C889101}" type="pres">
      <dgm:prSet presAssocID="{1B40FAD1-398E-4F49-86C3-C8758CCE74B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1C3C268-53EF-407A-B68F-FA35583295F5}" type="pres">
      <dgm:prSet presAssocID="{0CDF215F-682C-49C4-8C9F-F2E25CD67753}" presName="centerShape" presStyleLbl="node0" presStyleIdx="0" presStyleCnt="1" custScaleX="126375" custScaleY="116202"/>
      <dgm:spPr/>
      <dgm:t>
        <a:bodyPr/>
        <a:lstStyle/>
        <a:p>
          <a:endParaRPr lang="ru-RU"/>
        </a:p>
      </dgm:t>
    </dgm:pt>
    <dgm:pt modelId="{4D36768E-B9B0-4892-AB99-3A1466A9AFCA}" type="pres">
      <dgm:prSet presAssocID="{F22F3B6F-19A4-4894-B721-879750136650}" presName="parTrans" presStyleLbl="sibTrans2D1" presStyleIdx="0" presStyleCnt="5"/>
      <dgm:spPr/>
      <dgm:t>
        <a:bodyPr/>
        <a:lstStyle/>
        <a:p>
          <a:endParaRPr lang="ru-RU"/>
        </a:p>
      </dgm:t>
    </dgm:pt>
    <dgm:pt modelId="{39D60507-15EF-4575-97DB-47130CF22FB7}" type="pres">
      <dgm:prSet presAssocID="{F22F3B6F-19A4-4894-B721-879750136650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81C5836F-8D2A-4E0E-8DE3-7C32CC52A60E}" type="pres">
      <dgm:prSet presAssocID="{381DB772-76CE-4044-80E4-3C084FF3F8C4}" presName="node" presStyleLbl="node1" presStyleIdx="0" presStyleCnt="5" custScaleX="135809" custScaleY="979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43D54E-9294-4463-821F-2A6B5EAA1F38}" type="pres">
      <dgm:prSet presAssocID="{426844E1-ABAA-4B1C-8113-FD3172799A4E}" presName="parTrans" presStyleLbl="sibTrans2D1" presStyleIdx="1" presStyleCnt="5"/>
      <dgm:spPr/>
      <dgm:t>
        <a:bodyPr/>
        <a:lstStyle/>
        <a:p>
          <a:endParaRPr lang="ru-RU"/>
        </a:p>
      </dgm:t>
    </dgm:pt>
    <dgm:pt modelId="{DE055F54-FAE5-4A7C-B6E7-067DDD1DEC26}" type="pres">
      <dgm:prSet presAssocID="{426844E1-ABAA-4B1C-8113-FD3172799A4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A1D2D156-33E1-49C9-BBBD-71A66048147C}" type="pres">
      <dgm:prSet presAssocID="{FF00DB7F-2DA9-4F45-BD43-C819006224B5}" presName="node" presStyleLbl="node1" presStyleIdx="1" presStyleCnt="5" custScaleX="140308" custScaleY="113301" custRadScaleRad="119292" custRadScaleInc="44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0E82A6-6B1B-4E15-8645-31DC7C8F42D8}" type="pres">
      <dgm:prSet presAssocID="{B1C8358D-6E5F-4B46-9B9E-D12D17C7095F}" presName="parTrans" presStyleLbl="sibTrans2D1" presStyleIdx="2" presStyleCnt="5"/>
      <dgm:spPr/>
      <dgm:t>
        <a:bodyPr/>
        <a:lstStyle/>
        <a:p>
          <a:endParaRPr lang="ru-RU"/>
        </a:p>
      </dgm:t>
    </dgm:pt>
    <dgm:pt modelId="{D1E04001-ECD5-459D-9AC6-19E767F16C6E}" type="pres">
      <dgm:prSet presAssocID="{B1C8358D-6E5F-4B46-9B9E-D12D17C7095F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F98FFA04-F8F0-462D-A377-1B758F8BD8BE}" type="pres">
      <dgm:prSet presAssocID="{1ECA92A9-3444-4E27-9895-AB3DA5E8830E}" presName="node" presStyleLbl="node1" presStyleIdx="2" presStyleCnt="5" custScaleX="141057" custScaleY="114999" custRadScaleRad="107112" custRadScaleInc="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D8AE7D-7094-4BE6-8DE5-8D718E60B202}" type="pres">
      <dgm:prSet presAssocID="{6A1CE809-DBE5-4D4B-8A13-C430618297A2}" presName="parTrans" presStyleLbl="sibTrans2D1" presStyleIdx="3" presStyleCnt="5"/>
      <dgm:spPr/>
      <dgm:t>
        <a:bodyPr/>
        <a:lstStyle/>
        <a:p>
          <a:endParaRPr lang="ru-RU"/>
        </a:p>
      </dgm:t>
    </dgm:pt>
    <dgm:pt modelId="{EEEABC8C-72D3-4634-8235-68AB6565C776}" type="pres">
      <dgm:prSet presAssocID="{6A1CE809-DBE5-4D4B-8A13-C430618297A2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F1063094-E9BE-461F-A681-9BE417BBBC77}" type="pres">
      <dgm:prSet presAssocID="{CE882A17-19D3-4E38-A3C7-7FC27D1117AB}" presName="node" presStyleLbl="node1" presStyleIdx="3" presStyleCnt="5" custScaleX="143024" custScaleY="117134" custRadScaleRad="106203" custRadScaleInc="190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5CE928-3DC2-4C88-9108-7050C7955879}" type="pres">
      <dgm:prSet presAssocID="{6782BA13-D1E6-476B-8E6A-61B80A042BF1}" presName="parTrans" presStyleLbl="sibTrans2D1" presStyleIdx="4" presStyleCnt="5"/>
      <dgm:spPr/>
      <dgm:t>
        <a:bodyPr/>
        <a:lstStyle/>
        <a:p>
          <a:endParaRPr lang="ru-RU"/>
        </a:p>
      </dgm:t>
    </dgm:pt>
    <dgm:pt modelId="{FB524635-2344-4E55-B8FD-FF436A7B0455}" type="pres">
      <dgm:prSet presAssocID="{6782BA13-D1E6-476B-8E6A-61B80A042BF1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51304DC-B189-491B-A0B2-63672714A075}" type="pres">
      <dgm:prSet presAssocID="{7EE56E5B-7FD6-411C-8D28-949EAA2B1112}" presName="node" presStyleLbl="node1" presStyleIdx="4" presStyleCnt="5" custScaleX="142275" custScaleY="111601" custRadScaleRad="108753" custRadScaleInc="26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D89EEA-F231-4F76-8338-9CF29CF70E40}" type="presOf" srcId="{0CDF215F-682C-49C4-8C9F-F2E25CD67753}" destId="{A1C3C268-53EF-407A-B68F-FA35583295F5}" srcOrd="0" destOrd="0" presId="urn:microsoft.com/office/officeart/2005/8/layout/radial5"/>
    <dgm:cxn modelId="{8A92E7EB-71DA-4B3E-ABA8-C2FA7CB07A0B}" type="presOf" srcId="{6782BA13-D1E6-476B-8E6A-61B80A042BF1}" destId="{555CE928-3DC2-4C88-9108-7050C7955879}" srcOrd="0" destOrd="0" presId="urn:microsoft.com/office/officeart/2005/8/layout/radial5"/>
    <dgm:cxn modelId="{1DDEDBC8-2926-41AD-8645-E943B337D4E9}" type="presOf" srcId="{1B40FAD1-398E-4F49-86C3-C8758CCE74B4}" destId="{0144A21B-3D82-4137-AFBB-13891C889101}" srcOrd="0" destOrd="0" presId="urn:microsoft.com/office/officeart/2005/8/layout/radial5"/>
    <dgm:cxn modelId="{C5A619B2-9DC7-4B17-A4CD-31358D5D62F0}" type="presOf" srcId="{6A1CE809-DBE5-4D4B-8A13-C430618297A2}" destId="{EEEABC8C-72D3-4634-8235-68AB6565C776}" srcOrd="1" destOrd="0" presId="urn:microsoft.com/office/officeart/2005/8/layout/radial5"/>
    <dgm:cxn modelId="{617C9993-F6CD-4F14-8399-95512217BBFC}" type="presOf" srcId="{426844E1-ABAA-4B1C-8113-FD3172799A4E}" destId="{0543D54E-9294-4463-821F-2A6B5EAA1F38}" srcOrd="0" destOrd="0" presId="urn:microsoft.com/office/officeart/2005/8/layout/radial5"/>
    <dgm:cxn modelId="{D67310DB-C941-41D0-A8AC-241446296404}" type="presOf" srcId="{6782BA13-D1E6-476B-8E6A-61B80A042BF1}" destId="{FB524635-2344-4E55-B8FD-FF436A7B0455}" srcOrd="1" destOrd="0" presId="urn:microsoft.com/office/officeart/2005/8/layout/radial5"/>
    <dgm:cxn modelId="{59D65433-104C-4366-A962-848234D26A7B}" type="presOf" srcId="{CE882A17-19D3-4E38-A3C7-7FC27D1117AB}" destId="{F1063094-E9BE-461F-A681-9BE417BBBC77}" srcOrd="0" destOrd="0" presId="urn:microsoft.com/office/officeart/2005/8/layout/radial5"/>
    <dgm:cxn modelId="{F392AD0D-CB7B-46F1-A762-1EF9AE69F263}" type="presOf" srcId="{B1C8358D-6E5F-4B46-9B9E-D12D17C7095F}" destId="{D1E04001-ECD5-459D-9AC6-19E767F16C6E}" srcOrd="1" destOrd="0" presId="urn:microsoft.com/office/officeart/2005/8/layout/radial5"/>
    <dgm:cxn modelId="{5FDD509F-AFE7-497F-843D-EB276A9DDF3D}" type="presOf" srcId="{F22F3B6F-19A4-4894-B721-879750136650}" destId="{4D36768E-B9B0-4892-AB99-3A1466A9AFCA}" srcOrd="0" destOrd="0" presId="urn:microsoft.com/office/officeart/2005/8/layout/radial5"/>
    <dgm:cxn modelId="{C717C144-3864-4EC7-BAF1-9A58D008E691}" srcId="{0CDF215F-682C-49C4-8C9F-F2E25CD67753}" destId="{FF00DB7F-2DA9-4F45-BD43-C819006224B5}" srcOrd="1" destOrd="0" parTransId="{426844E1-ABAA-4B1C-8113-FD3172799A4E}" sibTransId="{A15E06B6-D64A-4853-BF9B-5D6111C8FE34}"/>
    <dgm:cxn modelId="{849AC15E-5F65-4855-8FCC-4D33C59F234C}" type="presOf" srcId="{6A1CE809-DBE5-4D4B-8A13-C430618297A2}" destId="{65D8AE7D-7094-4BE6-8DE5-8D718E60B202}" srcOrd="0" destOrd="0" presId="urn:microsoft.com/office/officeart/2005/8/layout/radial5"/>
    <dgm:cxn modelId="{C922E27C-D453-4B45-ACE0-6972987EAE6B}" srcId="{0CDF215F-682C-49C4-8C9F-F2E25CD67753}" destId="{7EE56E5B-7FD6-411C-8D28-949EAA2B1112}" srcOrd="4" destOrd="0" parTransId="{6782BA13-D1E6-476B-8E6A-61B80A042BF1}" sibTransId="{E6FCA927-ECFA-46F9-A508-3C57F6B05FBC}"/>
    <dgm:cxn modelId="{D4EA7702-F424-4A21-9041-BB00C51822C0}" type="presOf" srcId="{F22F3B6F-19A4-4894-B721-879750136650}" destId="{39D60507-15EF-4575-97DB-47130CF22FB7}" srcOrd="1" destOrd="0" presId="urn:microsoft.com/office/officeart/2005/8/layout/radial5"/>
    <dgm:cxn modelId="{FA49EACB-C6D2-4424-B4BA-7C634D74014E}" srcId="{0CDF215F-682C-49C4-8C9F-F2E25CD67753}" destId="{381DB772-76CE-4044-80E4-3C084FF3F8C4}" srcOrd="0" destOrd="0" parTransId="{F22F3B6F-19A4-4894-B721-879750136650}" sibTransId="{C263D672-8E1F-4528-8856-4380D27B0473}"/>
    <dgm:cxn modelId="{F342EFBB-D0BC-411D-B8AE-AA3AFF15E620}" type="presOf" srcId="{381DB772-76CE-4044-80E4-3C084FF3F8C4}" destId="{81C5836F-8D2A-4E0E-8DE3-7C32CC52A60E}" srcOrd="0" destOrd="0" presId="urn:microsoft.com/office/officeart/2005/8/layout/radial5"/>
    <dgm:cxn modelId="{64FA1214-EF1D-449B-9268-44A3D715C51D}" type="presOf" srcId="{FF00DB7F-2DA9-4F45-BD43-C819006224B5}" destId="{A1D2D156-33E1-49C9-BBBD-71A66048147C}" srcOrd="0" destOrd="0" presId="urn:microsoft.com/office/officeart/2005/8/layout/radial5"/>
    <dgm:cxn modelId="{58A5E0AF-E66A-4B0A-AAE8-3F393AF0C001}" type="presOf" srcId="{1ECA92A9-3444-4E27-9895-AB3DA5E8830E}" destId="{F98FFA04-F8F0-462D-A377-1B758F8BD8BE}" srcOrd="0" destOrd="0" presId="urn:microsoft.com/office/officeart/2005/8/layout/radial5"/>
    <dgm:cxn modelId="{D0EB489B-52BE-4DF3-BF98-E6601277D08D}" type="presOf" srcId="{426844E1-ABAA-4B1C-8113-FD3172799A4E}" destId="{DE055F54-FAE5-4A7C-B6E7-067DDD1DEC26}" srcOrd="1" destOrd="0" presId="urn:microsoft.com/office/officeart/2005/8/layout/radial5"/>
    <dgm:cxn modelId="{8F597B77-01AE-4CA7-9FB2-D4738D8A9073}" srcId="{0CDF215F-682C-49C4-8C9F-F2E25CD67753}" destId="{1ECA92A9-3444-4E27-9895-AB3DA5E8830E}" srcOrd="2" destOrd="0" parTransId="{B1C8358D-6E5F-4B46-9B9E-D12D17C7095F}" sibTransId="{F4A35F80-8ECE-4A15-892A-B75B42F2B208}"/>
    <dgm:cxn modelId="{87ADFB79-5798-4642-A354-0D4CE94C8558}" type="presOf" srcId="{B1C8358D-6E5F-4B46-9B9E-D12D17C7095F}" destId="{0D0E82A6-6B1B-4E15-8645-31DC7C8F42D8}" srcOrd="0" destOrd="0" presId="urn:microsoft.com/office/officeart/2005/8/layout/radial5"/>
    <dgm:cxn modelId="{C15BDF82-29D3-4E02-85EF-ECF3EF7A0761}" srcId="{1B40FAD1-398E-4F49-86C3-C8758CCE74B4}" destId="{0CDF215F-682C-49C4-8C9F-F2E25CD67753}" srcOrd="0" destOrd="0" parTransId="{BA3A8AB8-C04F-4951-B08B-030B68C3B913}" sibTransId="{AA9B0ED0-69C5-4B3A-92DF-C88A0FB5D674}"/>
    <dgm:cxn modelId="{FBEDA49F-2CB1-41B6-B349-E6F39F434D18}" srcId="{0CDF215F-682C-49C4-8C9F-F2E25CD67753}" destId="{CE882A17-19D3-4E38-A3C7-7FC27D1117AB}" srcOrd="3" destOrd="0" parTransId="{6A1CE809-DBE5-4D4B-8A13-C430618297A2}" sibTransId="{22B56BAA-E411-4381-B4CD-DCCD935B5F0B}"/>
    <dgm:cxn modelId="{AC34221D-FA3C-4A05-9072-4246D23370D5}" type="presOf" srcId="{7EE56E5B-7FD6-411C-8D28-949EAA2B1112}" destId="{051304DC-B189-491B-A0B2-63672714A075}" srcOrd="0" destOrd="0" presId="urn:microsoft.com/office/officeart/2005/8/layout/radial5"/>
    <dgm:cxn modelId="{77B02AE2-2646-4810-939B-FCA7B35E8F35}" type="presParOf" srcId="{0144A21B-3D82-4137-AFBB-13891C889101}" destId="{A1C3C268-53EF-407A-B68F-FA35583295F5}" srcOrd="0" destOrd="0" presId="urn:microsoft.com/office/officeart/2005/8/layout/radial5"/>
    <dgm:cxn modelId="{7044DA50-8F8F-4F78-8E2C-585681D28753}" type="presParOf" srcId="{0144A21B-3D82-4137-AFBB-13891C889101}" destId="{4D36768E-B9B0-4892-AB99-3A1466A9AFCA}" srcOrd="1" destOrd="0" presId="urn:microsoft.com/office/officeart/2005/8/layout/radial5"/>
    <dgm:cxn modelId="{F33B18B7-7583-492F-819A-46AB8C340203}" type="presParOf" srcId="{4D36768E-B9B0-4892-AB99-3A1466A9AFCA}" destId="{39D60507-15EF-4575-97DB-47130CF22FB7}" srcOrd="0" destOrd="0" presId="urn:microsoft.com/office/officeart/2005/8/layout/radial5"/>
    <dgm:cxn modelId="{97E99033-A819-4291-855D-BC43006FD617}" type="presParOf" srcId="{0144A21B-3D82-4137-AFBB-13891C889101}" destId="{81C5836F-8D2A-4E0E-8DE3-7C32CC52A60E}" srcOrd="2" destOrd="0" presId="urn:microsoft.com/office/officeart/2005/8/layout/radial5"/>
    <dgm:cxn modelId="{C73ACE09-079B-4588-A377-69F44E48A459}" type="presParOf" srcId="{0144A21B-3D82-4137-AFBB-13891C889101}" destId="{0543D54E-9294-4463-821F-2A6B5EAA1F38}" srcOrd="3" destOrd="0" presId="urn:microsoft.com/office/officeart/2005/8/layout/radial5"/>
    <dgm:cxn modelId="{ADA39ED3-AF10-4DB3-9773-6216F159D1A0}" type="presParOf" srcId="{0543D54E-9294-4463-821F-2A6B5EAA1F38}" destId="{DE055F54-FAE5-4A7C-B6E7-067DDD1DEC26}" srcOrd="0" destOrd="0" presId="urn:microsoft.com/office/officeart/2005/8/layout/radial5"/>
    <dgm:cxn modelId="{E3ACC497-B491-4A5E-8836-380B79B4B311}" type="presParOf" srcId="{0144A21B-3D82-4137-AFBB-13891C889101}" destId="{A1D2D156-33E1-49C9-BBBD-71A66048147C}" srcOrd="4" destOrd="0" presId="urn:microsoft.com/office/officeart/2005/8/layout/radial5"/>
    <dgm:cxn modelId="{66A22A60-2725-40C0-8983-89FEF7D651FE}" type="presParOf" srcId="{0144A21B-3D82-4137-AFBB-13891C889101}" destId="{0D0E82A6-6B1B-4E15-8645-31DC7C8F42D8}" srcOrd="5" destOrd="0" presId="urn:microsoft.com/office/officeart/2005/8/layout/radial5"/>
    <dgm:cxn modelId="{FDCDF4CE-918F-4963-A94A-3E4CEB4A43C9}" type="presParOf" srcId="{0D0E82A6-6B1B-4E15-8645-31DC7C8F42D8}" destId="{D1E04001-ECD5-459D-9AC6-19E767F16C6E}" srcOrd="0" destOrd="0" presId="urn:microsoft.com/office/officeart/2005/8/layout/radial5"/>
    <dgm:cxn modelId="{5C3D42A5-DEEF-419B-B754-365AF10A6A85}" type="presParOf" srcId="{0144A21B-3D82-4137-AFBB-13891C889101}" destId="{F98FFA04-F8F0-462D-A377-1B758F8BD8BE}" srcOrd="6" destOrd="0" presId="urn:microsoft.com/office/officeart/2005/8/layout/radial5"/>
    <dgm:cxn modelId="{F5300B57-1164-46D3-9409-F5AAEBA65D19}" type="presParOf" srcId="{0144A21B-3D82-4137-AFBB-13891C889101}" destId="{65D8AE7D-7094-4BE6-8DE5-8D718E60B202}" srcOrd="7" destOrd="0" presId="urn:microsoft.com/office/officeart/2005/8/layout/radial5"/>
    <dgm:cxn modelId="{CBFFD589-05C2-448E-93D0-06E32C7EB646}" type="presParOf" srcId="{65D8AE7D-7094-4BE6-8DE5-8D718E60B202}" destId="{EEEABC8C-72D3-4634-8235-68AB6565C776}" srcOrd="0" destOrd="0" presId="urn:microsoft.com/office/officeart/2005/8/layout/radial5"/>
    <dgm:cxn modelId="{CB9DCA04-871E-4FD5-9BF7-E0998C754B5E}" type="presParOf" srcId="{0144A21B-3D82-4137-AFBB-13891C889101}" destId="{F1063094-E9BE-461F-A681-9BE417BBBC77}" srcOrd="8" destOrd="0" presId="urn:microsoft.com/office/officeart/2005/8/layout/radial5"/>
    <dgm:cxn modelId="{7B048212-A79D-4133-AC78-788B8C3E96EF}" type="presParOf" srcId="{0144A21B-3D82-4137-AFBB-13891C889101}" destId="{555CE928-3DC2-4C88-9108-7050C7955879}" srcOrd="9" destOrd="0" presId="urn:microsoft.com/office/officeart/2005/8/layout/radial5"/>
    <dgm:cxn modelId="{8BF74961-BBF5-427E-ABD0-68595A851629}" type="presParOf" srcId="{555CE928-3DC2-4C88-9108-7050C7955879}" destId="{FB524635-2344-4E55-B8FD-FF436A7B0455}" srcOrd="0" destOrd="0" presId="urn:microsoft.com/office/officeart/2005/8/layout/radial5"/>
    <dgm:cxn modelId="{AE1C8DF9-7841-4B61-B936-0198CE855B44}" type="presParOf" srcId="{0144A21B-3D82-4137-AFBB-13891C889101}" destId="{051304DC-B189-491B-A0B2-63672714A075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63F4E1A-BA90-412D-8FEC-8928E152E615}" type="doc">
      <dgm:prSet loTypeId="urn:microsoft.com/office/officeart/2005/8/layout/cycle6" loCatId="relationship" qsTypeId="urn:microsoft.com/office/officeart/2005/8/quickstyle/3d2" qsCatId="3D" csTypeId="urn:microsoft.com/office/officeart/2005/8/colors/colorful2" csCatId="colorful" phldr="1"/>
      <dgm:spPr/>
    </dgm:pt>
    <dgm:pt modelId="{64EADFA6-0BE3-41D7-9649-E5609783BB10}">
      <dgm:prSet phldrT="[Текст]"/>
      <dgm:spPr/>
      <dgm:t>
        <a:bodyPr/>
        <a:lstStyle/>
        <a:p>
          <a:r>
            <a:rPr lang="ru-RU" dirty="0" smtClean="0"/>
            <a:t>У меня хорошее поведение</a:t>
          </a:r>
          <a:r>
            <a:rPr lang="ru-RU" b="1" dirty="0" smtClean="0"/>
            <a:t> </a:t>
          </a:r>
          <a:endParaRPr lang="ru-RU" dirty="0"/>
        </a:p>
      </dgm:t>
    </dgm:pt>
    <dgm:pt modelId="{3E524C6A-EAA7-4D25-8262-3DC8CE3CA4BE}" type="parTrans" cxnId="{1CBEFE17-CA28-4B76-899A-7138297A44FE}">
      <dgm:prSet/>
      <dgm:spPr/>
      <dgm:t>
        <a:bodyPr/>
        <a:lstStyle/>
        <a:p>
          <a:endParaRPr lang="ru-RU"/>
        </a:p>
      </dgm:t>
    </dgm:pt>
    <dgm:pt modelId="{E59A708E-E19D-40B0-BEBF-3B4110D1DF9B}" type="sibTrans" cxnId="{1CBEFE17-CA28-4B76-899A-7138297A44FE}">
      <dgm:prSet/>
      <dgm:spPr/>
      <dgm:t>
        <a:bodyPr/>
        <a:lstStyle/>
        <a:p>
          <a:endParaRPr lang="ru-RU"/>
        </a:p>
      </dgm:t>
    </dgm:pt>
    <dgm:pt modelId="{8A4F6ACA-E289-435A-BA21-0AE77E6519A0}">
      <dgm:prSet phldrT="[Текст]"/>
      <dgm:spPr/>
      <dgm:t>
        <a:bodyPr/>
        <a:lstStyle/>
        <a:p>
          <a:r>
            <a:rPr lang="ru-RU" dirty="0" smtClean="0"/>
            <a:t>Я дарю ей цветы и подарки</a:t>
          </a:r>
          <a:endParaRPr lang="ru-RU" dirty="0"/>
        </a:p>
      </dgm:t>
    </dgm:pt>
    <dgm:pt modelId="{0C8668C4-ED32-4190-B1A7-283E6623282F}" type="parTrans" cxnId="{5BA2F9FC-72C9-42A3-B644-EDF68DEE7C21}">
      <dgm:prSet/>
      <dgm:spPr/>
      <dgm:t>
        <a:bodyPr/>
        <a:lstStyle/>
        <a:p>
          <a:endParaRPr lang="ru-RU"/>
        </a:p>
      </dgm:t>
    </dgm:pt>
    <dgm:pt modelId="{0B122141-01B8-4F27-BB20-D5B2DE1574C6}" type="sibTrans" cxnId="{5BA2F9FC-72C9-42A3-B644-EDF68DEE7C21}">
      <dgm:prSet/>
      <dgm:spPr/>
      <dgm:t>
        <a:bodyPr/>
        <a:lstStyle/>
        <a:p>
          <a:endParaRPr lang="ru-RU"/>
        </a:p>
      </dgm:t>
    </dgm:pt>
    <dgm:pt modelId="{2A1E6413-C1D4-4530-B1EC-C0E5EC9FBD27}">
      <dgm:prSet phldrT="[Текст]"/>
      <dgm:spPr>
        <a:solidFill>
          <a:srgbClr val="CC3399"/>
        </a:solidFill>
      </dgm:spPr>
      <dgm:t>
        <a:bodyPr/>
        <a:lstStyle/>
        <a:p>
          <a:r>
            <a:rPr lang="ru-RU" dirty="0" smtClean="0"/>
            <a:t>Я уберу дома</a:t>
          </a:r>
          <a:endParaRPr lang="ru-RU" dirty="0"/>
        </a:p>
      </dgm:t>
    </dgm:pt>
    <dgm:pt modelId="{99E01FAB-AB91-4940-BE28-A8F3B7A4F7AF}" type="parTrans" cxnId="{E43050A9-A4FA-4009-B4B7-59AA25461686}">
      <dgm:prSet/>
      <dgm:spPr/>
      <dgm:t>
        <a:bodyPr/>
        <a:lstStyle/>
        <a:p>
          <a:endParaRPr lang="ru-RU"/>
        </a:p>
      </dgm:t>
    </dgm:pt>
    <dgm:pt modelId="{AF815CA1-81B8-438E-9444-A46FFEF26B69}" type="sibTrans" cxnId="{E43050A9-A4FA-4009-B4B7-59AA25461686}">
      <dgm:prSet/>
      <dgm:spPr/>
      <dgm:t>
        <a:bodyPr/>
        <a:lstStyle/>
        <a:p>
          <a:endParaRPr lang="ru-RU"/>
        </a:p>
      </dgm:t>
    </dgm:pt>
    <dgm:pt modelId="{92DB492F-EB71-488D-B839-354B49F95DA5}">
      <dgm:prSet/>
      <dgm:spPr/>
      <dgm:t>
        <a:bodyPr/>
        <a:lstStyle/>
        <a:p>
          <a:r>
            <a:rPr lang="ru-RU" b="1" dirty="0" smtClean="0"/>
            <a:t>Я получаю хорошие оценки.</a:t>
          </a:r>
          <a:endParaRPr lang="ru-RU" dirty="0" smtClean="0"/>
        </a:p>
      </dgm:t>
    </dgm:pt>
    <dgm:pt modelId="{B8DF2BE7-9CF5-485C-BE8C-1BD7CE7BB0A0}" type="parTrans" cxnId="{ED2D32F9-E078-4C3C-AC30-72E8ABFEDE58}">
      <dgm:prSet/>
      <dgm:spPr/>
      <dgm:t>
        <a:bodyPr/>
        <a:lstStyle/>
        <a:p>
          <a:endParaRPr lang="ru-RU"/>
        </a:p>
      </dgm:t>
    </dgm:pt>
    <dgm:pt modelId="{5C872B6A-8A46-4BEA-AC85-AC7F1432D192}" type="sibTrans" cxnId="{ED2D32F9-E078-4C3C-AC30-72E8ABFEDE58}">
      <dgm:prSet/>
      <dgm:spPr/>
      <dgm:t>
        <a:bodyPr/>
        <a:lstStyle/>
        <a:p>
          <a:endParaRPr lang="ru-RU"/>
        </a:p>
      </dgm:t>
    </dgm:pt>
    <dgm:pt modelId="{6881C5B0-65AA-4776-9DAD-DD6C763F41A1}">
      <dgm:prSet/>
      <dgm:spPr/>
      <dgm:t>
        <a:bodyPr/>
        <a:lstStyle/>
        <a:p>
          <a:r>
            <a:rPr lang="ru-RU" b="1" dirty="0" smtClean="0"/>
            <a:t>Я слушаюсь</a:t>
          </a:r>
          <a:endParaRPr lang="ru-RU" dirty="0"/>
        </a:p>
      </dgm:t>
    </dgm:pt>
    <dgm:pt modelId="{8C548F27-A0B1-4DF6-9251-BB016340D0A8}" type="parTrans" cxnId="{0F648AA0-E181-4673-9127-8AE7E5BEBD71}">
      <dgm:prSet/>
      <dgm:spPr/>
      <dgm:t>
        <a:bodyPr/>
        <a:lstStyle/>
        <a:p>
          <a:endParaRPr lang="ru-RU"/>
        </a:p>
      </dgm:t>
    </dgm:pt>
    <dgm:pt modelId="{9EBB1704-433E-481B-9613-2062A9E5644D}" type="sibTrans" cxnId="{0F648AA0-E181-4673-9127-8AE7E5BEBD71}">
      <dgm:prSet/>
      <dgm:spPr/>
      <dgm:t>
        <a:bodyPr/>
        <a:lstStyle/>
        <a:p>
          <a:endParaRPr lang="ru-RU"/>
        </a:p>
      </dgm:t>
    </dgm:pt>
    <dgm:pt modelId="{538D325C-FB05-4C83-9DB6-592475AB5B84}">
      <dgm:prSet/>
      <dgm:spPr/>
      <dgm:t>
        <a:bodyPr/>
        <a:lstStyle/>
        <a:p>
          <a:r>
            <a:rPr lang="ru-RU" b="1" dirty="0" smtClean="0"/>
            <a:t>Мы здоровы</a:t>
          </a:r>
          <a:endParaRPr lang="ru-RU" dirty="0"/>
        </a:p>
      </dgm:t>
    </dgm:pt>
    <dgm:pt modelId="{3D739240-0490-4C72-84C2-B6E355595C53}" type="parTrans" cxnId="{9343E9BF-4C6C-435B-A444-1873B207EE72}">
      <dgm:prSet/>
      <dgm:spPr/>
      <dgm:t>
        <a:bodyPr/>
        <a:lstStyle/>
        <a:p>
          <a:endParaRPr lang="ru-RU"/>
        </a:p>
      </dgm:t>
    </dgm:pt>
    <dgm:pt modelId="{6006662B-CCBF-4C34-8272-AB2BB8654611}" type="sibTrans" cxnId="{9343E9BF-4C6C-435B-A444-1873B207EE72}">
      <dgm:prSet/>
      <dgm:spPr/>
      <dgm:t>
        <a:bodyPr/>
        <a:lstStyle/>
        <a:p>
          <a:endParaRPr lang="ru-RU"/>
        </a:p>
      </dgm:t>
    </dgm:pt>
    <dgm:pt modelId="{F709F1CE-D293-4A2B-AEDD-54707AE912B3}">
      <dgm:prSet/>
      <dgm:spPr/>
      <dgm:t>
        <a:bodyPr/>
        <a:lstStyle/>
        <a:p>
          <a:r>
            <a:rPr lang="ru-RU" b="1" dirty="0" smtClean="0"/>
            <a:t>У меня все хорошо</a:t>
          </a:r>
          <a:endParaRPr lang="ru-RU" dirty="0"/>
        </a:p>
      </dgm:t>
    </dgm:pt>
    <dgm:pt modelId="{34E77F60-AA6F-494B-9671-B48F33D1293F}" type="parTrans" cxnId="{42B48055-169A-4AA2-99D8-A0FD7FF5F641}">
      <dgm:prSet/>
      <dgm:spPr/>
      <dgm:t>
        <a:bodyPr/>
        <a:lstStyle/>
        <a:p>
          <a:endParaRPr lang="ru-RU"/>
        </a:p>
      </dgm:t>
    </dgm:pt>
    <dgm:pt modelId="{A9AED043-9B67-4F9B-BF40-424E4891F642}" type="sibTrans" cxnId="{42B48055-169A-4AA2-99D8-A0FD7FF5F641}">
      <dgm:prSet/>
      <dgm:spPr/>
      <dgm:t>
        <a:bodyPr/>
        <a:lstStyle/>
        <a:p>
          <a:endParaRPr lang="ru-RU"/>
        </a:p>
      </dgm:t>
    </dgm:pt>
    <dgm:pt modelId="{FCF065D2-18E6-40CE-81A3-E4FE1830D463}" type="pres">
      <dgm:prSet presAssocID="{563F4E1A-BA90-412D-8FEC-8928E152E615}" presName="cycle" presStyleCnt="0">
        <dgm:presLayoutVars>
          <dgm:dir/>
          <dgm:resizeHandles val="exact"/>
        </dgm:presLayoutVars>
      </dgm:prSet>
      <dgm:spPr/>
    </dgm:pt>
    <dgm:pt modelId="{DE2A7312-D699-42A4-8083-057311C5B3FD}" type="pres">
      <dgm:prSet presAssocID="{64EADFA6-0BE3-41D7-9649-E5609783BB10}" presName="node" presStyleLbl="node1" presStyleIdx="0" presStyleCnt="7" custScaleX="144770" custScaleY="134847" custRadScaleRad="94499" custRadScaleInc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462824-5951-497A-A877-92AEAF87905C}" type="pres">
      <dgm:prSet presAssocID="{64EADFA6-0BE3-41D7-9649-E5609783BB10}" presName="spNode" presStyleCnt="0"/>
      <dgm:spPr/>
    </dgm:pt>
    <dgm:pt modelId="{F4CAEF68-BBF9-4C31-9BEC-00D470D60759}" type="pres">
      <dgm:prSet presAssocID="{E59A708E-E19D-40B0-BEBF-3B4110D1DF9B}" presName="sibTrans" presStyleLbl="sibTrans1D1" presStyleIdx="0" presStyleCnt="7"/>
      <dgm:spPr/>
      <dgm:t>
        <a:bodyPr/>
        <a:lstStyle/>
        <a:p>
          <a:endParaRPr lang="ru-RU"/>
        </a:p>
      </dgm:t>
    </dgm:pt>
    <dgm:pt modelId="{ECE1AA8B-A38B-4A10-9929-C59E56B74DE3}" type="pres">
      <dgm:prSet presAssocID="{F709F1CE-D293-4A2B-AEDD-54707AE912B3}" presName="node" presStyleLbl="node1" presStyleIdx="1" presStyleCnt="7" custScaleX="121440" custScaleY="154138" custRadScaleRad="104502" custRadScaleInc="32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7EB69E-D6B3-4D53-A4F4-2FDDB641EB4C}" type="pres">
      <dgm:prSet presAssocID="{F709F1CE-D293-4A2B-AEDD-54707AE912B3}" presName="spNode" presStyleCnt="0"/>
      <dgm:spPr/>
    </dgm:pt>
    <dgm:pt modelId="{28A9C19F-166A-4CBA-8179-7D07CE695722}" type="pres">
      <dgm:prSet presAssocID="{A9AED043-9B67-4F9B-BF40-424E4891F642}" presName="sibTrans" presStyleLbl="sibTrans1D1" presStyleIdx="1" presStyleCnt="7"/>
      <dgm:spPr/>
      <dgm:t>
        <a:bodyPr/>
        <a:lstStyle/>
        <a:p>
          <a:endParaRPr lang="ru-RU"/>
        </a:p>
      </dgm:t>
    </dgm:pt>
    <dgm:pt modelId="{2913FD76-5E93-4ED5-B495-036F14BF12E0}" type="pres">
      <dgm:prSet presAssocID="{538D325C-FB05-4C83-9DB6-592475AB5B84}" presName="node" presStyleLbl="node1" presStyleIdx="2" presStyleCnt="7" custScaleX="125529" custScaleY="159586" custRadScaleRad="98989" custRadScaleInc="-31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62854F-8824-47CB-9357-D5E31391A41B}" type="pres">
      <dgm:prSet presAssocID="{538D325C-FB05-4C83-9DB6-592475AB5B84}" presName="spNode" presStyleCnt="0"/>
      <dgm:spPr/>
    </dgm:pt>
    <dgm:pt modelId="{9C6430C3-A983-4220-93DD-A08DA56FFAC9}" type="pres">
      <dgm:prSet presAssocID="{6006662B-CCBF-4C34-8272-AB2BB8654611}" presName="sibTrans" presStyleLbl="sibTrans1D1" presStyleIdx="2" presStyleCnt="7"/>
      <dgm:spPr/>
      <dgm:t>
        <a:bodyPr/>
        <a:lstStyle/>
        <a:p>
          <a:endParaRPr lang="ru-RU"/>
        </a:p>
      </dgm:t>
    </dgm:pt>
    <dgm:pt modelId="{BD5C7538-4562-46FB-B02E-282AB16E8674}" type="pres">
      <dgm:prSet presAssocID="{6881C5B0-65AA-4776-9DAD-DD6C763F41A1}" presName="node" presStyleLbl="node1" presStyleIdx="3" presStyleCnt="7" custScaleX="128771" custScaleY="165319" custRadScaleRad="93504" custRadScaleInc="-340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CCA25-5ACD-4246-A753-D525646232BB}" type="pres">
      <dgm:prSet presAssocID="{6881C5B0-65AA-4776-9DAD-DD6C763F41A1}" presName="spNode" presStyleCnt="0"/>
      <dgm:spPr/>
    </dgm:pt>
    <dgm:pt modelId="{52307E79-B90B-4A2A-892A-22CAAC9317CA}" type="pres">
      <dgm:prSet presAssocID="{9EBB1704-433E-481B-9613-2062A9E5644D}" presName="sibTrans" presStyleLbl="sibTrans1D1" presStyleIdx="3" presStyleCnt="7"/>
      <dgm:spPr/>
      <dgm:t>
        <a:bodyPr/>
        <a:lstStyle/>
        <a:p>
          <a:endParaRPr lang="ru-RU"/>
        </a:p>
      </dgm:t>
    </dgm:pt>
    <dgm:pt modelId="{33D53D19-111D-4A4A-ABC4-ADB2B9B4681F}" type="pres">
      <dgm:prSet presAssocID="{92DB492F-EB71-488D-B839-354B49F95DA5}" presName="node" presStyleLbl="node1" presStyleIdx="4" presStyleCnt="7" custScaleX="141618" custScaleY="157091" custRadScaleRad="96213" custRadScaleInc="365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28A04D-214E-4E48-9E18-110D18D93416}" type="pres">
      <dgm:prSet presAssocID="{92DB492F-EB71-488D-B839-354B49F95DA5}" presName="spNode" presStyleCnt="0"/>
      <dgm:spPr/>
    </dgm:pt>
    <dgm:pt modelId="{EEFFCCA3-744A-4580-8BC0-7EC2A964B541}" type="pres">
      <dgm:prSet presAssocID="{5C872B6A-8A46-4BEA-AC85-AC7F1432D192}" presName="sibTrans" presStyleLbl="sibTrans1D1" presStyleIdx="4" presStyleCnt="7"/>
      <dgm:spPr/>
      <dgm:t>
        <a:bodyPr/>
        <a:lstStyle/>
        <a:p>
          <a:endParaRPr lang="ru-RU"/>
        </a:p>
      </dgm:t>
    </dgm:pt>
    <dgm:pt modelId="{66B7A10D-30C8-4853-8C9D-269BD80CADD2}" type="pres">
      <dgm:prSet presAssocID="{8A4F6ACA-E289-435A-BA21-0AE77E6519A0}" presName="node" presStyleLbl="node1" presStyleIdx="5" presStyleCnt="7" custScaleX="124783" custScaleY="137085" custRadScaleRad="101055" custRadScaleInc="130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4A894-1AC5-41BB-814F-31A4E7254FD5}" type="pres">
      <dgm:prSet presAssocID="{8A4F6ACA-E289-435A-BA21-0AE77E6519A0}" presName="spNode" presStyleCnt="0"/>
      <dgm:spPr/>
    </dgm:pt>
    <dgm:pt modelId="{222216C9-0363-4FA4-BC50-83D9EB662F88}" type="pres">
      <dgm:prSet presAssocID="{0B122141-01B8-4F27-BB20-D5B2DE1574C6}" presName="sibTrans" presStyleLbl="sibTrans1D1" presStyleIdx="5" presStyleCnt="7"/>
      <dgm:spPr/>
      <dgm:t>
        <a:bodyPr/>
        <a:lstStyle/>
        <a:p>
          <a:endParaRPr lang="ru-RU"/>
        </a:p>
      </dgm:t>
    </dgm:pt>
    <dgm:pt modelId="{EACCFBA3-8C6B-4866-9867-4D37DACA8CF3}" type="pres">
      <dgm:prSet presAssocID="{2A1E6413-C1D4-4530-B1EC-C0E5EC9FBD27}" presName="node" presStyleLbl="node1" presStyleIdx="6" presStyleCnt="7" custScaleX="128729" custScaleY="160670" custRadScaleRad="98884" custRadScaleInc="-506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30684E-2788-424E-8826-C6B13A392F96}" type="pres">
      <dgm:prSet presAssocID="{2A1E6413-C1D4-4530-B1EC-C0E5EC9FBD27}" presName="spNode" presStyleCnt="0"/>
      <dgm:spPr/>
    </dgm:pt>
    <dgm:pt modelId="{0CB81412-CC69-4E27-9769-3F6A0667CE33}" type="pres">
      <dgm:prSet presAssocID="{AF815CA1-81B8-438E-9444-A46FFEF26B69}" presName="sibTrans" presStyleLbl="sibTrans1D1" presStyleIdx="6" presStyleCnt="7"/>
      <dgm:spPr/>
      <dgm:t>
        <a:bodyPr/>
        <a:lstStyle/>
        <a:p>
          <a:endParaRPr lang="ru-RU"/>
        </a:p>
      </dgm:t>
    </dgm:pt>
  </dgm:ptLst>
  <dgm:cxnLst>
    <dgm:cxn modelId="{42B48055-169A-4AA2-99D8-A0FD7FF5F641}" srcId="{563F4E1A-BA90-412D-8FEC-8928E152E615}" destId="{F709F1CE-D293-4A2B-AEDD-54707AE912B3}" srcOrd="1" destOrd="0" parTransId="{34E77F60-AA6F-494B-9671-B48F33D1293F}" sibTransId="{A9AED043-9B67-4F9B-BF40-424E4891F642}"/>
    <dgm:cxn modelId="{9343E9BF-4C6C-435B-A444-1873B207EE72}" srcId="{563F4E1A-BA90-412D-8FEC-8928E152E615}" destId="{538D325C-FB05-4C83-9DB6-592475AB5B84}" srcOrd="2" destOrd="0" parTransId="{3D739240-0490-4C72-84C2-B6E355595C53}" sibTransId="{6006662B-CCBF-4C34-8272-AB2BB8654611}"/>
    <dgm:cxn modelId="{68F9D563-6F6C-40E0-B751-28B599A0C07D}" type="presOf" srcId="{6881C5B0-65AA-4776-9DAD-DD6C763F41A1}" destId="{BD5C7538-4562-46FB-B02E-282AB16E8674}" srcOrd="0" destOrd="0" presId="urn:microsoft.com/office/officeart/2005/8/layout/cycle6"/>
    <dgm:cxn modelId="{48633855-DED4-478C-BF79-F3DE058D8347}" type="presOf" srcId="{2A1E6413-C1D4-4530-B1EC-C0E5EC9FBD27}" destId="{EACCFBA3-8C6B-4866-9867-4D37DACA8CF3}" srcOrd="0" destOrd="0" presId="urn:microsoft.com/office/officeart/2005/8/layout/cycle6"/>
    <dgm:cxn modelId="{0F648AA0-E181-4673-9127-8AE7E5BEBD71}" srcId="{563F4E1A-BA90-412D-8FEC-8928E152E615}" destId="{6881C5B0-65AA-4776-9DAD-DD6C763F41A1}" srcOrd="3" destOrd="0" parTransId="{8C548F27-A0B1-4DF6-9251-BB016340D0A8}" sibTransId="{9EBB1704-433E-481B-9613-2062A9E5644D}"/>
    <dgm:cxn modelId="{B76397E7-EC32-4366-970C-145C66D6C3A7}" type="presOf" srcId="{538D325C-FB05-4C83-9DB6-592475AB5B84}" destId="{2913FD76-5E93-4ED5-B495-036F14BF12E0}" srcOrd="0" destOrd="0" presId="urn:microsoft.com/office/officeart/2005/8/layout/cycle6"/>
    <dgm:cxn modelId="{AAC854EA-E6D1-4356-8552-60A301A5A556}" type="presOf" srcId="{9EBB1704-433E-481B-9613-2062A9E5644D}" destId="{52307E79-B90B-4A2A-892A-22CAAC9317CA}" srcOrd="0" destOrd="0" presId="urn:microsoft.com/office/officeart/2005/8/layout/cycle6"/>
    <dgm:cxn modelId="{F8836111-8029-4701-896B-D92C2D20CB48}" type="presOf" srcId="{A9AED043-9B67-4F9B-BF40-424E4891F642}" destId="{28A9C19F-166A-4CBA-8179-7D07CE695722}" srcOrd="0" destOrd="0" presId="urn:microsoft.com/office/officeart/2005/8/layout/cycle6"/>
    <dgm:cxn modelId="{5670A7A1-B506-4E65-800B-9E4CC678CB62}" type="presOf" srcId="{5C872B6A-8A46-4BEA-AC85-AC7F1432D192}" destId="{EEFFCCA3-744A-4580-8BC0-7EC2A964B541}" srcOrd="0" destOrd="0" presId="urn:microsoft.com/office/officeart/2005/8/layout/cycle6"/>
    <dgm:cxn modelId="{ED2D32F9-E078-4C3C-AC30-72E8ABFEDE58}" srcId="{563F4E1A-BA90-412D-8FEC-8928E152E615}" destId="{92DB492F-EB71-488D-B839-354B49F95DA5}" srcOrd="4" destOrd="0" parTransId="{B8DF2BE7-9CF5-485C-BE8C-1BD7CE7BB0A0}" sibTransId="{5C872B6A-8A46-4BEA-AC85-AC7F1432D192}"/>
    <dgm:cxn modelId="{5BA2F9FC-72C9-42A3-B644-EDF68DEE7C21}" srcId="{563F4E1A-BA90-412D-8FEC-8928E152E615}" destId="{8A4F6ACA-E289-435A-BA21-0AE77E6519A0}" srcOrd="5" destOrd="0" parTransId="{0C8668C4-ED32-4190-B1A7-283E6623282F}" sibTransId="{0B122141-01B8-4F27-BB20-D5B2DE1574C6}"/>
    <dgm:cxn modelId="{7D21390F-E97E-48DF-9D55-814CA6994375}" type="presOf" srcId="{6006662B-CCBF-4C34-8272-AB2BB8654611}" destId="{9C6430C3-A983-4220-93DD-A08DA56FFAC9}" srcOrd="0" destOrd="0" presId="urn:microsoft.com/office/officeart/2005/8/layout/cycle6"/>
    <dgm:cxn modelId="{110B0BB8-2373-4AAC-88BC-F231D58D90D9}" type="presOf" srcId="{563F4E1A-BA90-412D-8FEC-8928E152E615}" destId="{FCF065D2-18E6-40CE-81A3-E4FE1830D463}" srcOrd="0" destOrd="0" presId="urn:microsoft.com/office/officeart/2005/8/layout/cycle6"/>
    <dgm:cxn modelId="{E43050A9-A4FA-4009-B4B7-59AA25461686}" srcId="{563F4E1A-BA90-412D-8FEC-8928E152E615}" destId="{2A1E6413-C1D4-4530-B1EC-C0E5EC9FBD27}" srcOrd="6" destOrd="0" parTransId="{99E01FAB-AB91-4940-BE28-A8F3B7A4F7AF}" sibTransId="{AF815CA1-81B8-438E-9444-A46FFEF26B69}"/>
    <dgm:cxn modelId="{AC43CE50-1AE9-41A8-8735-BC52D2A4BA20}" type="presOf" srcId="{AF815CA1-81B8-438E-9444-A46FFEF26B69}" destId="{0CB81412-CC69-4E27-9769-3F6A0667CE33}" srcOrd="0" destOrd="0" presId="urn:microsoft.com/office/officeart/2005/8/layout/cycle6"/>
    <dgm:cxn modelId="{57F8CA6D-7BF8-4482-B789-0AD1DEBAC1CB}" type="presOf" srcId="{8A4F6ACA-E289-435A-BA21-0AE77E6519A0}" destId="{66B7A10D-30C8-4853-8C9D-269BD80CADD2}" srcOrd="0" destOrd="0" presId="urn:microsoft.com/office/officeart/2005/8/layout/cycle6"/>
    <dgm:cxn modelId="{995943BF-7588-4A52-9F70-4C33B89FD89B}" type="presOf" srcId="{F709F1CE-D293-4A2B-AEDD-54707AE912B3}" destId="{ECE1AA8B-A38B-4A10-9929-C59E56B74DE3}" srcOrd="0" destOrd="0" presId="urn:microsoft.com/office/officeart/2005/8/layout/cycle6"/>
    <dgm:cxn modelId="{9217FE20-31A9-41C1-9AE0-65612AA7F05A}" type="presOf" srcId="{92DB492F-EB71-488D-B839-354B49F95DA5}" destId="{33D53D19-111D-4A4A-ABC4-ADB2B9B4681F}" srcOrd="0" destOrd="0" presId="urn:microsoft.com/office/officeart/2005/8/layout/cycle6"/>
    <dgm:cxn modelId="{1CBEFE17-CA28-4B76-899A-7138297A44FE}" srcId="{563F4E1A-BA90-412D-8FEC-8928E152E615}" destId="{64EADFA6-0BE3-41D7-9649-E5609783BB10}" srcOrd="0" destOrd="0" parTransId="{3E524C6A-EAA7-4D25-8262-3DC8CE3CA4BE}" sibTransId="{E59A708E-E19D-40B0-BEBF-3B4110D1DF9B}"/>
    <dgm:cxn modelId="{62DF2A90-0525-4DD4-A47F-D0A9354A257E}" type="presOf" srcId="{64EADFA6-0BE3-41D7-9649-E5609783BB10}" destId="{DE2A7312-D699-42A4-8083-057311C5B3FD}" srcOrd="0" destOrd="0" presId="urn:microsoft.com/office/officeart/2005/8/layout/cycle6"/>
    <dgm:cxn modelId="{965DE545-BB74-474A-8341-D7372714E88A}" type="presOf" srcId="{E59A708E-E19D-40B0-BEBF-3B4110D1DF9B}" destId="{F4CAEF68-BBF9-4C31-9BEC-00D470D60759}" srcOrd="0" destOrd="0" presId="urn:microsoft.com/office/officeart/2005/8/layout/cycle6"/>
    <dgm:cxn modelId="{9E6EB19E-26FE-4089-9B6E-CBDF7D033621}" type="presOf" srcId="{0B122141-01B8-4F27-BB20-D5B2DE1574C6}" destId="{222216C9-0363-4FA4-BC50-83D9EB662F88}" srcOrd="0" destOrd="0" presId="urn:microsoft.com/office/officeart/2005/8/layout/cycle6"/>
    <dgm:cxn modelId="{B014D828-B079-445C-9A3E-92C69D311C3A}" type="presParOf" srcId="{FCF065D2-18E6-40CE-81A3-E4FE1830D463}" destId="{DE2A7312-D699-42A4-8083-057311C5B3FD}" srcOrd="0" destOrd="0" presId="urn:microsoft.com/office/officeart/2005/8/layout/cycle6"/>
    <dgm:cxn modelId="{E54EC442-ADF2-4F60-A799-6F41D9CEC4B5}" type="presParOf" srcId="{FCF065D2-18E6-40CE-81A3-E4FE1830D463}" destId="{72462824-5951-497A-A877-92AEAF87905C}" srcOrd="1" destOrd="0" presId="urn:microsoft.com/office/officeart/2005/8/layout/cycle6"/>
    <dgm:cxn modelId="{CA60F227-1AE2-482A-9795-1117EA883ADA}" type="presParOf" srcId="{FCF065D2-18E6-40CE-81A3-E4FE1830D463}" destId="{F4CAEF68-BBF9-4C31-9BEC-00D470D60759}" srcOrd="2" destOrd="0" presId="urn:microsoft.com/office/officeart/2005/8/layout/cycle6"/>
    <dgm:cxn modelId="{2DD9A1EE-0825-4E12-826C-B4F50A7B4311}" type="presParOf" srcId="{FCF065D2-18E6-40CE-81A3-E4FE1830D463}" destId="{ECE1AA8B-A38B-4A10-9929-C59E56B74DE3}" srcOrd="3" destOrd="0" presId="urn:microsoft.com/office/officeart/2005/8/layout/cycle6"/>
    <dgm:cxn modelId="{0C4B0E39-D021-41A8-934C-3D8D944C7FD8}" type="presParOf" srcId="{FCF065D2-18E6-40CE-81A3-E4FE1830D463}" destId="{567EB69E-D6B3-4D53-A4F4-2FDDB641EB4C}" srcOrd="4" destOrd="0" presId="urn:microsoft.com/office/officeart/2005/8/layout/cycle6"/>
    <dgm:cxn modelId="{607E9B39-D288-4017-A12B-2F8BA37396BF}" type="presParOf" srcId="{FCF065D2-18E6-40CE-81A3-E4FE1830D463}" destId="{28A9C19F-166A-4CBA-8179-7D07CE695722}" srcOrd="5" destOrd="0" presId="urn:microsoft.com/office/officeart/2005/8/layout/cycle6"/>
    <dgm:cxn modelId="{7EE27B8D-69A3-4FDC-BB82-FCB8B2940BE1}" type="presParOf" srcId="{FCF065D2-18E6-40CE-81A3-E4FE1830D463}" destId="{2913FD76-5E93-4ED5-B495-036F14BF12E0}" srcOrd="6" destOrd="0" presId="urn:microsoft.com/office/officeart/2005/8/layout/cycle6"/>
    <dgm:cxn modelId="{6D891A7F-C5AF-4A53-8F3D-7548A105570A}" type="presParOf" srcId="{FCF065D2-18E6-40CE-81A3-E4FE1830D463}" destId="{1E62854F-8824-47CB-9357-D5E31391A41B}" srcOrd="7" destOrd="0" presId="urn:microsoft.com/office/officeart/2005/8/layout/cycle6"/>
    <dgm:cxn modelId="{C445C3B5-BDE2-4155-9014-DD969AA61860}" type="presParOf" srcId="{FCF065D2-18E6-40CE-81A3-E4FE1830D463}" destId="{9C6430C3-A983-4220-93DD-A08DA56FFAC9}" srcOrd="8" destOrd="0" presId="urn:microsoft.com/office/officeart/2005/8/layout/cycle6"/>
    <dgm:cxn modelId="{847CE8E8-F9CE-4B52-8A48-798E64AB8BB8}" type="presParOf" srcId="{FCF065D2-18E6-40CE-81A3-E4FE1830D463}" destId="{BD5C7538-4562-46FB-B02E-282AB16E8674}" srcOrd="9" destOrd="0" presId="urn:microsoft.com/office/officeart/2005/8/layout/cycle6"/>
    <dgm:cxn modelId="{E408C8D0-48F5-4BB1-B62B-36FC9D10257E}" type="presParOf" srcId="{FCF065D2-18E6-40CE-81A3-E4FE1830D463}" destId="{F0FCCA25-5ACD-4246-A753-D525646232BB}" srcOrd="10" destOrd="0" presId="urn:microsoft.com/office/officeart/2005/8/layout/cycle6"/>
    <dgm:cxn modelId="{FDF1F685-1470-4AB8-93E1-3BD7068978E3}" type="presParOf" srcId="{FCF065D2-18E6-40CE-81A3-E4FE1830D463}" destId="{52307E79-B90B-4A2A-892A-22CAAC9317CA}" srcOrd="11" destOrd="0" presId="urn:microsoft.com/office/officeart/2005/8/layout/cycle6"/>
    <dgm:cxn modelId="{FEDF56A7-FEBD-489B-A802-E4974A47C5FD}" type="presParOf" srcId="{FCF065D2-18E6-40CE-81A3-E4FE1830D463}" destId="{33D53D19-111D-4A4A-ABC4-ADB2B9B4681F}" srcOrd="12" destOrd="0" presId="urn:microsoft.com/office/officeart/2005/8/layout/cycle6"/>
    <dgm:cxn modelId="{F1A1424B-1A60-407F-8D4F-651DC2F0DA2B}" type="presParOf" srcId="{FCF065D2-18E6-40CE-81A3-E4FE1830D463}" destId="{1628A04D-214E-4E48-9E18-110D18D93416}" srcOrd="13" destOrd="0" presId="urn:microsoft.com/office/officeart/2005/8/layout/cycle6"/>
    <dgm:cxn modelId="{EC43CE90-A12D-4369-86C0-02B082F27EFD}" type="presParOf" srcId="{FCF065D2-18E6-40CE-81A3-E4FE1830D463}" destId="{EEFFCCA3-744A-4580-8BC0-7EC2A964B541}" srcOrd="14" destOrd="0" presId="urn:microsoft.com/office/officeart/2005/8/layout/cycle6"/>
    <dgm:cxn modelId="{3F15F866-9F3C-4B11-BEAE-8A7694D7ACEC}" type="presParOf" srcId="{FCF065D2-18E6-40CE-81A3-E4FE1830D463}" destId="{66B7A10D-30C8-4853-8C9D-269BD80CADD2}" srcOrd="15" destOrd="0" presId="urn:microsoft.com/office/officeart/2005/8/layout/cycle6"/>
    <dgm:cxn modelId="{1601902D-60D1-4719-B122-2C4A62636668}" type="presParOf" srcId="{FCF065D2-18E6-40CE-81A3-E4FE1830D463}" destId="{9D84A894-1AC5-41BB-814F-31A4E7254FD5}" srcOrd="16" destOrd="0" presId="urn:microsoft.com/office/officeart/2005/8/layout/cycle6"/>
    <dgm:cxn modelId="{A726C9A8-2CB0-4BF6-9A7A-9024F754609E}" type="presParOf" srcId="{FCF065D2-18E6-40CE-81A3-E4FE1830D463}" destId="{222216C9-0363-4FA4-BC50-83D9EB662F88}" srcOrd="17" destOrd="0" presId="urn:microsoft.com/office/officeart/2005/8/layout/cycle6"/>
    <dgm:cxn modelId="{028AD4B5-3D9C-4B2A-B58A-B2F90EC65E50}" type="presParOf" srcId="{FCF065D2-18E6-40CE-81A3-E4FE1830D463}" destId="{EACCFBA3-8C6B-4866-9867-4D37DACA8CF3}" srcOrd="18" destOrd="0" presId="urn:microsoft.com/office/officeart/2005/8/layout/cycle6"/>
    <dgm:cxn modelId="{F3007704-8D1B-4868-BF35-BB4A7C79F055}" type="presParOf" srcId="{FCF065D2-18E6-40CE-81A3-E4FE1830D463}" destId="{8E30684E-2788-424E-8826-C6B13A392F96}" srcOrd="19" destOrd="0" presId="urn:microsoft.com/office/officeart/2005/8/layout/cycle6"/>
    <dgm:cxn modelId="{133B9723-8389-4B39-B9D1-5EE77CF43FA3}" type="presParOf" srcId="{FCF065D2-18E6-40CE-81A3-E4FE1830D463}" destId="{0CB81412-CC69-4E27-9769-3F6A0667CE33}" srcOrd="20" destOrd="0" presId="urn:microsoft.com/office/officeart/2005/8/layout/cycle6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05B0C7B-AA8B-4977-B898-29239815F342}">
      <dsp:nvSpPr>
        <dsp:cNvPr id="0" name=""/>
        <dsp:cNvSpPr/>
      </dsp:nvSpPr>
      <dsp:spPr>
        <a:xfrm>
          <a:off x="2357435" y="214306"/>
          <a:ext cx="4203528" cy="2856830"/>
        </a:xfrm>
        <a:prstGeom prst="horizontalScroll">
          <a:avLst/>
        </a:prstGeom>
        <a:solidFill>
          <a:srgbClr val="EE2626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/>
            <a:t>Эмоции</a:t>
          </a:r>
          <a:r>
            <a:rPr lang="ru-RU" sz="2400" kern="1200" dirty="0" smtClean="0"/>
            <a:t>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kern="1200" dirty="0" smtClean="0"/>
            <a:t>от латинского 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е</a:t>
          </a:r>
          <a:r>
            <a:rPr lang="en-US" sz="2400" kern="1200" dirty="0" err="1" smtClean="0"/>
            <a:t>moveo</a:t>
          </a:r>
          <a:endParaRPr lang="ru-RU" sz="2400" kern="1200" dirty="0" smtClean="0"/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 </a:t>
          </a:r>
          <a:r>
            <a:rPr lang="ru-RU" sz="2400" kern="1200" dirty="0" smtClean="0"/>
            <a:t> «потрясаю, волную».</a:t>
          </a:r>
          <a:endParaRPr lang="ru-RU" sz="2400" kern="1200" dirty="0"/>
        </a:p>
      </dsp:txBody>
      <dsp:txXfrm>
        <a:off x="2357435" y="214306"/>
        <a:ext cx="4203528" cy="2856830"/>
      </dsp:txXfrm>
    </dsp:sp>
    <dsp:sp modelId="{D4132823-B4F9-4706-9E46-EA7C8B7BADC2}">
      <dsp:nvSpPr>
        <dsp:cNvPr id="0" name=""/>
        <dsp:cNvSpPr/>
      </dsp:nvSpPr>
      <dsp:spPr>
        <a:xfrm>
          <a:off x="0" y="3500460"/>
          <a:ext cx="4081174" cy="2448704"/>
        </a:xfrm>
        <a:prstGeom prst="horizontalScroll">
          <a:avLst/>
        </a:prstGeom>
        <a:gradFill rotWithShape="0">
          <a:gsLst>
            <a:gs pos="0">
              <a:schemeClr val="accent3">
                <a:hueOff val="1187685"/>
                <a:satOff val="6397"/>
                <a:lumOff val="8726"/>
                <a:alphaOff val="0"/>
                <a:shade val="63000"/>
                <a:satMod val="165000"/>
              </a:schemeClr>
            </a:gs>
            <a:gs pos="30000">
              <a:schemeClr val="accent3">
                <a:hueOff val="1187685"/>
                <a:satOff val="6397"/>
                <a:lumOff val="8726"/>
                <a:alphaOff val="0"/>
                <a:shade val="58000"/>
                <a:satMod val="165000"/>
              </a:schemeClr>
            </a:gs>
            <a:gs pos="75000">
              <a:schemeClr val="accent3">
                <a:hueOff val="1187685"/>
                <a:satOff val="6397"/>
                <a:lumOff val="8726"/>
                <a:alphaOff val="0"/>
                <a:shade val="30000"/>
                <a:satMod val="175000"/>
              </a:schemeClr>
            </a:gs>
            <a:gs pos="100000">
              <a:schemeClr val="accent3">
                <a:hueOff val="1187685"/>
                <a:satOff val="6397"/>
                <a:lumOff val="8726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Эмоции </a:t>
          </a:r>
          <a:r>
            <a:rPr lang="ru-RU" sz="2400" kern="1200" dirty="0" smtClean="0"/>
            <a:t>– язык переживаний.</a:t>
          </a:r>
        </a:p>
      </dsp:txBody>
      <dsp:txXfrm>
        <a:off x="0" y="3500460"/>
        <a:ext cx="4081174" cy="2448704"/>
      </dsp:txXfrm>
    </dsp:sp>
    <dsp:sp modelId="{AD8E9A95-FBD0-427A-9A09-69F2B5C4831D}">
      <dsp:nvSpPr>
        <dsp:cNvPr id="0" name=""/>
        <dsp:cNvSpPr/>
      </dsp:nvSpPr>
      <dsp:spPr>
        <a:xfrm>
          <a:off x="4429161" y="3357578"/>
          <a:ext cx="4081174" cy="2448704"/>
        </a:xfrm>
        <a:prstGeom prst="horizontalScroll">
          <a:avLst/>
        </a:prstGeom>
        <a:gradFill rotWithShape="0">
          <a:gsLst>
            <a:gs pos="0">
              <a:schemeClr val="accent3">
                <a:hueOff val="2375370"/>
                <a:satOff val="12794"/>
                <a:lumOff val="17452"/>
                <a:alphaOff val="0"/>
                <a:shade val="63000"/>
                <a:satMod val="165000"/>
              </a:schemeClr>
            </a:gs>
            <a:gs pos="30000">
              <a:schemeClr val="accent3">
                <a:hueOff val="2375370"/>
                <a:satOff val="12794"/>
                <a:lumOff val="17452"/>
                <a:alphaOff val="0"/>
                <a:shade val="58000"/>
                <a:satMod val="165000"/>
              </a:schemeClr>
            </a:gs>
            <a:gs pos="75000">
              <a:schemeClr val="accent3">
                <a:hueOff val="2375370"/>
                <a:satOff val="12794"/>
                <a:lumOff val="17452"/>
                <a:alphaOff val="0"/>
                <a:shade val="30000"/>
                <a:satMod val="175000"/>
              </a:schemeClr>
            </a:gs>
            <a:gs pos="100000">
              <a:schemeClr val="accent3">
                <a:hueOff val="2375370"/>
                <a:satOff val="12794"/>
                <a:lumOff val="17452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Эмоции </a:t>
          </a:r>
          <a:r>
            <a:rPr lang="ru-RU" sz="2400" kern="1200" dirty="0" smtClean="0"/>
            <a:t>– это выражение нашего отношения  к происходящему вокруг нас или внутри нас.</a:t>
          </a:r>
          <a:endParaRPr lang="ru-RU" sz="2400" kern="1200" dirty="0"/>
        </a:p>
      </dsp:txBody>
      <dsp:txXfrm>
        <a:off x="4429161" y="3357578"/>
        <a:ext cx="4081174" cy="2448704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1C3C268-53EF-407A-B68F-FA35583295F5}">
      <dsp:nvSpPr>
        <dsp:cNvPr id="0" name=""/>
        <dsp:cNvSpPr/>
      </dsp:nvSpPr>
      <dsp:spPr>
        <a:xfrm>
          <a:off x="2870378" y="2006415"/>
          <a:ext cx="1990034" cy="1829839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3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3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Выражение эмоций</a:t>
          </a:r>
          <a:endParaRPr lang="ru-RU" sz="1600" b="1" kern="1200" dirty="0"/>
        </a:p>
      </dsp:txBody>
      <dsp:txXfrm>
        <a:off x="2870378" y="2006415"/>
        <a:ext cx="1990034" cy="1829839"/>
      </dsp:txXfrm>
    </dsp:sp>
    <dsp:sp modelId="{4D36768E-B9B0-4892-AB99-3A1466A9AFCA}">
      <dsp:nvSpPr>
        <dsp:cNvPr id="0" name=""/>
        <dsp:cNvSpPr/>
      </dsp:nvSpPr>
      <dsp:spPr>
        <a:xfrm rot="16200000">
          <a:off x="3727358" y="1486081"/>
          <a:ext cx="276073" cy="535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>
            <a:solidFill>
              <a:srgbClr val="8C2602"/>
            </a:solidFill>
          </a:endParaRPr>
        </a:p>
      </dsp:txBody>
      <dsp:txXfrm rot="16200000">
        <a:off x="3727358" y="1486081"/>
        <a:ext cx="276073" cy="535399"/>
      </dsp:txXfrm>
    </dsp:sp>
    <dsp:sp modelId="{81C5836F-8D2A-4E0E-8DE3-7C32CC52A60E}">
      <dsp:nvSpPr>
        <dsp:cNvPr id="0" name=""/>
        <dsp:cNvSpPr/>
      </dsp:nvSpPr>
      <dsp:spPr>
        <a:xfrm>
          <a:off x="2796099" y="-56981"/>
          <a:ext cx="2138591" cy="1542502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4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4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движение</a:t>
          </a:r>
          <a:endParaRPr lang="ru-RU" sz="2000" b="1" kern="1200" dirty="0"/>
        </a:p>
      </dsp:txBody>
      <dsp:txXfrm>
        <a:off x="2796099" y="-56981"/>
        <a:ext cx="2138591" cy="1542502"/>
      </dsp:txXfrm>
    </dsp:sp>
    <dsp:sp modelId="{0543D54E-9294-4463-821F-2A6B5EAA1F38}">
      <dsp:nvSpPr>
        <dsp:cNvPr id="0" name=""/>
        <dsp:cNvSpPr/>
      </dsp:nvSpPr>
      <dsp:spPr>
        <a:xfrm rot="20615990">
          <a:off x="4925811" y="2297618"/>
          <a:ext cx="298419" cy="535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2603087"/>
                <a:satOff val="-14800"/>
                <a:lumOff val="4755"/>
                <a:alphaOff val="0"/>
                <a:shade val="63000"/>
                <a:satMod val="165000"/>
              </a:schemeClr>
            </a:gs>
            <a:gs pos="30000">
              <a:schemeClr val="accent4">
                <a:hueOff val="2603087"/>
                <a:satOff val="-14800"/>
                <a:lumOff val="4755"/>
                <a:alphaOff val="0"/>
                <a:shade val="58000"/>
                <a:satMod val="165000"/>
              </a:schemeClr>
            </a:gs>
            <a:gs pos="75000">
              <a:schemeClr val="accent4">
                <a:hueOff val="2603087"/>
                <a:satOff val="-14800"/>
                <a:lumOff val="4755"/>
                <a:alphaOff val="0"/>
                <a:shade val="30000"/>
                <a:satMod val="175000"/>
              </a:schemeClr>
            </a:gs>
            <a:gs pos="100000">
              <a:schemeClr val="accent4">
                <a:hueOff val="2603087"/>
                <a:satOff val="-14800"/>
                <a:lumOff val="475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>
            <a:solidFill>
              <a:srgbClr val="8C2602"/>
            </a:solidFill>
          </a:endParaRPr>
        </a:p>
      </dsp:txBody>
      <dsp:txXfrm rot="20615990">
        <a:off x="4925811" y="2297618"/>
        <a:ext cx="298419" cy="535399"/>
      </dsp:txXfrm>
    </dsp:sp>
    <dsp:sp modelId="{A1D2D156-33E1-49C9-BBBD-71A66048147C}">
      <dsp:nvSpPr>
        <dsp:cNvPr id="0" name=""/>
        <dsp:cNvSpPr/>
      </dsp:nvSpPr>
      <dsp:spPr>
        <a:xfrm>
          <a:off x="5286405" y="1285885"/>
          <a:ext cx="2209437" cy="1784157"/>
        </a:xfrm>
        <a:prstGeom prst="ellipse">
          <a:avLst/>
        </a:prstGeom>
        <a:gradFill rotWithShape="0">
          <a:gsLst>
            <a:gs pos="0">
              <a:schemeClr val="accent4">
                <a:hueOff val="2603087"/>
                <a:satOff val="-14800"/>
                <a:lumOff val="4755"/>
                <a:alphaOff val="0"/>
                <a:shade val="63000"/>
                <a:satMod val="165000"/>
              </a:schemeClr>
            </a:gs>
            <a:gs pos="30000">
              <a:schemeClr val="accent4">
                <a:hueOff val="2603087"/>
                <a:satOff val="-14800"/>
                <a:lumOff val="4755"/>
                <a:alphaOff val="0"/>
                <a:shade val="58000"/>
                <a:satMod val="165000"/>
              </a:schemeClr>
            </a:gs>
            <a:gs pos="75000">
              <a:schemeClr val="accent4">
                <a:hueOff val="2603087"/>
                <a:satOff val="-14800"/>
                <a:lumOff val="4755"/>
                <a:alphaOff val="0"/>
                <a:shade val="30000"/>
                <a:satMod val="175000"/>
              </a:schemeClr>
            </a:gs>
            <a:gs pos="100000">
              <a:schemeClr val="accent4">
                <a:hueOff val="2603087"/>
                <a:satOff val="-14800"/>
                <a:lumOff val="475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поза</a:t>
          </a:r>
          <a:endParaRPr lang="ru-RU" sz="2000" b="1" kern="1200" dirty="0"/>
        </a:p>
      </dsp:txBody>
      <dsp:txXfrm>
        <a:off x="5286405" y="1285885"/>
        <a:ext cx="2209437" cy="1784157"/>
      </dsp:txXfrm>
    </dsp:sp>
    <dsp:sp modelId="{0D0E82A6-6B1B-4E15-8645-31DC7C8F42D8}">
      <dsp:nvSpPr>
        <dsp:cNvPr id="0" name=""/>
        <dsp:cNvSpPr/>
      </dsp:nvSpPr>
      <dsp:spPr>
        <a:xfrm rot="3127662">
          <a:off x="4455648" y="3532020"/>
          <a:ext cx="185740" cy="535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3000"/>
                <a:satMod val="165000"/>
              </a:schemeClr>
            </a:gs>
            <a:gs pos="30000">
              <a:schemeClr val="accent4">
                <a:hueOff val="5206174"/>
                <a:satOff val="-29601"/>
                <a:lumOff val="9510"/>
                <a:alphaOff val="0"/>
                <a:shade val="58000"/>
                <a:satMod val="165000"/>
              </a:schemeClr>
            </a:gs>
            <a:gs pos="75000">
              <a:schemeClr val="accent4">
                <a:hueOff val="5206174"/>
                <a:satOff val="-29601"/>
                <a:lumOff val="9510"/>
                <a:alphaOff val="0"/>
                <a:shade val="30000"/>
                <a:satMod val="175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>
            <a:solidFill>
              <a:srgbClr val="8C2602"/>
            </a:solidFill>
          </a:endParaRPr>
        </a:p>
      </dsp:txBody>
      <dsp:txXfrm rot="3127662">
        <a:off x="4455648" y="3532020"/>
        <a:ext cx="185740" cy="535399"/>
      </dsp:txXfrm>
    </dsp:sp>
    <dsp:sp modelId="{F98FFA04-F8F0-462D-A377-1B758F8BD8BE}">
      <dsp:nvSpPr>
        <dsp:cNvPr id="0" name=""/>
        <dsp:cNvSpPr/>
      </dsp:nvSpPr>
      <dsp:spPr>
        <a:xfrm>
          <a:off x="4143408" y="3801439"/>
          <a:ext cx="2221232" cy="1810895"/>
        </a:xfrm>
        <a:prstGeom prst="ellipse">
          <a:avLst/>
        </a:prstGeom>
        <a:gradFill rotWithShape="0">
          <a:gsLst>
            <a:gs pos="0">
              <a:schemeClr val="accent4">
                <a:hueOff val="5206174"/>
                <a:satOff val="-29601"/>
                <a:lumOff val="9510"/>
                <a:alphaOff val="0"/>
                <a:shade val="63000"/>
                <a:satMod val="165000"/>
              </a:schemeClr>
            </a:gs>
            <a:gs pos="30000">
              <a:schemeClr val="accent4">
                <a:hueOff val="5206174"/>
                <a:satOff val="-29601"/>
                <a:lumOff val="9510"/>
                <a:alphaOff val="0"/>
                <a:shade val="58000"/>
                <a:satMod val="165000"/>
              </a:schemeClr>
            </a:gs>
            <a:gs pos="75000">
              <a:schemeClr val="accent4">
                <a:hueOff val="5206174"/>
                <a:satOff val="-29601"/>
                <a:lumOff val="9510"/>
                <a:alphaOff val="0"/>
                <a:shade val="30000"/>
                <a:satMod val="175000"/>
              </a:schemeClr>
            </a:gs>
            <a:gs pos="100000">
              <a:schemeClr val="accent4">
                <a:hueOff val="5206174"/>
                <a:satOff val="-29601"/>
                <a:lumOff val="951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жесты</a:t>
          </a:r>
          <a:endParaRPr lang="ru-RU" sz="2000" b="1" kern="1200" dirty="0"/>
        </a:p>
      </dsp:txBody>
      <dsp:txXfrm>
        <a:off x="4143408" y="3801439"/>
        <a:ext cx="2221232" cy="1810895"/>
      </dsp:txXfrm>
    </dsp:sp>
    <dsp:sp modelId="{65D8AE7D-7094-4BE6-8DE5-8D718E60B202}">
      <dsp:nvSpPr>
        <dsp:cNvPr id="0" name=""/>
        <dsp:cNvSpPr/>
      </dsp:nvSpPr>
      <dsp:spPr>
        <a:xfrm rot="7972322">
          <a:off x="2985734" y="3489090"/>
          <a:ext cx="208135" cy="535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7809261"/>
                <a:satOff val="-44401"/>
                <a:lumOff val="14265"/>
                <a:alphaOff val="0"/>
                <a:shade val="63000"/>
                <a:satMod val="165000"/>
              </a:schemeClr>
            </a:gs>
            <a:gs pos="30000">
              <a:schemeClr val="accent4">
                <a:hueOff val="7809261"/>
                <a:satOff val="-44401"/>
                <a:lumOff val="14265"/>
                <a:alphaOff val="0"/>
                <a:shade val="58000"/>
                <a:satMod val="165000"/>
              </a:schemeClr>
            </a:gs>
            <a:gs pos="75000">
              <a:schemeClr val="accent4">
                <a:hueOff val="7809261"/>
                <a:satOff val="-44401"/>
                <a:lumOff val="14265"/>
                <a:alphaOff val="0"/>
                <a:shade val="30000"/>
                <a:satMod val="175000"/>
              </a:schemeClr>
            </a:gs>
            <a:gs pos="100000">
              <a:schemeClr val="accent4">
                <a:hueOff val="7809261"/>
                <a:satOff val="-44401"/>
                <a:lumOff val="14265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>
            <a:solidFill>
              <a:srgbClr val="8C2602"/>
            </a:solidFill>
          </a:endParaRPr>
        </a:p>
      </dsp:txBody>
      <dsp:txXfrm rot="7972322">
        <a:off x="2985734" y="3489090"/>
        <a:ext cx="208135" cy="535399"/>
      </dsp:txXfrm>
    </dsp:sp>
    <dsp:sp modelId="{F1063094-E9BE-461F-A681-9BE417BBBC77}">
      <dsp:nvSpPr>
        <dsp:cNvPr id="0" name=""/>
        <dsp:cNvSpPr/>
      </dsp:nvSpPr>
      <dsp:spPr>
        <a:xfrm>
          <a:off x="1144541" y="3716913"/>
          <a:ext cx="2252206" cy="1844515"/>
        </a:xfrm>
        <a:prstGeom prst="ellipse">
          <a:avLst/>
        </a:prstGeom>
        <a:solidFill>
          <a:srgbClr val="9933FF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мимика</a:t>
          </a:r>
          <a:endParaRPr lang="ru-RU" sz="2000" b="1" kern="1200" dirty="0"/>
        </a:p>
      </dsp:txBody>
      <dsp:txXfrm>
        <a:off x="1144541" y="3716913"/>
        <a:ext cx="2252206" cy="1844515"/>
      </dsp:txXfrm>
    </dsp:sp>
    <dsp:sp modelId="{555CE928-3DC2-4C88-9108-7050C7955879}">
      <dsp:nvSpPr>
        <dsp:cNvPr id="0" name=""/>
        <dsp:cNvSpPr/>
      </dsp:nvSpPr>
      <dsp:spPr>
        <a:xfrm rot="11937758">
          <a:off x="2694706" y="2281411"/>
          <a:ext cx="174758" cy="535399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10412348"/>
                <a:satOff val="-59202"/>
                <a:lumOff val="19020"/>
                <a:alphaOff val="0"/>
                <a:shade val="63000"/>
                <a:satMod val="165000"/>
              </a:schemeClr>
            </a:gs>
            <a:gs pos="30000">
              <a:schemeClr val="accent4">
                <a:hueOff val="10412348"/>
                <a:satOff val="-59202"/>
                <a:lumOff val="19020"/>
                <a:alphaOff val="0"/>
                <a:shade val="58000"/>
                <a:satMod val="165000"/>
              </a:schemeClr>
            </a:gs>
            <a:gs pos="75000">
              <a:schemeClr val="accent4">
                <a:hueOff val="10412348"/>
                <a:satOff val="-59202"/>
                <a:lumOff val="19020"/>
                <a:alphaOff val="0"/>
                <a:shade val="30000"/>
                <a:satMod val="175000"/>
              </a:schemeClr>
            </a:gs>
            <a:gs pos="100000">
              <a:schemeClr val="accent4">
                <a:hueOff val="10412348"/>
                <a:satOff val="-59202"/>
                <a:lumOff val="1902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 dirty="0">
            <a:solidFill>
              <a:srgbClr val="8C2602"/>
            </a:solidFill>
          </a:endParaRPr>
        </a:p>
      </dsp:txBody>
      <dsp:txXfrm rot="11937758">
        <a:off x="2694706" y="2281411"/>
        <a:ext cx="174758" cy="535399"/>
      </dsp:txXfrm>
    </dsp:sp>
    <dsp:sp modelId="{051304DC-B189-491B-A0B2-63672714A075}">
      <dsp:nvSpPr>
        <dsp:cNvPr id="0" name=""/>
        <dsp:cNvSpPr/>
      </dsp:nvSpPr>
      <dsp:spPr>
        <a:xfrm>
          <a:off x="475200" y="1262676"/>
          <a:ext cx="2240412" cy="1757387"/>
        </a:xfrm>
        <a:prstGeom prst="ellipse">
          <a:avLst/>
        </a:prstGeom>
        <a:solidFill>
          <a:srgbClr val="0033CC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/>
            <a:t>интонация</a:t>
          </a:r>
          <a:endParaRPr lang="ru-RU" sz="2000" b="1" kern="1200" dirty="0"/>
        </a:p>
      </dsp:txBody>
      <dsp:txXfrm>
        <a:off x="475200" y="1262676"/>
        <a:ext cx="2240412" cy="1757387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E2A7312-D699-42A4-8083-057311C5B3FD}">
      <dsp:nvSpPr>
        <dsp:cNvPr id="0" name=""/>
        <dsp:cNvSpPr/>
      </dsp:nvSpPr>
      <dsp:spPr>
        <a:xfrm>
          <a:off x="3286149" y="-71440"/>
          <a:ext cx="1781357" cy="1078517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2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2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У меня хорошее поведение</a:t>
          </a:r>
          <a:r>
            <a:rPr lang="ru-RU" sz="1800" b="1" kern="1200" dirty="0" smtClean="0"/>
            <a:t> </a:t>
          </a:r>
          <a:endParaRPr lang="ru-RU" sz="1800" kern="1200" dirty="0"/>
        </a:p>
      </dsp:txBody>
      <dsp:txXfrm>
        <a:off x="3286149" y="-71440"/>
        <a:ext cx="1781357" cy="1078517"/>
      </dsp:txXfrm>
    </dsp:sp>
    <dsp:sp modelId="{F4CAEF68-BBF9-4C31-9BEC-00D470D60759}">
      <dsp:nvSpPr>
        <dsp:cNvPr id="0" name=""/>
        <dsp:cNvSpPr/>
      </dsp:nvSpPr>
      <dsp:spPr>
        <a:xfrm>
          <a:off x="2844142" y="659656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2228683" y="611"/>
              </a:moveTo>
              <a:arcTo wR="2281494" hR="2281494" stAng="16120417" swAng="787428"/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E1AA8B-A38B-4A10-9929-C59E56B74DE3}">
      <dsp:nvSpPr>
        <dsp:cNvPr id="0" name=""/>
        <dsp:cNvSpPr/>
      </dsp:nvSpPr>
      <dsp:spPr>
        <a:xfrm>
          <a:off x="5429295" y="708943"/>
          <a:ext cx="1494287" cy="1232808"/>
        </a:xfrm>
        <a:prstGeom prst="roundRect">
          <a:avLst/>
        </a:prstGeom>
        <a:gradFill rotWithShape="0">
          <a:gsLst>
            <a:gs pos="0">
              <a:schemeClr val="accent2">
                <a:hueOff val="-2105893"/>
                <a:satOff val="3549"/>
                <a:lumOff val="-4347"/>
                <a:alphaOff val="0"/>
                <a:shade val="63000"/>
                <a:satMod val="165000"/>
              </a:schemeClr>
            </a:gs>
            <a:gs pos="30000">
              <a:schemeClr val="accent2">
                <a:hueOff val="-2105893"/>
                <a:satOff val="3549"/>
                <a:lumOff val="-4347"/>
                <a:alphaOff val="0"/>
                <a:shade val="58000"/>
                <a:satMod val="165000"/>
              </a:schemeClr>
            </a:gs>
            <a:gs pos="75000">
              <a:schemeClr val="accent2">
                <a:hueOff val="-2105893"/>
                <a:satOff val="3549"/>
                <a:lumOff val="-4347"/>
                <a:alphaOff val="0"/>
                <a:shade val="30000"/>
                <a:satMod val="175000"/>
              </a:schemeClr>
            </a:gs>
            <a:gs pos="100000">
              <a:schemeClr val="accent2">
                <a:hueOff val="-2105893"/>
                <a:satOff val="3549"/>
                <a:lumOff val="-4347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У меня все хорошо</a:t>
          </a:r>
          <a:endParaRPr lang="ru-RU" sz="1800" kern="1200" dirty="0"/>
        </a:p>
      </dsp:txBody>
      <dsp:txXfrm>
        <a:off x="5429295" y="708943"/>
        <a:ext cx="1494287" cy="1232808"/>
      </dsp:txXfrm>
    </dsp:sp>
    <dsp:sp modelId="{28A9C19F-166A-4CBA-8179-7D07CE695722}">
      <dsp:nvSpPr>
        <dsp:cNvPr id="0" name=""/>
        <dsp:cNvSpPr/>
      </dsp:nvSpPr>
      <dsp:spPr>
        <a:xfrm>
          <a:off x="1905367" y="-517842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4555756" y="2463012"/>
              </a:moveTo>
              <a:arcTo wR="2281494" hR="2281494" stAng="273799" swAng="506766"/>
            </a:path>
          </a:pathLst>
        </a:custGeom>
        <a:noFill/>
        <a:ln w="12700" cap="flat" cmpd="sng" algn="ctr">
          <a:solidFill>
            <a:schemeClr val="accent2">
              <a:hueOff val="-2105893"/>
              <a:satOff val="3549"/>
              <a:lumOff val="-4347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3FD76-5E93-4ED5-B495-036F14BF12E0}">
      <dsp:nvSpPr>
        <dsp:cNvPr id="0" name=""/>
        <dsp:cNvSpPr/>
      </dsp:nvSpPr>
      <dsp:spPr>
        <a:xfrm>
          <a:off x="5643610" y="2280582"/>
          <a:ext cx="1544601" cy="1276381"/>
        </a:xfrm>
        <a:prstGeom prst="roundRect">
          <a:avLst/>
        </a:prstGeom>
        <a:gradFill rotWithShape="0">
          <a:gsLst>
            <a:gs pos="0">
              <a:schemeClr val="accent2">
                <a:hueOff val="-4211785"/>
                <a:satOff val="7099"/>
                <a:lumOff val="-8693"/>
                <a:alphaOff val="0"/>
                <a:shade val="63000"/>
                <a:satMod val="165000"/>
              </a:schemeClr>
            </a:gs>
            <a:gs pos="30000">
              <a:schemeClr val="accent2">
                <a:hueOff val="-4211785"/>
                <a:satOff val="7099"/>
                <a:lumOff val="-8693"/>
                <a:alphaOff val="0"/>
                <a:shade val="58000"/>
                <a:satMod val="165000"/>
              </a:schemeClr>
            </a:gs>
            <a:gs pos="75000">
              <a:schemeClr val="accent2">
                <a:hueOff val="-4211785"/>
                <a:satOff val="7099"/>
                <a:lumOff val="-8693"/>
                <a:alphaOff val="0"/>
                <a:shade val="30000"/>
                <a:satMod val="175000"/>
              </a:schemeClr>
            </a:gs>
            <a:gs pos="100000">
              <a:schemeClr val="accent2">
                <a:hueOff val="-4211785"/>
                <a:satOff val="7099"/>
                <a:lumOff val="-869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Мы здоровы</a:t>
          </a:r>
          <a:endParaRPr lang="ru-RU" sz="1800" kern="1200" dirty="0"/>
        </a:p>
      </dsp:txBody>
      <dsp:txXfrm>
        <a:off x="5643610" y="2280582"/>
        <a:ext cx="1544601" cy="1276381"/>
      </dsp:txXfrm>
    </dsp:sp>
    <dsp:sp modelId="{9C6430C3-A983-4220-93DD-A08DA56FFAC9}">
      <dsp:nvSpPr>
        <dsp:cNvPr id="0" name=""/>
        <dsp:cNvSpPr/>
      </dsp:nvSpPr>
      <dsp:spPr>
        <a:xfrm>
          <a:off x="2349755" y="-348769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3881233" y="3908164"/>
              </a:moveTo>
              <a:arcTo wR="2281494" hR="2281494" stAng="2728694" swAng="511950"/>
            </a:path>
          </a:pathLst>
        </a:custGeom>
        <a:noFill/>
        <a:ln w="12700" cap="flat" cmpd="sng" algn="ctr">
          <a:solidFill>
            <a:schemeClr val="accent2">
              <a:hueOff val="-4211785"/>
              <a:satOff val="7099"/>
              <a:lumOff val="-869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D5C7538-4562-46FB-B02E-282AB16E8674}">
      <dsp:nvSpPr>
        <dsp:cNvPr id="0" name=""/>
        <dsp:cNvSpPr/>
      </dsp:nvSpPr>
      <dsp:spPr>
        <a:xfrm>
          <a:off x="4500592" y="3780777"/>
          <a:ext cx="1584493" cy="1322234"/>
        </a:xfrm>
        <a:prstGeom prst="roundRect">
          <a:avLst/>
        </a:prstGeom>
        <a:gradFill rotWithShape="0">
          <a:gsLst>
            <a:gs pos="0">
              <a:schemeClr val="accent2">
                <a:hueOff val="-6317677"/>
                <a:satOff val="10648"/>
                <a:lumOff val="-13040"/>
                <a:alphaOff val="0"/>
                <a:shade val="63000"/>
                <a:satMod val="165000"/>
              </a:schemeClr>
            </a:gs>
            <a:gs pos="30000">
              <a:schemeClr val="accent2">
                <a:hueOff val="-6317677"/>
                <a:satOff val="10648"/>
                <a:lumOff val="-13040"/>
                <a:alphaOff val="0"/>
                <a:shade val="58000"/>
                <a:satMod val="165000"/>
              </a:schemeClr>
            </a:gs>
            <a:gs pos="75000">
              <a:schemeClr val="accent2">
                <a:hueOff val="-6317677"/>
                <a:satOff val="10648"/>
                <a:lumOff val="-13040"/>
                <a:alphaOff val="0"/>
                <a:shade val="30000"/>
                <a:satMod val="175000"/>
              </a:schemeClr>
            </a:gs>
            <a:gs pos="100000">
              <a:schemeClr val="accent2">
                <a:hueOff val="-6317677"/>
                <a:satOff val="10648"/>
                <a:lumOff val="-1304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Я слушаюсь</a:t>
          </a:r>
          <a:endParaRPr lang="ru-RU" sz="1800" kern="1200" dirty="0"/>
        </a:p>
      </dsp:txBody>
      <dsp:txXfrm>
        <a:off x="4500592" y="3780777"/>
        <a:ext cx="1584493" cy="1322234"/>
      </dsp:txXfrm>
    </dsp:sp>
    <dsp:sp modelId="{52307E79-B90B-4A2A-892A-22CAAC9317CA}">
      <dsp:nvSpPr>
        <dsp:cNvPr id="0" name=""/>
        <dsp:cNvSpPr/>
      </dsp:nvSpPr>
      <dsp:spPr>
        <a:xfrm>
          <a:off x="1666338" y="237369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2828250" y="4496505"/>
              </a:moveTo>
              <a:arcTo wR="2281494" hR="2281494" stAng="4568053" swAng="916239"/>
            </a:path>
          </a:pathLst>
        </a:custGeom>
        <a:noFill/>
        <a:ln w="12700" cap="flat" cmpd="sng" algn="ctr">
          <a:solidFill>
            <a:schemeClr val="accent2">
              <a:hueOff val="-6317677"/>
              <a:satOff val="10648"/>
              <a:lumOff val="-1304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D53D19-111D-4A4A-ABC4-ADB2B9B4681F}">
      <dsp:nvSpPr>
        <dsp:cNvPr id="0" name=""/>
        <dsp:cNvSpPr/>
      </dsp:nvSpPr>
      <dsp:spPr>
        <a:xfrm>
          <a:off x="2143141" y="3857654"/>
          <a:ext cx="1742572" cy="1256426"/>
        </a:xfrm>
        <a:prstGeom prst="roundRect">
          <a:avLst/>
        </a:prstGeom>
        <a:gradFill rotWithShape="0">
          <a:gsLst>
            <a:gs pos="0">
              <a:schemeClr val="accent2">
                <a:hueOff val="-8423570"/>
                <a:satOff val="14198"/>
                <a:lumOff val="-17386"/>
                <a:alphaOff val="0"/>
                <a:shade val="63000"/>
                <a:satMod val="165000"/>
              </a:schemeClr>
            </a:gs>
            <a:gs pos="30000">
              <a:schemeClr val="accent2">
                <a:hueOff val="-8423570"/>
                <a:satOff val="14198"/>
                <a:lumOff val="-17386"/>
                <a:alphaOff val="0"/>
                <a:shade val="58000"/>
                <a:satMod val="165000"/>
              </a:schemeClr>
            </a:gs>
            <a:gs pos="75000">
              <a:schemeClr val="accent2">
                <a:hueOff val="-8423570"/>
                <a:satOff val="14198"/>
                <a:lumOff val="-17386"/>
                <a:alphaOff val="0"/>
                <a:shade val="30000"/>
                <a:satMod val="175000"/>
              </a:schemeClr>
            </a:gs>
            <a:gs pos="100000">
              <a:schemeClr val="accent2">
                <a:hueOff val="-8423570"/>
                <a:satOff val="14198"/>
                <a:lumOff val="-17386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Я получаю хорошие оценки.</a:t>
          </a:r>
          <a:endParaRPr lang="ru-RU" sz="1800" kern="1200" dirty="0" smtClean="0"/>
        </a:p>
      </dsp:txBody>
      <dsp:txXfrm>
        <a:off x="2143141" y="3857654"/>
        <a:ext cx="1742572" cy="1256426"/>
      </dsp:txXfrm>
    </dsp:sp>
    <dsp:sp modelId="{EEFFCCA3-744A-4580-8BC0-7EC2A964B541}">
      <dsp:nvSpPr>
        <dsp:cNvPr id="0" name=""/>
        <dsp:cNvSpPr/>
      </dsp:nvSpPr>
      <dsp:spPr>
        <a:xfrm>
          <a:off x="1508197" y="-202878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850172" y="4058158"/>
              </a:moveTo>
              <a:arcTo wR="2281494" hR="2281494" stAng="7731344" swAng="560110"/>
            </a:path>
          </a:pathLst>
        </a:custGeom>
        <a:noFill/>
        <a:ln w="12700" cap="flat" cmpd="sng" algn="ctr">
          <a:solidFill>
            <a:schemeClr val="accent2">
              <a:hueOff val="-8423570"/>
              <a:satOff val="14198"/>
              <a:lumOff val="-17386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6B7A10D-30C8-4853-8C9D-269BD80CADD2}">
      <dsp:nvSpPr>
        <dsp:cNvPr id="0" name=""/>
        <dsp:cNvSpPr/>
      </dsp:nvSpPr>
      <dsp:spPr>
        <a:xfrm>
          <a:off x="1143012" y="2500332"/>
          <a:ext cx="1535422" cy="1096417"/>
        </a:xfrm>
        <a:prstGeom prst="roundRect">
          <a:avLst/>
        </a:prstGeom>
        <a:gradFill rotWithShape="0">
          <a:gsLst>
            <a:gs pos="0">
              <a:schemeClr val="accent2">
                <a:hueOff val="-10529463"/>
                <a:satOff val="17747"/>
                <a:lumOff val="-21733"/>
                <a:alphaOff val="0"/>
                <a:shade val="63000"/>
                <a:satMod val="165000"/>
              </a:schemeClr>
            </a:gs>
            <a:gs pos="30000">
              <a:schemeClr val="accent2">
                <a:hueOff val="-10529463"/>
                <a:satOff val="17747"/>
                <a:lumOff val="-21733"/>
                <a:alphaOff val="0"/>
                <a:shade val="58000"/>
                <a:satMod val="165000"/>
              </a:schemeClr>
            </a:gs>
            <a:gs pos="75000">
              <a:schemeClr val="accent2">
                <a:hueOff val="-10529463"/>
                <a:satOff val="17747"/>
                <a:lumOff val="-21733"/>
                <a:alphaOff val="0"/>
                <a:shade val="30000"/>
                <a:satMod val="175000"/>
              </a:schemeClr>
            </a:gs>
            <a:gs pos="100000">
              <a:schemeClr val="accent2">
                <a:hueOff val="-10529463"/>
                <a:satOff val="17747"/>
                <a:lumOff val="-21733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Я дарю ей цветы и подарки</a:t>
          </a:r>
          <a:endParaRPr lang="ru-RU" sz="1800" kern="1200" dirty="0"/>
        </a:p>
      </dsp:txBody>
      <dsp:txXfrm>
        <a:off x="1143012" y="2500332"/>
        <a:ext cx="1535422" cy="1096417"/>
      </dsp:txXfrm>
    </dsp:sp>
    <dsp:sp modelId="{222216C9-0363-4FA4-BC50-83D9EB662F88}">
      <dsp:nvSpPr>
        <dsp:cNvPr id="0" name=""/>
        <dsp:cNvSpPr/>
      </dsp:nvSpPr>
      <dsp:spPr>
        <a:xfrm>
          <a:off x="1835111" y="641332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40151" y="1855352"/>
              </a:moveTo>
              <a:arcTo wR="2281494" hR="2281494" stAng="11445903" swAng="548830"/>
            </a:path>
          </a:pathLst>
        </a:custGeom>
        <a:noFill/>
        <a:ln w="12700" cap="flat" cmpd="sng" algn="ctr">
          <a:solidFill>
            <a:schemeClr val="accent2">
              <a:hueOff val="-10529463"/>
              <a:satOff val="17747"/>
              <a:lumOff val="-21733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CCFBA3-8C6B-4866-9867-4D37DACA8CF3}">
      <dsp:nvSpPr>
        <dsp:cNvPr id="0" name=""/>
        <dsp:cNvSpPr/>
      </dsp:nvSpPr>
      <dsp:spPr>
        <a:xfrm>
          <a:off x="1428759" y="857254"/>
          <a:ext cx="1583977" cy="1285051"/>
        </a:xfrm>
        <a:prstGeom prst="roundRect">
          <a:avLst/>
        </a:prstGeom>
        <a:solidFill>
          <a:srgbClr val="CC3399"/>
        </a:soli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Я уберу дома</a:t>
          </a:r>
          <a:endParaRPr lang="ru-RU" sz="1800" kern="1200" dirty="0"/>
        </a:p>
      </dsp:txBody>
      <dsp:txXfrm>
        <a:off x="1428759" y="857254"/>
        <a:ext cx="1583977" cy="1285051"/>
      </dsp:txXfrm>
    </dsp:sp>
    <dsp:sp modelId="{0CB81412-CC69-4E27-9769-3F6A0667CE33}">
      <dsp:nvSpPr>
        <dsp:cNvPr id="0" name=""/>
        <dsp:cNvSpPr/>
      </dsp:nvSpPr>
      <dsp:spPr>
        <a:xfrm>
          <a:off x="1560493" y="591652"/>
          <a:ext cx="4562989" cy="4562989"/>
        </a:xfrm>
        <a:custGeom>
          <a:avLst/>
          <a:gdLst/>
          <a:ahLst/>
          <a:cxnLst/>
          <a:rect l="0" t="0" r="0" b="0"/>
          <a:pathLst>
            <a:path>
              <a:moveTo>
                <a:pt x="1217987" y="263037"/>
              </a:moveTo>
              <a:arcTo wR="2281494" hR="2281494" stAng="14532939" swAng="812738"/>
            </a:path>
          </a:pathLst>
        </a:custGeom>
        <a:noFill/>
        <a:ln w="12700" cap="flat" cmpd="sng" algn="ctr">
          <a:solidFill>
            <a:schemeClr val="accent2">
              <a:hueOff val="-12635355"/>
              <a:satOff val="21297"/>
              <a:lumOff val="-26079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2232BF9-2E95-4E3B-9D39-03AB22CC5425}" type="datetimeFigureOut">
              <a:rPr lang="ru-RU" smtClean="0"/>
              <a:pPr/>
              <a:t>17.12.2011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9E5D5B0-1EA8-47DE-9FC9-30AE3BC6D88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36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smayli.ru/smile/emocii-1959.html" TargetMode="External"/><Relationship Id="rId18" Type="http://schemas.openxmlformats.org/officeDocument/2006/relationships/image" Target="../media/image14.gif"/><Relationship Id="rId26" Type="http://schemas.openxmlformats.org/officeDocument/2006/relationships/image" Target="../media/image18.gif"/><Relationship Id="rId3" Type="http://schemas.openxmlformats.org/officeDocument/2006/relationships/image" Target="../media/image4.gif"/><Relationship Id="rId21" Type="http://schemas.openxmlformats.org/officeDocument/2006/relationships/hyperlink" Target="http://smayli.ru/smile/emocii-1516.html" TargetMode="External"/><Relationship Id="rId7" Type="http://schemas.openxmlformats.org/officeDocument/2006/relationships/image" Target="../media/image8.gif"/><Relationship Id="rId12" Type="http://schemas.openxmlformats.org/officeDocument/2006/relationships/image" Target="../media/image11.gif"/><Relationship Id="rId17" Type="http://schemas.openxmlformats.org/officeDocument/2006/relationships/hyperlink" Target="http://smayli.ru/smile/emocii-1599.html" TargetMode="External"/><Relationship Id="rId25" Type="http://schemas.openxmlformats.org/officeDocument/2006/relationships/hyperlink" Target="http://smayli.ru/smile/emocii-1448.html" TargetMode="External"/><Relationship Id="rId2" Type="http://schemas.openxmlformats.org/officeDocument/2006/relationships/image" Target="../media/image3.gif"/><Relationship Id="rId16" Type="http://schemas.openxmlformats.org/officeDocument/2006/relationships/image" Target="../media/image13.gif"/><Relationship Id="rId20" Type="http://schemas.openxmlformats.org/officeDocument/2006/relationships/image" Target="../media/image15.gif"/><Relationship Id="rId29" Type="http://schemas.openxmlformats.org/officeDocument/2006/relationships/hyperlink" Target="http://smayli.ru/smile/emocii-1409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11" Type="http://schemas.openxmlformats.org/officeDocument/2006/relationships/hyperlink" Target="http://smayli.ru/smile/emocii-1929.html" TargetMode="External"/><Relationship Id="rId24" Type="http://schemas.openxmlformats.org/officeDocument/2006/relationships/image" Target="../media/image17.gif"/><Relationship Id="rId5" Type="http://schemas.openxmlformats.org/officeDocument/2006/relationships/image" Target="../media/image6.gif"/><Relationship Id="rId15" Type="http://schemas.openxmlformats.org/officeDocument/2006/relationships/hyperlink" Target="http://smayli.ru/smile/emocii-1991.html" TargetMode="External"/><Relationship Id="rId23" Type="http://schemas.openxmlformats.org/officeDocument/2006/relationships/hyperlink" Target="http://smayli.ru/smile/emocii-1474.html" TargetMode="External"/><Relationship Id="rId28" Type="http://schemas.openxmlformats.org/officeDocument/2006/relationships/image" Target="../media/image19.gif"/><Relationship Id="rId10" Type="http://schemas.openxmlformats.org/officeDocument/2006/relationships/image" Target="../media/image10.gif"/><Relationship Id="rId19" Type="http://schemas.openxmlformats.org/officeDocument/2006/relationships/hyperlink" Target="http://smayli.ru/smile/emocii-1546.html" TargetMode="External"/><Relationship Id="rId4" Type="http://schemas.openxmlformats.org/officeDocument/2006/relationships/image" Target="../media/image5.gif"/><Relationship Id="rId9" Type="http://schemas.openxmlformats.org/officeDocument/2006/relationships/hyperlink" Target="http://smayli.ru/smile/emocii-1866.html" TargetMode="External"/><Relationship Id="rId14" Type="http://schemas.openxmlformats.org/officeDocument/2006/relationships/image" Target="../media/image12.gif"/><Relationship Id="rId22" Type="http://schemas.openxmlformats.org/officeDocument/2006/relationships/image" Target="../media/image16.gif"/><Relationship Id="rId27" Type="http://schemas.openxmlformats.org/officeDocument/2006/relationships/hyperlink" Target="http://smayli.ru/smile/emocii-1432.html" TargetMode="External"/><Relationship Id="rId30" Type="http://schemas.openxmlformats.org/officeDocument/2006/relationships/image" Target="../media/image20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2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diagramLayout" Target="../diagrams/layout2.xml"/><Relationship Id="rId7" Type="http://schemas.openxmlformats.org/officeDocument/2006/relationships/image" Target="../media/image24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10" Type="http://schemas.openxmlformats.org/officeDocument/2006/relationships/image" Target="../media/image27.jpeg"/><Relationship Id="rId4" Type="http://schemas.openxmlformats.org/officeDocument/2006/relationships/diagramQuickStyle" Target="../diagrams/quickStyle2.xml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2500306"/>
            <a:ext cx="5857916" cy="1071570"/>
          </a:xfrm>
        </p:spPr>
        <p:txBody>
          <a:bodyPr>
            <a:normAutofit fontScale="90000"/>
          </a:bodyPr>
          <a:lstStyle/>
          <a:p>
            <a:r>
              <a:rPr lang="ru-RU" sz="6000" cap="none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МИР ЭМОЦИЙ</a:t>
            </a:r>
            <a:endParaRPr lang="ru-RU" sz="6000" cap="none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D:\СВЕТИК\к откр. уроку, 5 кл\imagesCA1SUZG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643570" y="214290"/>
            <a:ext cx="2500330" cy="20272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00298" y="4572008"/>
            <a:ext cx="5429288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E2F14"/>
                </a:solidFill>
              </a:rPr>
              <a:t>МОУ «Гимназия г.Троицка» Московской области, </a:t>
            </a:r>
          </a:p>
          <a:p>
            <a:pPr algn="ctr"/>
            <a:r>
              <a:rPr lang="ru-RU" sz="2000" b="1" dirty="0" smtClean="0">
                <a:solidFill>
                  <a:srgbClr val="CE2F14"/>
                </a:solidFill>
              </a:rPr>
              <a:t>педагог-психолог Корзенникова С.А. </a:t>
            </a:r>
            <a:endParaRPr lang="ru-RU" sz="2000" b="1" dirty="0">
              <a:solidFill>
                <a:srgbClr val="CE2F14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age002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785918" y="214290"/>
            <a:ext cx="5272727" cy="6441738"/>
          </a:xfrm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hishkin04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071670" y="202650"/>
            <a:ext cx="4643470" cy="6484372"/>
          </a:xfrm>
          <a:ln>
            <a:solidFill>
              <a:schemeClr val="tx2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evitan07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714348" y="142852"/>
            <a:ext cx="7831104" cy="6500858"/>
          </a:xfrm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avrasov1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285728"/>
            <a:ext cx="8195369" cy="6251123"/>
          </a:xfrm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Лента лицом вверх 2"/>
          <p:cNvSpPr/>
          <p:nvPr/>
        </p:nvSpPr>
        <p:spPr>
          <a:xfrm>
            <a:off x="357158" y="142852"/>
            <a:ext cx="8286808" cy="928694"/>
          </a:xfrm>
          <a:prstGeom prst="ribbon2">
            <a:avLst/>
          </a:prstGeom>
          <a:gradFill>
            <a:gsLst>
              <a:gs pos="0">
                <a:srgbClr val="FF3399"/>
              </a:gs>
              <a:gs pos="25000">
                <a:srgbClr val="FF6633"/>
              </a:gs>
              <a:gs pos="50000">
                <a:srgbClr val="FFFF00"/>
              </a:gs>
              <a:gs pos="75000">
                <a:srgbClr val="01A78F"/>
              </a:gs>
              <a:gs pos="100000">
                <a:srgbClr val="3366FF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Мама радуется когда…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285860"/>
          <a:ext cx="8358246" cy="51435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073" name="Picture 1" descr="D:\СВЕТИК\к откр. уроку, 5 кл\imagesCAIY4LIP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500430" y="3071810"/>
            <a:ext cx="1949838" cy="142876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Graphic spid="4" grpId="0">
        <p:bldAsOne/>
      </p:bldGraphic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7643866" cy="774720"/>
          </a:xfrm>
          <a:blipFill>
            <a:blip r:embed="rId2" cstate="email"/>
            <a:tile tx="0" ty="0" sx="100000" sy="100000" flip="none" algn="tl"/>
          </a:blipFill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МОЕ НАСТРОЕНИЕ</a:t>
            </a:r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1142987"/>
          <a:ext cx="7829576" cy="5214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4788"/>
                <a:gridCol w="3914788"/>
              </a:tblGrid>
              <a:tr h="494851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Цвет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Эмоциональное</a:t>
                      </a:r>
                      <a:r>
                        <a:rPr lang="ru-RU" sz="2000" baseline="0" dirty="0" smtClean="0"/>
                        <a:t> состояние</a:t>
                      </a:r>
                      <a:endParaRPr lang="ru-RU" sz="2000" dirty="0"/>
                    </a:p>
                  </a:txBody>
                  <a:tcPr/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Красный</a:t>
                      </a:r>
                      <a:r>
                        <a:rPr lang="ru-RU" sz="2000" baseline="0" dirty="0" smtClean="0"/>
                        <a:t> </a:t>
                      </a:r>
                      <a:endParaRPr lang="ru-RU" sz="2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Восторг</a:t>
                      </a:r>
                      <a:endParaRPr lang="ru-RU" sz="2000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Оранжевый </a:t>
                      </a: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Радость, веселье</a:t>
                      </a:r>
                      <a:endParaRPr lang="ru-RU" sz="20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Желтый</a:t>
                      </a:r>
                      <a:endParaRPr lang="ru-RU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Светлое,</a:t>
                      </a:r>
                      <a:r>
                        <a:rPr lang="ru-RU" sz="2000" baseline="0" dirty="0" smtClean="0"/>
                        <a:t> приятное настроение</a:t>
                      </a:r>
                      <a:endParaRPr lang="ru-RU" sz="2000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875507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Зеленый</a:t>
                      </a:r>
                      <a:endParaRPr lang="ru-RU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Спокойствие, уравновешенность</a:t>
                      </a:r>
                      <a:endParaRPr lang="ru-RU" sz="20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Синий</a:t>
                      </a:r>
                      <a:endParaRPr lang="ru-RU" sz="2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Грустное</a:t>
                      </a:r>
                      <a:r>
                        <a:rPr lang="ru-RU" sz="2000" baseline="0" dirty="0" smtClean="0"/>
                        <a:t> настроение</a:t>
                      </a:r>
                      <a:endParaRPr lang="ru-RU" sz="2000" dirty="0"/>
                    </a:p>
                  </a:txBody>
                  <a:tcPr>
                    <a:solidFill>
                      <a:schemeClr val="accent2">
                        <a:lumMod val="75000"/>
                      </a:schemeClr>
                    </a:solidFill>
                  </a:tcPr>
                </a:tc>
              </a:tr>
              <a:tr h="875507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Фиолетовый</a:t>
                      </a:r>
                      <a:endParaRPr lang="ru-RU" sz="20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Тревожное, напряженное</a:t>
                      </a:r>
                      <a:r>
                        <a:rPr lang="ru-RU" sz="2000" baseline="0" dirty="0" smtClean="0"/>
                        <a:t> состояние</a:t>
                      </a:r>
                      <a:endParaRPr lang="ru-RU" sz="2000" dirty="0"/>
                    </a:p>
                  </a:txBody>
                  <a:tcPr>
                    <a:solidFill>
                      <a:srgbClr val="7030A0"/>
                    </a:solidFill>
                  </a:tcPr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Черный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>
                          <a:solidFill>
                            <a:schemeClr val="bg1"/>
                          </a:solidFill>
                        </a:rPr>
                        <a:t>Упадок сил, уныние</a:t>
                      </a:r>
                      <a:endParaRPr lang="ru-RU" sz="2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</a:tr>
              <a:tr h="494851"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Белый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2000" dirty="0" smtClean="0"/>
                        <a:t>Равнодушие</a:t>
                      </a:r>
                      <a:r>
                        <a:rPr lang="ru-RU" sz="2000" baseline="0" dirty="0" smtClean="0"/>
                        <a:t> (трудно сказать)</a:t>
                      </a:r>
                      <a:endParaRPr lang="ru-RU" sz="20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857356" y="4929198"/>
            <a:ext cx="5357850" cy="642942"/>
          </a:xfrm>
        </p:spPr>
        <p:txBody>
          <a:bodyPr anchor="ctr">
            <a:normAutofit/>
          </a:bodyPr>
          <a:lstStyle/>
          <a:p>
            <a:pPr algn="ctr"/>
            <a:r>
              <a:rPr lang="ru-RU" sz="3200" b="1" i="1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</a:t>
            </a:r>
            <a:endParaRPr lang="ru-RU" sz="32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6" name="Рисунок 5" descr="Счастье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714480" y="571479"/>
            <a:ext cx="5557838" cy="4168379"/>
          </a:xfrm>
          <a:prstGeom prst="rect">
            <a:avLst/>
          </a:prstGeom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424766" cy="296842"/>
          </a:xfrm>
        </p:spPr>
        <p:txBody>
          <a:bodyPr>
            <a:normAutofit/>
          </a:bodyPr>
          <a:lstStyle/>
          <a:p>
            <a:endParaRPr lang="ru-RU" sz="1000" dirty="0"/>
          </a:p>
        </p:txBody>
      </p:sp>
      <p:pic>
        <p:nvPicPr>
          <p:cNvPr id="2052" name="Picture 4" descr="D:\СВЕТИК\к откр. уроку, 5 кл\grust-27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1500174"/>
            <a:ext cx="1071570" cy="1071570"/>
          </a:xfrm>
          <a:prstGeom prst="rect">
            <a:avLst/>
          </a:prstGeom>
          <a:noFill/>
        </p:spPr>
      </p:pic>
      <p:pic>
        <p:nvPicPr>
          <p:cNvPr id="2053" name="Picture 5" descr="D:\СВЕТИК\к откр. уроку, 5 кл\emocii-2264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15140" y="1000108"/>
            <a:ext cx="1520639" cy="1176343"/>
          </a:xfrm>
          <a:prstGeom prst="rect">
            <a:avLst/>
          </a:prstGeom>
          <a:noFill/>
        </p:spPr>
      </p:pic>
      <p:pic>
        <p:nvPicPr>
          <p:cNvPr id="2054" name="Picture 6" descr="D:\СВЕТИК\к откр. уроку, 5 кл\grust-245.gif"/>
          <p:cNvPicPr>
            <a:picLocks noGrp="1" noChangeAspect="1" noChangeArrowheads="1" noCrop="1"/>
          </p:cNvPicPr>
          <p:nvPr>
            <p:ph sz="quarter"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00760" y="5572140"/>
            <a:ext cx="785818" cy="785818"/>
          </a:xfrm>
          <a:prstGeom prst="rect">
            <a:avLst/>
          </a:prstGeom>
          <a:noFill/>
        </p:spPr>
      </p:pic>
      <p:pic>
        <p:nvPicPr>
          <p:cNvPr id="2055" name="Picture 7" descr="D:\СВЕТИК\к откр. уроку, 5 кл\zlost-487.gif"/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14546" y="2708269"/>
            <a:ext cx="928694" cy="825506"/>
          </a:xfrm>
          <a:prstGeom prst="rect">
            <a:avLst/>
          </a:prstGeom>
          <a:noFill/>
        </p:spPr>
      </p:pic>
      <p:pic>
        <p:nvPicPr>
          <p:cNvPr id="2056" name="Picture 8" descr="D:\СВЕТИК\к откр. уроку, 5 кл\emocii-2154.gif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00166" y="3929066"/>
            <a:ext cx="1123950" cy="1000125"/>
          </a:xfrm>
          <a:prstGeom prst="rect">
            <a:avLst/>
          </a:prstGeom>
          <a:noFill/>
        </p:spPr>
      </p:pic>
      <p:pic>
        <p:nvPicPr>
          <p:cNvPr id="2057" name="Picture 9" descr="D:\СВЕТИК\к откр. уроку, 5 кл\grust-250[1].gif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928794" y="5500702"/>
            <a:ext cx="928694" cy="928694"/>
          </a:xfrm>
          <a:prstGeom prst="rect">
            <a:avLst/>
          </a:prstGeom>
          <a:noFill/>
        </p:spPr>
      </p:pic>
      <p:pic>
        <p:nvPicPr>
          <p:cNvPr id="2058" name="Picture 10" descr="D:\СВЕТИК\к откр. уроку, 5 кл\imagesCAY0NNC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071802" y="3786190"/>
            <a:ext cx="1285875" cy="1285875"/>
          </a:xfrm>
          <a:prstGeom prst="rect">
            <a:avLst/>
          </a:prstGeom>
          <a:noFill/>
        </p:spPr>
      </p:pic>
      <p:pic>
        <p:nvPicPr>
          <p:cNvPr id="17410" name="Picture 2" descr="Смайлы Эмоции">
            <a:hlinkClick r:id="rId9"/>
          </p:cNvPr>
          <p:cNvPicPr>
            <a:picLocks noChangeAspect="1" noChangeArrowheads="1" noCrop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786314" y="3786190"/>
            <a:ext cx="857256" cy="857257"/>
          </a:xfrm>
          <a:prstGeom prst="rect">
            <a:avLst/>
          </a:prstGeom>
          <a:noFill/>
        </p:spPr>
      </p:pic>
      <p:pic>
        <p:nvPicPr>
          <p:cNvPr id="17412" name="Picture 4" descr="Смайлы Эмоции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571472" y="3324220"/>
            <a:ext cx="928694" cy="928694"/>
          </a:xfrm>
          <a:prstGeom prst="rect">
            <a:avLst/>
          </a:prstGeom>
          <a:noFill/>
        </p:spPr>
      </p:pic>
      <p:pic>
        <p:nvPicPr>
          <p:cNvPr id="17414" name="Picture 6" descr="Смайлы Эмоции">
            <a:hlinkClick r:id="rId13"/>
          </p:cNvPr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000496" y="5500702"/>
            <a:ext cx="928694" cy="928695"/>
          </a:xfrm>
          <a:prstGeom prst="rect">
            <a:avLst/>
          </a:prstGeom>
          <a:noFill/>
        </p:spPr>
      </p:pic>
      <p:pic>
        <p:nvPicPr>
          <p:cNvPr id="17416" name="Picture 8" descr="Смайлы Эмоции">
            <a:hlinkClick r:id="rId15"/>
          </p:cNvPr>
          <p:cNvPicPr>
            <a:picLocks noChangeAspect="1" noChangeArrowheads="1" noCrop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4000496" y="2285992"/>
            <a:ext cx="914400" cy="942976"/>
          </a:xfrm>
          <a:prstGeom prst="rect">
            <a:avLst/>
          </a:prstGeom>
          <a:noFill/>
        </p:spPr>
      </p:pic>
      <p:pic>
        <p:nvPicPr>
          <p:cNvPr id="17418" name="Picture 10" descr="Смайлы Эмоции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571472" y="928670"/>
            <a:ext cx="1219200" cy="1428750"/>
          </a:xfrm>
          <a:prstGeom prst="rect">
            <a:avLst/>
          </a:prstGeom>
          <a:noFill/>
        </p:spPr>
      </p:pic>
      <p:pic>
        <p:nvPicPr>
          <p:cNvPr id="17420" name="Picture 12" descr="Смайлы Эмоции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5000636"/>
            <a:ext cx="928694" cy="928694"/>
          </a:xfrm>
          <a:prstGeom prst="rect">
            <a:avLst/>
          </a:prstGeom>
          <a:noFill/>
        </p:spPr>
      </p:pic>
      <p:pic>
        <p:nvPicPr>
          <p:cNvPr id="17424" name="Picture 16" descr="Смайлы Эмоции">
            <a:hlinkClick r:id="rId21"/>
          </p:cNvPr>
          <p:cNvPicPr>
            <a:picLocks noChangeAspect="1" noChangeArrowheads="1" noCrop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6143636" y="2643182"/>
            <a:ext cx="1238250" cy="1238250"/>
          </a:xfrm>
          <a:prstGeom prst="rect">
            <a:avLst/>
          </a:prstGeom>
          <a:noFill/>
        </p:spPr>
      </p:pic>
      <p:pic>
        <p:nvPicPr>
          <p:cNvPr id="17426" name="Picture 18" descr="Смайлы Эмоции">
            <a:hlinkClick r:id="rId23"/>
          </p:cNvPr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7715272" y="4000504"/>
            <a:ext cx="781050" cy="781051"/>
          </a:xfrm>
          <a:prstGeom prst="rect">
            <a:avLst/>
          </a:prstGeom>
          <a:noFill/>
        </p:spPr>
      </p:pic>
      <p:pic>
        <p:nvPicPr>
          <p:cNvPr id="17428" name="Picture 20" descr="Смайлы Эмоции">
            <a:hlinkClick r:id="rId25"/>
          </p:cNvPr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5786446" y="4429132"/>
            <a:ext cx="833440" cy="833440"/>
          </a:xfrm>
          <a:prstGeom prst="rect">
            <a:avLst/>
          </a:prstGeom>
          <a:noFill/>
        </p:spPr>
      </p:pic>
      <p:pic>
        <p:nvPicPr>
          <p:cNvPr id="17430" name="Picture 22" descr="Смайлы Эмоции">
            <a:hlinkClick r:id="rId27"/>
          </p:cNvPr>
          <p:cNvPicPr>
            <a:picLocks noChangeAspect="1" noChangeArrowheads="1"/>
          </p:cNvPicPr>
          <p:nvPr/>
        </p:nvPicPr>
        <p:blipFill>
          <a:blip r:embed="rId28" cstate="email"/>
          <a:srcRect/>
          <a:stretch>
            <a:fillRect/>
          </a:stretch>
        </p:blipFill>
        <p:spPr bwMode="auto">
          <a:xfrm>
            <a:off x="7358082" y="5357826"/>
            <a:ext cx="762000" cy="762000"/>
          </a:xfrm>
          <a:prstGeom prst="rect">
            <a:avLst/>
          </a:prstGeom>
          <a:noFill/>
        </p:spPr>
      </p:pic>
      <p:pic>
        <p:nvPicPr>
          <p:cNvPr id="17432" name="Picture 24" descr="Смайлы Эмоции">
            <a:hlinkClick r:id="rId29"/>
          </p:cNvPr>
          <p:cNvPicPr>
            <a:picLocks noChangeAspect="1" noChangeArrowheads="1" noCrop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>
            <a:off x="3071802" y="1142984"/>
            <a:ext cx="904876" cy="90487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20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0" fill="hold"/>
                                        <p:tgtEl>
                                          <p:spTgt spid="1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7424766" cy="511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2" y="214290"/>
          <a:ext cx="8572560" cy="628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385" name="Picture 1" descr="D:\СВЕТИК\к откр. уроку, 5 кл\images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85719" y="1428735"/>
            <a:ext cx="2143141" cy="160338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6386" name="Picture 2" descr="D:\СВЕТИК\к откр. уроку, 5 кл\imagesCAL0RQHC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929454" y="1285860"/>
            <a:ext cx="1714512" cy="171451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3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4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10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1000100" y="142852"/>
            <a:ext cx="6929486" cy="1071546"/>
          </a:xfrm>
          <a:prstGeom prst="flowChartPunchedTape">
            <a:avLst/>
          </a:prstGeom>
          <a:gradFill>
            <a:gsLst>
              <a:gs pos="0">
                <a:srgbClr val="FC9FCB"/>
              </a:gs>
              <a:gs pos="13000">
                <a:srgbClr val="F8B049"/>
              </a:gs>
              <a:gs pos="21001">
                <a:srgbClr val="F8B049"/>
              </a:gs>
              <a:gs pos="63000">
                <a:srgbClr val="FEE7F2"/>
              </a:gs>
              <a:gs pos="67000">
                <a:srgbClr val="F952A0"/>
              </a:gs>
              <a:gs pos="69000">
                <a:srgbClr val="C50849"/>
              </a:gs>
              <a:gs pos="82001">
                <a:srgbClr val="B43E85"/>
              </a:gs>
              <a:gs pos="100000">
                <a:srgbClr val="F8B049"/>
              </a:gs>
            </a:gsLst>
            <a:lin ang="5400000" scaled="0"/>
          </a:gradFill>
          <a:ln>
            <a:solidFill>
              <a:srgbClr val="FF9966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500726" cy="571504"/>
          </a:xfrm>
        </p:spPr>
        <p:txBody>
          <a:bodyPr anchor="ctr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66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Таблица чувств</a:t>
            </a:r>
            <a:endParaRPr lang="ru-RU" sz="4000" b="1" cap="none" spc="50" dirty="0">
              <a:ln w="11430"/>
              <a:solidFill>
                <a:srgbClr val="FF0066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4" name="Содержимое 3" descr="Таблица чувств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14282" y="1285860"/>
            <a:ext cx="8501122" cy="5396155"/>
          </a:xfrm>
          <a:scene3d>
            <a:camera prst="orthographicFront"/>
            <a:lightRig rig="threePt" dir="t"/>
          </a:scene3d>
          <a:sp3d>
            <a:bevelT w="139700" h="139700" prst="divot"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596" y="142852"/>
            <a:ext cx="8215370" cy="642942"/>
          </a:xfrm>
          <a:prstGeom prst="roundRect">
            <a:avLst/>
          </a:prstGeo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solidFill>
              <a:schemeClr val="accent4">
                <a:lumMod val="20000"/>
                <a:lumOff val="8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14290"/>
            <a:ext cx="7072362" cy="500066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>
            <a:noFill/>
          </a:ln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>
            <a:normAutofit fontScale="90000"/>
            <a:sp3d extrusionH="57150" contourW="6350" prstMaterial="metal">
              <a:bevelT w="127000" h="31750" prst="coolSlan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>
                  <a:solidFill>
                    <a:schemeClr val="accent3">
                      <a:lumMod val="60000"/>
                      <a:lumOff val="40000"/>
                    </a:schemeClr>
                  </a:solidFill>
                </a:ln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Средства выражения эмоций</a:t>
            </a:r>
            <a:endParaRPr lang="ru-RU" sz="2800" b="1" cap="all" dirty="0">
              <a:ln w="0">
                <a:solidFill>
                  <a:schemeClr val="accent3">
                    <a:lumMod val="60000"/>
                    <a:lumOff val="40000"/>
                  </a:schemeClr>
                </a:solidFill>
              </a:ln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785786" y="928670"/>
          <a:ext cx="7715304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5361" name="Picture 1" descr="D:\СВЕТИК\к откр. уроку, 5 кл\imagesCALXN4L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428860" y="857232"/>
            <a:ext cx="723900" cy="1219200"/>
          </a:xfrm>
          <a:prstGeom prst="rect">
            <a:avLst/>
          </a:prstGeom>
          <a:noFill/>
        </p:spPr>
      </p:pic>
      <p:pic>
        <p:nvPicPr>
          <p:cNvPr id="15362" name="Picture 2" descr="D:\СВЕТИК\к откр. уроку, 5 кл\imagesCAUW63HG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00100" y="4000504"/>
            <a:ext cx="939644" cy="1214446"/>
          </a:xfrm>
          <a:prstGeom prst="rect">
            <a:avLst/>
          </a:prstGeom>
          <a:noFill/>
        </p:spPr>
      </p:pic>
      <p:pic>
        <p:nvPicPr>
          <p:cNvPr id="15363" name="Picture 3" descr="D:\СВЕТИК\к откр. уроку, 5 кл\imagesCASFMLAC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072198" y="928670"/>
            <a:ext cx="781050" cy="1209675"/>
          </a:xfrm>
          <a:prstGeom prst="rect">
            <a:avLst/>
          </a:prstGeom>
          <a:noFill/>
        </p:spPr>
      </p:pic>
      <p:pic>
        <p:nvPicPr>
          <p:cNvPr id="15364" name="Picture 4" descr="D:\СВЕТИК\к откр. уроку, 5 кл\imagesCATBOIF9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7143768" y="4071942"/>
            <a:ext cx="1214446" cy="121444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4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5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6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" grpId="0" animBg="1"/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iullov0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2071670" y="357166"/>
            <a:ext cx="5222118" cy="6143668"/>
          </a:xfrm>
          <a:ln>
            <a:solidFill>
              <a:schemeClr val="accent3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vasnecov01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1928794" y="214290"/>
            <a:ext cx="4643470" cy="6416491"/>
          </a:xfrm>
          <a:ln>
            <a:solidFill>
              <a:schemeClr val="bg2">
                <a:lumMod val="9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arth1886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500034" y="428604"/>
            <a:ext cx="8256742" cy="5786478"/>
          </a:xfrm>
          <a:ln>
            <a:solidFill>
              <a:schemeClr val="accent6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briullov03.jpg"/>
          <p:cNvPicPr>
            <a:picLocks noGrp="1" noChangeAspect="1"/>
          </p:cNvPicPr>
          <p:nvPr>
            <p:ph sz="quarter" idx="1"/>
          </p:nvPr>
        </p:nvPicPr>
        <p:blipFill>
          <a:blip r:embed="rId2" cstate="email"/>
          <a:stretch>
            <a:fillRect/>
          </a:stretch>
        </p:blipFill>
        <p:spPr>
          <a:xfrm>
            <a:off x="357157" y="214290"/>
            <a:ext cx="8545771" cy="6215106"/>
          </a:xfrm>
          <a:ln>
            <a:solidFill>
              <a:schemeClr val="accent1">
                <a:lumMod val="40000"/>
                <a:lumOff val="6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803</TotalTime>
  <Words>129</Words>
  <Application>Microsoft Office PowerPoint</Application>
  <PresentationFormat>Экран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Эркер</vt:lpstr>
      <vt:lpstr>МИР ЭМОЦИЙ</vt:lpstr>
      <vt:lpstr>Слайд 2</vt:lpstr>
      <vt:lpstr>Слайд 3</vt:lpstr>
      <vt:lpstr>Таблица чувств</vt:lpstr>
      <vt:lpstr>Средства выражения эмоций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МОЕ НАСТРОЕНИЕ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ЭМОЦИЙ</dc:title>
  <dc:creator>1</dc:creator>
  <cp:lastModifiedBy>Олег</cp:lastModifiedBy>
  <cp:revision>72</cp:revision>
  <dcterms:created xsi:type="dcterms:W3CDTF">2009-12-02T11:52:35Z</dcterms:created>
  <dcterms:modified xsi:type="dcterms:W3CDTF">2011-12-17T18:04:09Z</dcterms:modified>
</cp:coreProperties>
</file>