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CFB828-6E8A-441E-8A5B-AC836382619C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539B2A-E4CD-4DBA-956D-F00F0DD3647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52_%D0%B3%D0%BE%D0%B4" TargetMode="External"/><Relationship Id="rId3" Type="http://schemas.openxmlformats.org/officeDocument/2006/relationships/hyperlink" Target="http://ru.wikipedia.org/wiki/1934_%D0%B3%D0%BE%D0%B4" TargetMode="External"/><Relationship Id="rId7" Type="http://schemas.openxmlformats.org/officeDocument/2006/relationships/hyperlink" Target="http://ru.wikipedia.org/wiki/%D0%92%D0%B8%D0%BE%D0%BB%D0%BE%D0%BD%D1%87%D0%B5%D0%BB%D1%8C" TargetMode="External"/><Relationship Id="rId2" Type="http://schemas.openxmlformats.org/officeDocument/2006/relationships/hyperlink" Target="http://ru.wikipedia.org/wiki/24_%D1%8F%D0%BD%D0%B2%D0%B0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0%B5%D0%BB%D0%BE%D1%80%D1%83%D1%81%D1%81%D0%B8%D1%8F" TargetMode="External"/><Relationship Id="rId5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4" Type="http://schemas.openxmlformats.org/officeDocument/2006/relationships/hyperlink" Target="http://ru.wikipedia.org/wiki/%D0%9B%D0%B5%D0%BD%D0%B8%D0%BD%D0%B3%D1%80%D0%B0%D0%B4" TargetMode="External"/><Relationship Id="rId9" Type="http://schemas.openxmlformats.org/officeDocument/2006/relationships/hyperlink" Target="http://ru.wikipedia.org/wiki/%D0%9C%D0%BE%D1%81%D0%BA%D0%BE%D0%B2%D1%81%D0%BA%D0%B8%D0%B9_%D0%BF%D0%B5%D0%B4%D0%B0%D0%B3%D0%BE%D0%B3%D0%B8%D1%87%D0%B5%D1%81%D0%BA%D0%B8%D0%B9_%D0%B3%D0%BE%D1%81%D1%83%D0%B4%D0%B0%D1%80%D1%81%D1%82%D0%B2%D0%B5%D0%BD%D0%BD%D1%8B%D0%B9_%D1%83%D0%BD%D0%B8%D0%B2%D0%B5%D1%80%D1%81%D0%B8%D1%82%D0%B5%D1%8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1954_%D0%B3%D0%BE%D0%B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68_%D0%B3%D0%BE%D0%B4" TargetMode="External"/><Relationship Id="rId3" Type="http://schemas.openxmlformats.org/officeDocument/2006/relationships/hyperlink" Target="http://ru.wikipedia.org/wiki/1958_%D0%B3%D0%BE%D0%B4" TargetMode="External"/><Relationship Id="rId7" Type="http://schemas.openxmlformats.org/officeDocument/2006/relationships/hyperlink" Target="http://ru.wikipedia.org/wiki/1966" TargetMode="External"/><Relationship Id="rId2" Type="http://schemas.openxmlformats.org/officeDocument/2006/relationships/hyperlink" Target="http://ru.wikipedia.org/wiki/1956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0%BA%D1%82%D0%B5%D1%82_(%D0%BC%D1%83%D0%B7%D1%8B%D0%BA%D0%B0)" TargetMode="External"/><Relationship Id="rId5" Type="http://schemas.openxmlformats.org/officeDocument/2006/relationships/hyperlink" Target="http://ru.wikipedia.org/wiki/1960-%D0%B5_%D0%B3%D0%BE%D0%B4%D1%8B" TargetMode="External"/><Relationship Id="rId4" Type="http://schemas.openxmlformats.org/officeDocument/2006/relationships/hyperlink" Target="http://ru.wikipedia.org/wiki/%D0%AE%D1%80%D0%B8%D0%B9_%D0%92%D0%B8%D0%B7%D0%B1%D0%BE%D1%80" TargetMode="External"/><Relationship Id="rId9" Type="http://schemas.openxmlformats.org/officeDocument/2006/relationships/hyperlink" Target="http://ru.wikipedia.org/wiki/%D0%AE%D0%BD%D0%BE%D1%81%D1%82%D1%8C_(%D1%80%D0%B0%D0%B4%D0%B8%D0%BE%D1%81%D1%82%D0%B0%D0%BD%D1%86%D0%B8%D1%8F)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C%D0%B5%D0%BB%D0%BE%D0%B4%D0%B8%D1%8F_(%D1%84%D0%B8%D1%80%D0%BC%D0%B0)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Ада Якушева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Гарник\Desktop\загружено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20891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err="1"/>
              <a:t>Ариа́дна</a:t>
            </a:r>
            <a:r>
              <a:rPr lang="ru-RU" sz="3600" b="1" dirty="0"/>
              <a:t> </a:t>
            </a:r>
            <a:r>
              <a:rPr lang="ru-RU" sz="3600" b="1" dirty="0" err="1"/>
              <a:t>Ада́мовна</a:t>
            </a:r>
            <a:r>
              <a:rPr lang="ru-RU" sz="3600" b="1" dirty="0"/>
              <a:t> </a:t>
            </a:r>
            <a:r>
              <a:rPr lang="ru-RU" sz="3600" b="1" dirty="0" err="1"/>
              <a:t>Я́кушева</a:t>
            </a:r>
            <a:r>
              <a:rPr lang="ru-RU" sz="3600" dirty="0"/>
              <a:t>, известная как </a:t>
            </a:r>
            <a:r>
              <a:rPr lang="ru-RU" sz="3600" b="1" dirty="0"/>
              <a:t>Ада </a:t>
            </a:r>
            <a:r>
              <a:rPr lang="ru-RU" sz="3600" b="1" dirty="0" smtClean="0"/>
              <a:t>Якушева</a:t>
            </a:r>
            <a:r>
              <a:rPr lang="ru-RU" sz="3600" dirty="0"/>
              <a:t>— российская поэтесса, бард, </a:t>
            </a:r>
            <a:r>
              <a:rPr lang="ru-RU" sz="3600" dirty="0" err="1"/>
              <a:t>радиожурналистка</a:t>
            </a:r>
            <a:r>
              <a:rPr lang="ru-RU" sz="3600" dirty="0"/>
              <a:t>, писатель.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Ада Якушева родилась </a:t>
            </a:r>
            <a:r>
              <a:rPr lang="ru-RU" dirty="0">
                <a:hlinkClick r:id="rId2" tooltip="24 января"/>
              </a:rPr>
              <a:t>24 января</a:t>
            </a:r>
            <a:r>
              <a:rPr lang="ru-RU" dirty="0"/>
              <a:t> </a:t>
            </a:r>
            <a:r>
              <a:rPr lang="ru-RU" dirty="0">
                <a:hlinkClick r:id="rId3" tooltip="1934 год"/>
              </a:rPr>
              <a:t>1934 года</a:t>
            </a:r>
            <a:r>
              <a:rPr lang="ru-RU" dirty="0"/>
              <a:t> в </a:t>
            </a:r>
            <a:r>
              <a:rPr lang="ru-RU" dirty="0">
                <a:hlinkClick r:id="rId4" tooltip="Ленинград"/>
              </a:rPr>
              <a:t>Ленинграде</a:t>
            </a:r>
            <a:r>
              <a:rPr lang="ru-RU" dirty="0"/>
              <a:t>. Её отец погиб во время </a:t>
            </a:r>
            <a:r>
              <a:rPr lang="ru-RU" dirty="0">
                <a:hlinkClick r:id="rId5" tooltip="Великая Отечественная война"/>
              </a:rPr>
              <a:t>Великой Отечественной войны</a:t>
            </a:r>
            <a:r>
              <a:rPr lang="ru-RU" dirty="0"/>
              <a:t> в </a:t>
            </a:r>
            <a:r>
              <a:rPr lang="ru-RU" u="sng" dirty="0" smtClean="0">
                <a:hlinkClick r:id="rId6" tooltip="Белоруссия"/>
              </a:rPr>
              <a:t>Белоруссии</a:t>
            </a:r>
            <a:endParaRPr lang="ru-RU" u="sng" dirty="0" smtClean="0"/>
          </a:p>
          <a:p>
            <a:r>
              <a:rPr lang="ru-RU" dirty="0"/>
              <a:t> В детстве Ада училась музыке по классу </a:t>
            </a:r>
            <a:r>
              <a:rPr lang="ru-RU" dirty="0">
                <a:hlinkClick r:id="rId7" tooltip="Виолончель"/>
              </a:rPr>
              <a:t>виолончели</a:t>
            </a:r>
            <a:r>
              <a:rPr lang="ru-RU" dirty="0"/>
              <a:t>, но музыкальную школу не окончила. В </a:t>
            </a:r>
            <a:r>
              <a:rPr lang="ru-RU" dirty="0">
                <a:hlinkClick r:id="rId8" tooltip="1952 год"/>
              </a:rPr>
              <a:t>1952 году</a:t>
            </a:r>
            <a:r>
              <a:rPr lang="ru-RU" dirty="0"/>
              <a:t> поступила в </a:t>
            </a:r>
            <a:r>
              <a:rPr lang="ru-RU" dirty="0">
                <a:hlinkClick r:id="rId9" tooltip="Московский педагогический государственный университет"/>
              </a:rPr>
              <a:t>Московский педагогический государственный институт 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Педагогический институт был одним из главных в стране центров авторской песни, и в </a:t>
            </a:r>
            <a:r>
              <a:rPr lang="ru-RU" dirty="0">
                <a:hlinkClick r:id="rId2" tooltip="1954 год"/>
              </a:rPr>
              <a:t>1954 году</a:t>
            </a:r>
            <a:r>
              <a:rPr lang="ru-RU" dirty="0"/>
              <a:t>, на втором курсе, Ада стала сочинять песни и </a:t>
            </a:r>
            <a:r>
              <a:rPr lang="ru-RU" dirty="0" smtClean="0"/>
              <a:t>стихи</a:t>
            </a:r>
            <a:r>
              <a:rPr lang="ru-RU" baseline="30000" dirty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Окончила институт в </a:t>
            </a:r>
            <a:r>
              <a:rPr lang="ru-RU" dirty="0">
                <a:hlinkClick r:id="rId2" tooltip="1956 год"/>
              </a:rPr>
              <a:t>1956 году</a:t>
            </a:r>
            <a:r>
              <a:rPr lang="ru-RU" dirty="0"/>
              <a:t>, а в </a:t>
            </a:r>
            <a:r>
              <a:rPr lang="ru-RU" dirty="0">
                <a:hlinkClick r:id="rId3" tooltip="1958 год"/>
              </a:rPr>
              <a:t>1958 году</a:t>
            </a:r>
            <a:r>
              <a:rPr lang="ru-RU" dirty="0"/>
              <a:t> вышла замуж за </a:t>
            </a:r>
            <a:r>
              <a:rPr lang="ru-RU" dirty="0">
                <a:hlinkClick r:id="rId4" tooltip="Юрий Визбор"/>
              </a:rPr>
              <a:t>Юрия Визбора</a:t>
            </a:r>
            <a:r>
              <a:rPr lang="ru-RU" dirty="0"/>
              <a:t>. Вскоре у них родилась дочь Татьяна. В начале </a:t>
            </a:r>
            <a:r>
              <a:rPr lang="ru-RU" dirty="0">
                <a:hlinkClick r:id="rId5" tooltip="1960-е годы"/>
              </a:rPr>
              <a:t>1960-х годов</a:t>
            </a:r>
            <a:r>
              <a:rPr lang="ru-RU" dirty="0"/>
              <a:t> Якушева руководила женским песенным </a:t>
            </a:r>
            <a:r>
              <a:rPr lang="ru-RU" dirty="0">
                <a:hlinkClick r:id="rId6" tooltip="Октет (музыка)"/>
              </a:rPr>
              <a:t>октетом</a:t>
            </a:r>
            <a:r>
              <a:rPr lang="ru-RU" dirty="0"/>
              <a:t>, гастролировала с ним по стране. С </a:t>
            </a:r>
            <a:r>
              <a:rPr lang="ru-RU" dirty="0">
                <a:hlinkClick r:id="rId7" tooltip="1966"/>
              </a:rPr>
              <a:t>1966</a:t>
            </a:r>
            <a:r>
              <a:rPr lang="ru-RU" dirty="0"/>
              <a:t> по</a:t>
            </a:r>
            <a:r>
              <a:rPr lang="ru-RU" dirty="0">
                <a:hlinkClick r:id="rId8" tooltip="1968 год"/>
              </a:rPr>
              <a:t>1968 год</a:t>
            </a:r>
            <a:r>
              <a:rPr lang="ru-RU" dirty="0"/>
              <a:t> работала редактором на радиостанции «</a:t>
            </a:r>
            <a:r>
              <a:rPr lang="ru-RU" u="sng" dirty="0">
                <a:hlinkClick r:id="rId9" tooltip="Юность (радиостанция)"/>
              </a:rPr>
              <a:t>Юность</a:t>
            </a:r>
            <a:r>
              <a:rPr lang="ru-RU" dirty="0"/>
              <a:t>». 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 Якушевой вышла пластинка на фирме «</a:t>
            </a:r>
            <a:r>
              <a:rPr lang="ru-RU" dirty="0">
                <a:hlinkClick r:id="rId2" tooltip="Мелодия (фирма)"/>
              </a:rPr>
              <a:t>Мелодия</a:t>
            </a:r>
            <a:r>
              <a:rPr lang="ru-RU" dirty="0"/>
              <a:t>». Среди изданных аудиозаписей певицы:</a:t>
            </a:r>
          </a:p>
          <a:p>
            <a:r>
              <a:rPr lang="ru-RU" dirty="0"/>
              <a:t>«На время позабудь»,</a:t>
            </a:r>
          </a:p>
          <a:p>
            <a:r>
              <a:rPr lang="ru-RU" dirty="0"/>
              <a:t>«Ты — моё дыхание»,</a:t>
            </a:r>
          </a:p>
          <a:p>
            <a:r>
              <a:rPr lang="ru-RU" dirty="0"/>
              <a:t>«Лучшие песни»,</a:t>
            </a:r>
          </a:p>
          <a:p>
            <a:r>
              <a:rPr lang="ru-RU" dirty="0"/>
              <a:t>«Ада Якушева» (в серии «Российские барды»).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Кроме того, вышли три книги Ады Якушевой — «Если бы ты знал», «Песня — любовь моя» и «Три жены тому назад. История одной переписки»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«А мне везёт: к вершинам белым»… — «А мне везёт»…</a:t>
            </a:r>
          </a:p>
          <a:p>
            <a:r>
              <a:rPr lang="ru-RU" dirty="0"/>
              <a:t>«А мне давно знакомо время старта»… — «Моя орбита»</a:t>
            </a:r>
          </a:p>
          <a:p>
            <a:r>
              <a:rPr lang="ru-RU" dirty="0"/>
              <a:t>«Бегут, бегут, бегут колёса»… — </a:t>
            </a:r>
          </a:p>
          <a:p>
            <a:r>
              <a:rPr lang="ru-RU" dirty="0"/>
              <a:t>«Бродит дождик за окошком»… — «Колыбельная Тане»</a:t>
            </a:r>
          </a:p>
          <a:p>
            <a:r>
              <a:rPr lang="ru-RU" dirty="0"/>
              <a:t>«В институте, под сводами лестниц»… — «Любимый город</a:t>
            </a:r>
            <a:r>
              <a:rPr lang="ru-RU" dirty="0" smtClean="0"/>
              <a:t>»</a:t>
            </a:r>
            <a:endParaRPr lang="ru-RU" dirty="0"/>
          </a:p>
          <a:p>
            <a:r>
              <a:rPr lang="ru-RU" dirty="0"/>
              <a:t>«В речке Каменной бьются камни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Гарник\Desktop\загруже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280919" cy="65973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66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Ада Якушева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 Якушева</dc:title>
  <dc:creator>Гарник</dc:creator>
  <cp:lastModifiedBy>Гарник</cp:lastModifiedBy>
  <cp:revision>4</cp:revision>
  <dcterms:created xsi:type="dcterms:W3CDTF">2014-02-01T08:21:10Z</dcterms:created>
  <dcterms:modified xsi:type="dcterms:W3CDTF">2014-02-01T08:54:49Z</dcterms:modified>
</cp:coreProperties>
</file>