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1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Admin\Рабочий стол\Моя личная папка,не заходить\Презентации\загруженное (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933057"/>
            <a:ext cx="4395408" cy="2924944"/>
          </a:xfrm>
          <a:prstGeom prst="rect">
            <a:avLst/>
          </a:prstGeom>
          <a:noFill/>
        </p:spPr>
      </p:pic>
      <p:pic>
        <p:nvPicPr>
          <p:cNvPr id="8195" name="Picture 3" descr="C:\Documents and Settings\Admin\Рабочий стол\Моя личная папка,не заходить\Презентации\загруженное (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00808"/>
            <a:ext cx="3705493" cy="252028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491880" y="620688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Я хочу рассказать про киви.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427984" y="2204864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Но не про тот киви, который мы употребляем в пищу.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Моя личная папка,не заходить\Презентации\images (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195736" cy="2114550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Моя личная папка,не заходить\Презентации\images (7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80528" y="2060848"/>
            <a:ext cx="2409826" cy="1895475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Моя личная папка,не заходить\Презентации\images (8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7" y="0"/>
            <a:ext cx="2897251" cy="3933056"/>
          </a:xfrm>
          <a:prstGeom prst="rect">
            <a:avLst/>
          </a:prstGeom>
          <a:noFill/>
        </p:spPr>
      </p:pic>
      <p:pic>
        <p:nvPicPr>
          <p:cNvPr id="1029" name="Picture 5" descr="C:\Documents and Settings\Admin\Рабочий стол\Моя личная папка,не заходить\Презентации\загруженное (3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" y="3789040"/>
            <a:ext cx="4924207" cy="3068960"/>
          </a:xfrm>
          <a:prstGeom prst="rect">
            <a:avLst/>
          </a:prstGeom>
          <a:noFill/>
        </p:spPr>
      </p:pic>
      <p:pic>
        <p:nvPicPr>
          <p:cNvPr id="1030" name="Picture 6" descr="C:\Documents and Settings\Admin\Рабочий стол\Моя личная папка,не заходить\Презентации\загруженное киви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016" y="-243408"/>
            <a:ext cx="5058564" cy="3789040"/>
          </a:xfrm>
          <a:prstGeom prst="rect">
            <a:avLst/>
          </a:prstGeom>
          <a:noFill/>
        </p:spPr>
      </p:pic>
      <p:pic>
        <p:nvPicPr>
          <p:cNvPr id="1031" name="Picture 7" descr="C:\Documents and Settings\Admin\Рабочий стол\Моя личная папка,не заходить\Презентации\загруженное (4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60032" y="2952209"/>
            <a:ext cx="4283968" cy="3905791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563888" y="3140968"/>
            <a:ext cx="11849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Киви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Admin\Рабочий стол\Моя личная папка,не заходить\Презентации\загруженное кив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917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Все виды киви имеют сильные четырёхпалые ноги и длинный узкий клюв с ноздрями на самом кончике. Крылья не развиты, хвост отсутствует. Перья киви больше напоминают густую шерсть.</a:t>
            </a:r>
            <a:endParaRPr lang="ru-RU" sz="1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Моя личная папка,не заходить\Презентации\Moa_b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906156"/>
            <a:ext cx="3923929" cy="5951844"/>
          </a:xfrm>
          <a:prstGeom prst="rect">
            <a:avLst/>
          </a:prstGeom>
          <a:noFill/>
        </p:spPr>
      </p:pic>
      <p:pic>
        <p:nvPicPr>
          <p:cNvPr id="3076" name="Picture 4" descr="C:\Documents and Settings\Admin\Рабочий стол\Моя личная папка,не заходить\Презентации\265px-Emo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78199"/>
            <a:ext cx="3365500" cy="3479801"/>
          </a:xfrm>
          <a:prstGeom prst="rect">
            <a:avLst/>
          </a:prstGeom>
          <a:noFill/>
        </p:spPr>
      </p:pic>
      <p:pic>
        <p:nvPicPr>
          <p:cNvPr id="3075" name="Picture 3" descr="C:\Documents and Settings\Admin\Рабочий стол\Моя личная папка,не заходить\Презентации\загруженное (5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97983" y="3068960"/>
            <a:ext cx="5746017" cy="378904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600" dirty="0" smtClean="0"/>
              <a:t>Долгое время предполагалось, что ближайшим родственником киви является другой новозеландский вид нелетающих птиц — вымерший </a:t>
            </a:r>
            <a:r>
              <a:rPr lang="ru-RU" sz="1600" dirty="0" err="1" smtClean="0"/>
              <a:t>Моа</a:t>
            </a:r>
            <a:r>
              <a:rPr lang="ru-RU" sz="1600" dirty="0" smtClean="0"/>
              <a:t>. Однако недавние исследования, выполненные в начале 2000-х годов на основе сравнения  ДНК киви и их нелетающих родственников, позволили выяснить, что эти птицы генетически ближе к  эму и казуарам, чем к страусам, нанду и </a:t>
            </a:r>
            <a:r>
              <a:rPr lang="ru-RU" sz="1600" dirty="0" err="1" smtClean="0"/>
              <a:t>моа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pic>
        <p:nvPicPr>
          <p:cNvPr id="3079" name="Picture 7" descr="C:\Documents and Settings\Admin\Рабочий стол\Моя личная папка,не заходить\Презентации\265px-Kasuari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2527302"/>
            <a:ext cx="5796136" cy="4330698"/>
          </a:xfrm>
          <a:prstGeom prst="rect">
            <a:avLst/>
          </a:prstGeom>
          <a:noFill/>
        </p:spPr>
      </p:pic>
      <p:pic>
        <p:nvPicPr>
          <p:cNvPr id="3080" name="Picture 8" descr="C:\Documents and Settings\Admin\Рабочий стол\Моя личная папка,не заходить\Презентации\265px-RheaamericanaHah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78500" y="3301999"/>
            <a:ext cx="3365500" cy="3556001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14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Рабочий стол\Моя личная папка,не заходить\Презентации\250px-NZ-kiwimap_ru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15577"/>
            <a:ext cx="5220072" cy="747514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>Обитают в Новой Зеландии, преимущественно в сырых вечнозелёных лесах; длинные пальцы на ногах помогают им не вязнуть в болотистом грунте.  Образ жизни они ведут исключительно сумеречный и </a:t>
            </a:r>
            <a:r>
              <a:rPr lang="ru-RU" sz="1800" u="sng" dirty="0" smtClean="0"/>
              <a:t>ночной</a:t>
            </a:r>
            <a:r>
              <a:rPr lang="ru-RU" sz="1800" dirty="0" smtClean="0"/>
              <a:t>.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Documents and Settings\Admin\Рабочий стол\Моя личная папка,не заходить\Презентации\images (10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3109" y="0"/>
            <a:ext cx="1034321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 охоту киви выходят примерно через 30 минут после заката. Их корм составляют насекомые, моллюски и земляные черви, а также опавшие ягоды и плоды. Добычу киви разыскивают с помощью обоняния и осязания — разгребая землю ногами и глубоко погружая в неё клюв, они буквально «вынюхивают» червей и насекомых. При случае киви не отказываются от мелких амфибий и ракообразных.</a:t>
            </a:r>
            <a:endParaRPr lang="ru-RU" sz="1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Admin\Рабочий стол\Моя личная папка,не заходить\Презентации\images (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9432"/>
            <a:ext cx="9144000" cy="771387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Из-за скрытного образа жизни встретить эту птицу в природе очень сложно. Неудивительно, что катастрофическое падение её численности долгое время оставалось незамеченным.</a:t>
            </a:r>
            <a:endParaRPr lang="ru-RU" sz="1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512168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 оценкам учёных, около 1000 лет назад более 12 </a:t>
            </a:r>
            <a:r>
              <a:rPr lang="ru-RU" sz="1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млн</a:t>
            </a:r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киви населяло леса Новой Зеландии; к 2004 году их популяция сократилась до 70 000 особей. Киви вымирали главным </a:t>
            </a:r>
            <a:r>
              <a:rPr lang="ru-RU" sz="1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бразом</a:t>
            </a:r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из-за завезённых на острова европейцами хищников — кошек, собак, ласок, а также из-за сокращения площади лесов. Сами по себе киви — весьма выносливые птицы, которые мало подвержены болезням и способны переживать серьёзные изменения окружающей среды.</a:t>
            </a:r>
            <a:endParaRPr lang="ru-RU" sz="1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171" name="Picture 3" descr="C:\Documents and Settings\Admin\Рабочий стол\Моя личная папка,не заходить\Презентации\images (9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14500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924944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102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Все виды киви имеют сильные четырёхпалые ноги и длинный узкий клюв с ноздрями на самом кончике. Крылья не развиты, хвост отсутствует. Перья киви больше напоминают густую шерсть.</vt:lpstr>
      <vt:lpstr>Долгое время предполагалось, что ближайшим родственником киви является другой новозеландский вид нелетающих птиц — вымерший Моа. Однако недавние исследования, выполненные в начале 2000-х годов на основе сравнения  ДНК киви и их нелетающих родственников, позволили выяснить, что эти птицы генетически ближе к  эму и казуарам, чем к страусам, нанду и моа.</vt:lpstr>
      <vt:lpstr>Обитают в Новой Зеландии, преимущественно в сырых вечнозелёных лесах; длинные пальцы на ногах помогают им не вязнуть в болотистом грунте.  Образ жизни они ведут исключительно сумеречный и ночной.  </vt:lpstr>
      <vt:lpstr>На охоту киви выходят примерно через 30 минут после заката. Их корм составляют насекомые, моллюски и земляные черви, а также опавшие ягоды и плоды. Добычу киви разыскивают с помощью обоняния и осязания — разгребая землю ногами и глубоко погружая в неё клюв, они буквально «вынюхивают» червей и насекомых. При случае киви не отказываются от мелких амфибий и ракообразных.</vt:lpstr>
      <vt:lpstr>Из-за скрытного образа жизни встретить эту птицу в природе очень сложно. Неудивительно, что катастрофическое падение её численности долгое время оставалось незамеченным.</vt:lpstr>
      <vt:lpstr>По оценкам учёных, около 1000 лет назад более 12 млн киви населяло леса Новой Зеландии; к 2004 году их популяция сократилась до 70 000 особей. Киви вымирали главным бразом из-за завезённых на острова европейцами хищников — кошек, собак, ласок, а также из-за сокращения площади лесов. Сами по себе киви — весьма выносливые птицы, которые мало подвержены болезням и способны переживать серьёзные изменения окружающей среды.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7</cp:revision>
  <dcterms:modified xsi:type="dcterms:W3CDTF">2014-02-17T05:50:08Z</dcterms:modified>
</cp:coreProperties>
</file>