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62" y="-1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28B02-D540-4376-89E4-DC2FC9917269}" type="datetimeFigureOut">
              <a:rPr lang="ru-RU" smtClean="0"/>
              <a:t>15.01.2014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536E904-8B47-4AEC-B55B-C367162C8B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28B02-D540-4376-89E4-DC2FC9917269}" type="datetimeFigureOut">
              <a:rPr lang="ru-RU" smtClean="0"/>
              <a:t>15.01.2014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6E904-8B47-4AEC-B55B-C367162C8B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28B02-D540-4376-89E4-DC2FC9917269}" type="datetimeFigureOut">
              <a:rPr lang="ru-RU" smtClean="0"/>
              <a:t>15.01.2014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6E904-8B47-4AEC-B55B-C367162C8B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28B02-D540-4376-89E4-DC2FC9917269}" type="datetimeFigureOut">
              <a:rPr lang="ru-RU" smtClean="0"/>
              <a:t>15.01.2014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536E904-8B47-4AEC-B55B-C367162C8B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28B02-D540-4376-89E4-DC2FC9917269}" type="datetimeFigureOut">
              <a:rPr lang="ru-RU" smtClean="0"/>
              <a:t>15.01.2014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6E904-8B47-4AEC-B55B-C367162C8B8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28B02-D540-4376-89E4-DC2FC9917269}" type="datetimeFigureOut">
              <a:rPr lang="ru-RU" smtClean="0"/>
              <a:t>15.01.2014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6E904-8B47-4AEC-B55B-C367162C8B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28B02-D540-4376-89E4-DC2FC9917269}" type="datetimeFigureOut">
              <a:rPr lang="ru-RU" smtClean="0"/>
              <a:t>15.01.2014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3536E904-8B47-4AEC-B55B-C367162C8B84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28B02-D540-4376-89E4-DC2FC9917269}" type="datetimeFigureOut">
              <a:rPr lang="ru-RU" smtClean="0"/>
              <a:t>15.01.2014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6E904-8B47-4AEC-B55B-C367162C8B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28B02-D540-4376-89E4-DC2FC9917269}" type="datetimeFigureOut">
              <a:rPr lang="ru-RU" smtClean="0"/>
              <a:t>15.01.2014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6E904-8B47-4AEC-B55B-C367162C8B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28B02-D540-4376-89E4-DC2FC9917269}" type="datetimeFigureOut">
              <a:rPr lang="ru-RU" smtClean="0"/>
              <a:t>15.01.2014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6E904-8B47-4AEC-B55B-C367162C8B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28B02-D540-4376-89E4-DC2FC9917269}" type="datetimeFigureOut">
              <a:rPr lang="ru-RU" smtClean="0"/>
              <a:t>15.01.2014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6E904-8B47-4AEC-B55B-C367162C8B84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D328B02-D540-4376-89E4-DC2FC9917269}" type="datetimeFigureOut">
              <a:rPr lang="ru-RU" smtClean="0"/>
              <a:t>15.01.2014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536E904-8B47-4AEC-B55B-C367162C8B8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Решение заданий С1 вариантов ЕГЭ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 smtClean="0"/>
              <a:t>                  </a:t>
            </a:r>
            <a:r>
              <a:rPr lang="ru-RU" sz="2200" dirty="0" smtClean="0"/>
              <a:t>учитель химии – Новикова Е.В.</a:t>
            </a:r>
            <a:endParaRPr lang="ru-RU" sz="2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Окислительно-восстановительные реакции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>Расставьте коэффициенты методом электронного баланса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latin typeface="+mj-lt"/>
              </a:rPr>
              <a:t>K</a:t>
            </a:r>
            <a:r>
              <a:rPr lang="en-US" baseline="-25000" dirty="0" smtClean="0">
                <a:latin typeface="+mj-lt"/>
              </a:rPr>
              <a:t>2</a:t>
            </a:r>
            <a:r>
              <a:rPr lang="en-US" dirty="0" smtClean="0">
                <a:latin typeface="+mj-lt"/>
              </a:rPr>
              <a:t>Cr</a:t>
            </a:r>
            <a:r>
              <a:rPr lang="en-US" baseline="-25000" dirty="0" smtClean="0">
                <a:latin typeface="+mj-lt"/>
              </a:rPr>
              <a:t>2</a:t>
            </a:r>
            <a:r>
              <a:rPr lang="en-US" dirty="0" smtClean="0">
                <a:latin typeface="+mj-lt"/>
              </a:rPr>
              <a:t>O</a:t>
            </a:r>
            <a:r>
              <a:rPr lang="en-US" baseline="-25000" dirty="0" smtClean="0">
                <a:latin typeface="+mj-lt"/>
              </a:rPr>
              <a:t>7</a:t>
            </a:r>
            <a:r>
              <a:rPr lang="en-US" dirty="0" smtClean="0">
                <a:latin typeface="+mj-lt"/>
              </a:rPr>
              <a:t> +  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HCl</a:t>
            </a:r>
            <a:r>
              <a:rPr lang="en-US" dirty="0" smtClean="0">
                <a:latin typeface="+mj-lt"/>
              </a:rPr>
              <a:t> </a:t>
            </a:r>
            <a:r>
              <a:rPr lang="en-US" baseline="-25000" dirty="0" smtClean="0">
                <a:latin typeface="+mj-lt"/>
              </a:rPr>
              <a:t>(k)</a:t>
            </a:r>
            <a:r>
              <a:rPr lang="en-US" dirty="0" smtClean="0">
                <a:latin typeface="+mj-lt"/>
              </a:rPr>
              <a:t> = </a:t>
            </a:r>
            <a:r>
              <a:rPr lang="en-US" dirty="0" smtClean="0">
                <a:latin typeface="+mj-lt"/>
              </a:rPr>
              <a:t>   Cl</a:t>
            </a:r>
            <a:r>
              <a:rPr lang="en-US" baseline="-25000" dirty="0" smtClean="0">
                <a:latin typeface="+mj-lt"/>
              </a:rPr>
              <a:t>2</a:t>
            </a:r>
            <a:r>
              <a:rPr lang="en-US" dirty="0" smtClean="0">
                <a:latin typeface="+mj-lt"/>
              </a:rPr>
              <a:t> </a:t>
            </a:r>
            <a:r>
              <a:rPr lang="en-US" dirty="0" smtClean="0">
                <a:latin typeface="+mj-lt"/>
              </a:rPr>
              <a:t>+ </a:t>
            </a:r>
            <a:r>
              <a:rPr lang="ru-RU" dirty="0" smtClean="0">
                <a:latin typeface="+mj-lt"/>
              </a:rPr>
              <a:t>…..</a:t>
            </a:r>
            <a:r>
              <a:rPr lang="en-US" dirty="0" smtClean="0">
                <a:latin typeface="+mj-lt"/>
              </a:rPr>
              <a:t> +  </a:t>
            </a:r>
            <a:r>
              <a:rPr lang="en-US" dirty="0" err="1" smtClean="0">
                <a:latin typeface="+mj-lt"/>
              </a:rPr>
              <a:t>KCl</a:t>
            </a:r>
            <a:r>
              <a:rPr lang="en-US" dirty="0" smtClean="0">
                <a:latin typeface="+mj-lt"/>
              </a:rPr>
              <a:t> </a:t>
            </a:r>
            <a:r>
              <a:rPr lang="en-US" dirty="0" smtClean="0">
                <a:latin typeface="+mj-lt"/>
              </a:rPr>
              <a:t>+ </a:t>
            </a:r>
            <a:r>
              <a:rPr lang="en-US" dirty="0" smtClean="0">
                <a:latin typeface="+mj-lt"/>
              </a:rPr>
              <a:t> </a:t>
            </a:r>
            <a:r>
              <a:rPr lang="en-US" dirty="0" smtClean="0">
                <a:latin typeface="+mj-lt"/>
              </a:rPr>
              <a:t>H</a:t>
            </a:r>
            <a:r>
              <a:rPr lang="en-US" baseline="-25000" dirty="0" smtClean="0">
                <a:latin typeface="+mj-lt"/>
              </a:rPr>
              <a:t>2</a:t>
            </a:r>
            <a:r>
              <a:rPr lang="en-US" dirty="0" smtClean="0">
                <a:latin typeface="+mj-lt"/>
              </a:rPr>
              <a:t>O</a:t>
            </a:r>
            <a:endParaRPr lang="ru-RU" dirty="0" smtClean="0">
              <a:latin typeface="+mj-lt"/>
            </a:endParaRPr>
          </a:p>
          <a:p>
            <a:endParaRPr lang="ru-RU" dirty="0" smtClean="0">
              <a:latin typeface="+mj-lt"/>
            </a:endParaRPr>
          </a:p>
          <a:p>
            <a:pPr>
              <a:buNone/>
            </a:pPr>
            <a:r>
              <a:rPr lang="en-US" dirty="0" smtClean="0">
                <a:latin typeface="+mj-lt"/>
              </a:rPr>
              <a:t>Cr</a:t>
            </a:r>
            <a:r>
              <a:rPr lang="en-US" baseline="30000" dirty="0" smtClean="0">
                <a:latin typeface="+mj-lt"/>
              </a:rPr>
              <a:t>+6   +3 e</a:t>
            </a:r>
            <a:r>
              <a:rPr lang="en-US" dirty="0" smtClean="0">
                <a:latin typeface="+mj-lt"/>
              </a:rPr>
              <a:t> </a:t>
            </a:r>
            <a:r>
              <a:rPr lang="en-US" baseline="30000" dirty="0" smtClean="0">
                <a:latin typeface="+mj-lt"/>
              </a:rPr>
              <a:t>  =  </a:t>
            </a:r>
            <a:r>
              <a:rPr lang="en-US" dirty="0" smtClean="0">
                <a:latin typeface="+mj-lt"/>
              </a:rPr>
              <a:t>Cr</a:t>
            </a:r>
            <a:r>
              <a:rPr lang="en-US" baseline="30000" dirty="0" smtClean="0">
                <a:latin typeface="+mj-lt"/>
              </a:rPr>
              <a:t>+3</a:t>
            </a:r>
          </a:p>
          <a:p>
            <a:pPr>
              <a:buNone/>
            </a:pPr>
            <a:r>
              <a:rPr lang="en-US" dirty="0" smtClean="0">
                <a:latin typeface="+mj-lt"/>
              </a:rPr>
              <a:t>2Cl</a:t>
            </a:r>
            <a:r>
              <a:rPr lang="en-US" baseline="30000" dirty="0" smtClean="0">
                <a:latin typeface="+mj-lt"/>
              </a:rPr>
              <a:t>-1</a:t>
            </a:r>
            <a:r>
              <a:rPr lang="en-US" dirty="0" smtClean="0">
                <a:latin typeface="+mj-lt"/>
              </a:rPr>
              <a:t>  -2e   = Cl</a:t>
            </a:r>
            <a:r>
              <a:rPr lang="en-US" baseline="-25000" dirty="0" smtClean="0">
                <a:latin typeface="+mj-lt"/>
              </a:rPr>
              <a:t>2</a:t>
            </a:r>
            <a:r>
              <a:rPr lang="en-US" baseline="30000" dirty="0" smtClean="0">
                <a:latin typeface="+mj-lt"/>
              </a:rPr>
              <a:t>0</a:t>
            </a:r>
          </a:p>
          <a:p>
            <a:endParaRPr lang="en-US" baseline="30000" dirty="0" smtClean="0">
              <a:latin typeface="+mj-lt"/>
            </a:endParaRPr>
          </a:p>
          <a:p>
            <a:endParaRPr lang="en-US" baseline="30000" dirty="0" smtClean="0">
              <a:latin typeface="+mj-lt"/>
            </a:endParaRPr>
          </a:p>
          <a:p>
            <a:pPr>
              <a:buNone/>
            </a:pPr>
            <a:r>
              <a:rPr lang="en-US" dirty="0" smtClean="0">
                <a:latin typeface="+mj-lt"/>
              </a:rPr>
              <a:t>K</a:t>
            </a:r>
            <a:r>
              <a:rPr lang="en-US" baseline="-25000" dirty="0" smtClean="0">
                <a:latin typeface="+mj-lt"/>
              </a:rPr>
              <a:t>2</a:t>
            </a:r>
            <a:r>
              <a:rPr lang="en-US" dirty="0" smtClean="0">
                <a:latin typeface="+mj-lt"/>
              </a:rPr>
              <a:t>Cr</a:t>
            </a:r>
            <a:r>
              <a:rPr lang="en-US" baseline="-25000" dirty="0" smtClean="0">
                <a:latin typeface="+mj-lt"/>
              </a:rPr>
              <a:t>2</a:t>
            </a:r>
            <a:r>
              <a:rPr lang="en-US" dirty="0" smtClean="0">
                <a:latin typeface="+mj-lt"/>
              </a:rPr>
              <a:t>O</a:t>
            </a:r>
            <a:r>
              <a:rPr lang="en-US" baseline="-25000" dirty="0" smtClean="0">
                <a:latin typeface="+mj-lt"/>
              </a:rPr>
              <a:t>7</a:t>
            </a:r>
            <a:r>
              <a:rPr lang="en-US" dirty="0" smtClean="0">
                <a:latin typeface="+mj-lt"/>
              </a:rPr>
              <a:t> + 14 </a:t>
            </a:r>
            <a:r>
              <a:rPr lang="en-US" dirty="0" err="1" smtClean="0">
                <a:latin typeface="+mj-lt"/>
              </a:rPr>
              <a:t>HCl</a:t>
            </a:r>
            <a:r>
              <a:rPr lang="en-US" dirty="0" smtClean="0">
                <a:latin typeface="+mj-lt"/>
              </a:rPr>
              <a:t> </a:t>
            </a:r>
            <a:r>
              <a:rPr lang="en-US" baseline="-25000" dirty="0" smtClean="0">
                <a:latin typeface="+mj-lt"/>
              </a:rPr>
              <a:t>(k)</a:t>
            </a:r>
            <a:r>
              <a:rPr lang="en-US" dirty="0" smtClean="0">
                <a:latin typeface="+mj-lt"/>
              </a:rPr>
              <a:t> = 3Cl</a:t>
            </a:r>
            <a:r>
              <a:rPr lang="en-US" baseline="-25000" dirty="0" smtClean="0">
                <a:latin typeface="+mj-lt"/>
              </a:rPr>
              <a:t>2</a:t>
            </a:r>
            <a:r>
              <a:rPr lang="en-US" dirty="0" smtClean="0">
                <a:latin typeface="+mj-lt"/>
              </a:rPr>
              <a:t> + 2 CrCl</a:t>
            </a:r>
            <a:r>
              <a:rPr lang="en-US" baseline="-25000" dirty="0" smtClean="0">
                <a:latin typeface="+mj-lt"/>
              </a:rPr>
              <a:t>3</a:t>
            </a:r>
            <a:r>
              <a:rPr lang="en-US" dirty="0" smtClean="0">
                <a:latin typeface="+mj-lt"/>
              </a:rPr>
              <a:t> +2KCl + </a:t>
            </a:r>
            <a:r>
              <a:rPr lang="en-US" dirty="0" smtClean="0">
                <a:latin typeface="+mj-lt"/>
              </a:rPr>
              <a:t>7H</a:t>
            </a:r>
            <a:r>
              <a:rPr lang="en-US" baseline="-25000" dirty="0" smtClean="0">
                <a:latin typeface="+mj-lt"/>
              </a:rPr>
              <a:t>2</a:t>
            </a:r>
            <a:r>
              <a:rPr lang="en-US" dirty="0" smtClean="0">
                <a:latin typeface="+mj-lt"/>
              </a:rPr>
              <a:t>O</a:t>
            </a:r>
            <a:endParaRPr lang="ru-RU" dirty="0" smtClean="0">
              <a:latin typeface="+mj-lt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9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Расставьте коэффициенты методом электронного баланса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KMnO</a:t>
            </a:r>
            <a:r>
              <a:rPr lang="en-US" baseline="-25000" dirty="0" smtClean="0"/>
              <a:t>4</a:t>
            </a:r>
            <a:r>
              <a:rPr lang="en-US" dirty="0" smtClean="0"/>
              <a:t> + </a:t>
            </a:r>
            <a:r>
              <a:rPr lang="en-US" dirty="0" smtClean="0"/>
              <a:t>FeSO</a:t>
            </a:r>
            <a:r>
              <a:rPr lang="en-US" baseline="-25000" dirty="0" smtClean="0"/>
              <a:t>4</a:t>
            </a:r>
            <a:r>
              <a:rPr lang="en-US" dirty="0" smtClean="0"/>
              <a:t> </a:t>
            </a:r>
            <a:r>
              <a:rPr lang="en-US" dirty="0" smtClean="0"/>
              <a:t>+ </a:t>
            </a:r>
            <a:r>
              <a:rPr lang="en-US" dirty="0" smtClean="0"/>
              <a:t>H</a:t>
            </a:r>
            <a:r>
              <a:rPr lang="en-US" baseline="-25000" dirty="0" smtClean="0"/>
              <a:t>2</a:t>
            </a:r>
            <a:r>
              <a:rPr lang="en-US" dirty="0" smtClean="0"/>
              <a:t>SO</a:t>
            </a:r>
            <a:r>
              <a:rPr lang="en-US" baseline="-25000" dirty="0" smtClean="0"/>
              <a:t>4</a:t>
            </a:r>
            <a:r>
              <a:rPr lang="en-US" dirty="0" smtClean="0"/>
              <a:t> = MnSO</a:t>
            </a:r>
            <a:r>
              <a:rPr lang="en-US" baseline="-25000" dirty="0" smtClean="0"/>
              <a:t>4</a:t>
            </a:r>
            <a:r>
              <a:rPr lang="en-US" dirty="0" smtClean="0"/>
              <a:t> </a:t>
            </a:r>
            <a:r>
              <a:rPr lang="en-US" dirty="0" smtClean="0"/>
              <a:t>+ K</a:t>
            </a:r>
            <a:r>
              <a:rPr lang="en-US" baseline="-25000" dirty="0" smtClean="0"/>
              <a:t>2</a:t>
            </a:r>
            <a:r>
              <a:rPr lang="en-US" dirty="0" smtClean="0"/>
              <a:t>SO</a:t>
            </a:r>
            <a:r>
              <a:rPr lang="en-US" baseline="-25000" dirty="0" smtClean="0"/>
              <a:t>4</a:t>
            </a:r>
            <a:r>
              <a:rPr lang="en-US" dirty="0" smtClean="0"/>
              <a:t> + </a:t>
            </a:r>
            <a:r>
              <a:rPr lang="ru-RU" dirty="0" smtClean="0"/>
              <a:t>…..</a:t>
            </a:r>
            <a:r>
              <a:rPr lang="en-US" dirty="0" smtClean="0"/>
              <a:t> </a:t>
            </a:r>
            <a:r>
              <a:rPr lang="en-US" dirty="0" smtClean="0"/>
              <a:t>+ </a:t>
            </a:r>
            <a:r>
              <a:rPr lang="en-US" dirty="0" smtClean="0"/>
              <a:t> </a:t>
            </a:r>
            <a:r>
              <a:rPr lang="en-US" dirty="0" smtClean="0"/>
              <a:t>H</a:t>
            </a:r>
            <a:r>
              <a:rPr lang="en-US" baseline="-25000" dirty="0" smtClean="0"/>
              <a:t>2</a:t>
            </a:r>
            <a:r>
              <a:rPr lang="en-US" dirty="0" smtClean="0"/>
              <a:t>O</a:t>
            </a:r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en-US" dirty="0" err="1" smtClean="0"/>
              <a:t>Mn</a:t>
            </a:r>
            <a:r>
              <a:rPr lang="ru-RU" baseline="30000" dirty="0" smtClean="0"/>
              <a:t>+7</a:t>
            </a:r>
            <a:r>
              <a:rPr lang="ru-RU" dirty="0" smtClean="0"/>
              <a:t>  +5 </a:t>
            </a:r>
            <a:r>
              <a:rPr lang="en-US" dirty="0" smtClean="0"/>
              <a:t>e =</a:t>
            </a:r>
            <a:r>
              <a:rPr lang="ru-RU" dirty="0" smtClean="0"/>
              <a:t>  </a:t>
            </a:r>
            <a:r>
              <a:rPr lang="en-US" dirty="0" err="1" smtClean="0"/>
              <a:t>Mn</a:t>
            </a:r>
            <a:r>
              <a:rPr lang="ru-RU" baseline="30000" dirty="0" smtClean="0"/>
              <a:t>+2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Fe</a:t>
            </a:r>
            <a:r>
              <a:rPr lang="en-US" baseline="30000" dirty="0" smtClean="0"/>
              <a:t>+2</a:t>
            </a:r>
            <a:r>
              <a:rPr lang="ru-RU" dirty="0" smtClean="0"/>
              <a:t>  </a:t>
            </a:r>
            <a:r>
              <a:rPr lang="en-US" dirty="0" smtClean="0"/>
              <a:t>- 2e =</a:t>
            </a:r>
            <a:r>
              <a:rPr lang="ru-RU" dirty="0" smtClean="0"/>
              <a:t>    </a:t>
            </a:r>
            <a:r>
              <a:rPr lang="en-US" dirty="0" smtClean="0"/>
              <a:t>Fe</a:t>
            </a:r>
            <a:r>
              <a:rPr lang="en-US" baseline="30000" dirty="0" smtClean="0"/>
              <a:t>+3</a:t>
            </a:r>
          </a:p>
          <a:p>
            <a:endParaRPr lang="en-US" baseline="30000" dirty="0" smtClean="0"/>
          </a:p>
          <a:p>
            <a:pPr>
              <a:buNone/>
            </a:pPr>
            <a:r>
              <a:rPr lang="en-US" dirty="0" smtClean="0"/>
              <a:t>2 KMnO</a:t>
            </a:r>
            <a:r>
              <a:rPr lang="en-US" baseline="-25000" dirty="0" smtClean="0"/>
              <a:t>4</a:t>
            </a:r>
            <a:r>
              <a:rPr lang="en-US" dirty="0" smtClean="0"/>
              <a:t> + 10 FeSO</a:t>
            </a:r>
            <a:r>
              <a:rPr lang="en-US" baseline="-25000" dirty="0" smtClean="0"/>
              <a:t>4</a:t>
            </a:r>
            <a:r>
              <a:rPr lang="en-US" dirty="0" smtClean="0"/>
              <a:t> + 8 H</a:t>
            </a:r>
            <a:r>
              <a:rPr lang="en-US" baseline="-25000" dirty="0" smtClean="0"/>
              <a:t>2</a:t>
            </a:r>
            <a:r>
              <a:rPr lang="en-US" dirty="0" smtClean="0"/>
              <a:t>SO</a:t>
            </a:r>
            <a:r>
              <a:rPr lang="en-US" baseline="-25000" dirty="0" smtClean="0"/>
              <a:t>4</a:t>
            </a:r>
            <a:r>
              <a:rPr lang="en-US" dirty="0" smtClean="0"/>
              <a:t> = 2 MnSO</a:t>
            </a:r>
            <a:r>
              <a:rPr lang="en-US" baseline="-25000" dirty="0" smtClean="0"/>
              <a:t>4</a:t>
            </a:r>
            <a:r>
              <a:rPr lang="en-US" dirty="0" smtClean="0"/>
              <a:t> + K</a:t>
            </a:r>
            <a:r>
              <a:rPr lang="en-US" baseline="-25000" dirty="0" smtClean="0"/>
              <a:t>2</a:t>
            </a:r>
            <a:r>
              <a:rPr lang="en-US" dirty="0" smtClean="0"/>
              <a:t>SO</a:t>
            </a:r>
            <a:r>
              <a:rPr lang="en-US" baseline="-25000" dirty="0" smtClean="0"/>
              <a:t>4</a:t>
            </a:r>
            <a:r>
              <a:rPr lang="en-US" dirty="0" smtClean="0"/>
              <a:t> + 5 Fe</a:t>
            </a:r>
            <a:r>
              <a:rPr lang="en-US" baseline="-25000" dirty="0" smtClean="0"/>
              <a:t>2</a:t>
            </a:r>
            <a:r>
              <a:rPr lang="en-US" dirty="0" smtClean="0"/>
              <a:t>(SO</a:t>
            </a:r>
            <a:r>
              <a:rPr lang="en-US" baseline="-25000" dirty="0" smtClean="0"/>
              <a:t>4</a:t>
            </a:r>
            <a:r>
              <a:rPr lang="en-US" dirty="0" smtClean="0"/>
              <a:t>)</a:t>
            </a:r>
            <a:r>
              <a:rPr lang="en-US" baseline="-25000" dirty="0" smtClean="0"/>
              <a:t>3</a:t>
            </a:r>
            <a:r>
              <a:rPr lang="en-US" dirty="0" smtClean="0"/>
              <a:t> + 8 H</a:t>
            </a:r>
            <a:r>
              <a:rPr lang="en-US" baseline="-25000" dirty="0" smtClean="0"/>
              <a:t>2</a:t>
            </a:r>
            <a:r>
              <a:rPr lang="en-US" dirty="0" smtClean="0"/>
              <a:t>O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9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Расставьте коэффициенты методом электронного баланса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pt-BR" b="1" dirty="0" smtClean="0"/>
              <a:t>H</a:t>
            </a:r>
            <a:r>
              <a:rPr lang="pt-BR" b="1" baseline="-25000" dirty="0" smtClean="0"/>
              <a:t>2</a:t>
            </a:r>
            <a:r>
              <a:rPr lang="pt-BR" b="1" dirty="0" smtClean="0"/>
              <a:t>O</a:t>
            </a:r>
            <a:r>
              <a:rPr lang="pt-BR" b="1" baseline="-25000" dirty="0" smtClean="0"/>
              <a:t>2</a:t>
            </a:r>
            <a:r>
              <a:rPr lang="pt-BR" b="1" dirty="0" smtClean="0"/>
              <a:t> </a:t>
            </a:r>
            <a:r>
              <a:rPr lang="pt-BR" b="1" dirty="0" smtClean="0"/>
              <a:t>+ </a:t>
            </a:r>
            <a:r>
              <a:rPr lang="pt-BR" b="1" dirty="0" smtClean="0"/>
              <a:t>KMnO</a:t>
            </a:r>
            <a:r>
              <a:rPr lang="pt-BR" b="1" baseline="-25000" dirty="0" smtClean="0"/>
              <a:t>4</a:t>
            </a:r>
            <a:r>
              <a:rPr lang="pt-BR" b="1" dirty="0" smtClean="0"/>
              <a:t> </a:t>
            </a:r>
            <a:r>
              <a:rPr lang="pt-BR" b="1" dirty="0" smtClean="0"/>
              <a:t>+ </a:t>
            </a:r>
            <a:r>
              <a:rPr lang="pt-BR" b="1" dirty="0" smtClean="0"/>
              <a:t>H</a:t>
            </a:r>
            <a:r>
              <a:rPr lang="pt-BR" b="1" baseline="-25000" dirty="0" smtClean="0"/>
              <a:t>2</a:t>
            </a:r>
            <a:r>
              <a:rPr lang="pt-BR" b="1" dirty="0" smtClean="0"/>
              <a:t> </a:t>
            </a:r>
            <a:r>
              <a:rPr lang="pt-BR" b="1" dirty="0" smtClean="0"/>
              <a:t>SO</a:t>
            </a:r>
            <a:r>
              <a:rPr lang="pt-BR" b="1" baseline="-25000" dirty="0" smtClean="0"/>
              <a:t>4</a:t>
            </a:r>
            <a:r>
              <a:rPr lang="pt-BR" b="1" dirty="0" smtClean="0"/>
              <a:t> </a:t>
            </a:r>
            <a:r>
              <a:rPr lang="pt-BR" b="1" dirty="0" smtClean="0"/>
              <a:t>→</a:t>
            </a:r>
            <a:r>
              <a:rPr lang="ru-RU" b="1" dirty="0" smtClean="0"/>
              <a:t>….</a:t>
            </a:r>
            <a:r>
              <a:rPr lang="pt-BR" b="1" dirty="0" smtClean="0"/>
              <a:t> + O</a:t>
            </a:r>
            <a:r>
              <a:rPr lang="pt-BR" b="1" baseline="-25000" dirty="0" smtClean="0"/>
              <a:t>2</a:t>
            </a:r>
            <a:r>
              <a:rPr lang="pt-BR" b="1" dirty="0" smtClean="0"/>
              <a:t> </a:t>
            </a:r>
            <a:r>
              <a:rPr lang="pt-BR" b="1" dirty="0" smtClean="0"/>
              <a:t>+  K</a:t>
            </a:r>
            <a:r>
              <a:rPr lang="pt-BR" b="1" baseline="-25000" dirty="0" smtClean="0"/>
              <a:t>2</a:t>
            </a:r>
            <a:r>
              <a:rPr lang="pt-BR" b="1" dirty="0" smtClean="0"/>
              <a:t>SO</a:t>
            </a:r>
            <a:r>
              <a:rPr lang="pt-BR" b="1" baseline="-25000" dirty="0" smtClean="0"/>
              <a:t>4</a:t>
            </a:r>
            <a:r>
              <a:rPr lang="pt-BR" b="1" dirty="0" smtClean="0"/>
              <a:t>+  </a:t>
            </a:r>
            <a:r>
              <a:rPr lang="pt-BR" b="1" dirty="0" smtClean="0"/>
              <a:t>H</a:t>
            </a:r>
            <a:r>
              <a:rPr lang="pt-BR" b="1" baseline="-25000" dirty="0" smtClean="0"/>
              <a:t>2</a:t>
            </a:r>
            <a:r>
              <a:rPr lang="pt-BR" b="1" dirty="0" smtClean="0"/>
              <a:t>O</a:t>
            </a:r>
            <a:endParaRPr lang="ru-RU" b="1" dirty="0" smtClean="0"/>
          </a:p>
          <a:p>
            <a:endParaRPr lang="ru-RU" b="1" dirty="0" smtClean="0"/>
          </a:p>
          <a:p>
            <a:pPr>
              <a:buNone/>
            </a:pPr>
            <a:r>
              <a:rPr lang="en-US" dirty="0" smtClean="0"/>
              <a:t>Mn</a:t>
            </a:r>
            <a:r>
              <a:rPr lang="en-US" baseline="30000" dirty="0" smtClean="0"/>
              <a:t>+7    </a:t>
            </a:r>
            <a:r>
              <a:rPr lang="en-US" dirty="0" smtClean="0"/>
              <a:t> +5</a:t>
            </a:r>
            <a:r>
              <a:rPr lang="ru-RU" dirty="0" smtClean="0"/>
              <a:t>е    =</a:t>
            </a:r>
            <a:r>
              <a:rPr lang="en-US" dirty="0" smtClean="0"/>
              <a:t>Mn</a:t>
            </a:r>
            <a:r>
              <a:rPr lang="en-US" baseline="30000" dirty="0" smtClean="0"/>
              <a:t>+2</a:t>
            </a:r>
            <a:endParaRPr lang="ru-RU" b="1" baseline="30000" dirty="0" smtClean="0"/>
          </a:p>
          <a:p>
            <a:pPr>
              <a:buNone/>
            </a:pPr>
            <a:r>
              <a:rPr lang="ru-RU" dirty="0" smtClean="0"/>
              <a:t>2О </a:t>
            </a:r>
            <a:r>
              <a:rPr lang="ru-RU" baseline="30000" dirty="0" smtClean="0"/>
              <a:t>-1</a:t>
            </a:r>
            <a:r>
              <a:rPr lang="ru-RU" dirty="0" smtClean="0"/>
              <a:t> – 2 е  =O</a:t>
            </a:r>
            <a:r>
              <a:rPr lang="ru-RU" baseline="-25000" dirty="0" smtClean="0"/>
              <a:t>2</a:t>
            </a:r>
            <a:r>
              <a:rPr lang="ru-RU" baseline="30000" dirty="0" smtClean="0"/>
              <a:t>0        </a:t>
            </a:r>
            <a:endParaRPr lang="ru-RU" baseline="30000" dirty="0" smtClean="0"/>
          </a:p>
          <a:p>
            <a:endParaRPr lang="ru-RU" baseline="30000" dirty="0" smtClean="0"/>
          </a:p>
          <a:p>
            <a:pPr>
              <a:buNone/>
            </a:pPr>
            <a:r>
              <a:rPr lang="pt-BR" b="1" dirty="0" smtClean="0"/>
              <a:t>5H</a:t>
            </a:r>
            <a:r>
              <a:rPr lang="pt-BR" b="1" baseline="-25000" dirty="0" smtClean="0"/>
              <a:t>2</a:t>
            </a:r>
            <a:r>
              <a:rPr lang="pt-BR" b="1" dirty="0" smtClean="0"/>
              <a:t>O</a:t>
            </a:r>
            <a:r>
              <a:rPr lang="pt-BR" b="1" baseline="-25000" dirty="0" smtClean="0"/>
              <a:t>2</a:t>
            </a:r>
            <a:r>
              <a:rPr lang="pt-BR" b="1" baseline="30000" dirty="0" smtClean="0"/>
              <a:t>-1</a:t>
            </a:r>
            <a:r>
              <a:rPr lang="pt-BR" b="1" dirty="0" smtClean="0"/>
              <a:t> + 2KMn</a:t>
            </a:r>
            <a:r>
              <a:rPr lang="pt-BR" b="1" baseline="30000" dirty="0" smtClean="0"/>
              <a:t>+7</a:t>
            </a:r>
            <a:r>
              <a:rPr lang="pt-BR" b="1" dirty="0" smtClean="0"/>
              <a:t>O</a:t>
            </a:r>
            <a:r>
              <a:rPr lang="pt-BR" b="1" baseline="-25000" dirty="0" smtClean="0"/>
              <a:t>4</a:t>
            </a:r>
            <a:r>
              <a:rPr lang="pt-BR" b="1" dirty="0" smtClean="0"/>
              <a:t> + 3H</a:t>
            </a:r>
            <a:r>
              <a:rPr lang="pt-BR" b="1" baseline="-25000" dirty="0" smtClean="0"/>
              <a:t>2</a:t>
            </a:r>
            <a:r>
              <a:rPr lang="pt-BR" b="1" dirty="0" smtClean="0"/>
              <a:t> SO</a:t>
            </a:r>
            <a:r>
              <a:rPr lang="pt-BR" b="1" baseline="-25000" dirty="0" smtClean="0"/>
              <a:t>4</a:t>
            </a:r>
            <a:r>
              <a:rPr lang="pt-BR" b="1" dirty="0" smtClean="0"/>
              <a:t> →=2Mn</a:t>
            </a:r>
            <a:r>
              <a:rPr lang="pt-BR" b="1" baseline="30000" dirty="0" smtClean="0"/>
              <a:t>+2</a:t>
            </a:r>
            <a:r>
              <a:rPr lang="pt-BR" b="1" dirty="0" smtClean="0"/>
              <a:t>SO</a:t>
            </a:r>
            <a:r>
              <a:rPr lang="pt-BR" b="1" baseline="-25000" dirty="0" smtClean="0"/>
              <a:t>4</a:t>
            </a:r>
            <a:r>
              <a:rPr lang="pt-BR" b="1" dirty="0" smtClean="0"/>
              <a:t> +5 O</a:t>
            </a:r>
            <a:r>
              <a:rPr lang="pt-BR" b="1" baseline="-25000" dirty="0" smtClean="0"/>
              <a:t>2</a:t>
            </a:r>
            <a:r>
              <a:rPr lang="pt-BR" b="1" baseline="30000" dirty="0" smtClean="0"/>
              <a:t>0</a:t>
            </a:r>
            <a:r>
              <a:rPr lang="pt-BR" b="1" dirty="0" smtClean="0"/>
              <a:t> +  K</a:t>
            </a:r>
            <a:r>
              <a:rPr lang="pt-BR" b="1" baseline="-25000" dirty="0" smtClean="0"/>
              <a:t>2</a:t>
            </a:r>
            <a:r>
              <a:rPr lang="pt-BR" b="1" dirty="0" smtClean="0"/>
              <a:t>SO</a:t>
            </a:r>
            <a:r>
              <a:rPr lang="pt-BR" b="1" baseline="-25000" dirty="0" smtClean="0"/>
              <a:t>4</a:t>
            </a:r>
            <a:r>
              <a:rPr lang="pt-BR" b="1" dirty="0" smtClean="0"/>
              <a:t>+  8H</a:t>
            </a:r>
            <a:r>
              <a:rPr lang="pt-BR" b="1" baseline="-25000" dirty="0" smtClean="0"/>
              <a:t>2</a:t>
            </a:r>
            <a:r>
              <a:rPr lang="pt-BR" b="1" dirty="0" smtClean="0"/>
              <a:t>O</a:t>
            </a:r>
            <a:endParaRPr lang="ru-RU" b="1" dirty="0" smtClean="0"/>
          </a:p>
          <a:p>
            <a:pPr>
              <a:buNone/>
            </a:pPr>
            <a:r>
              <a:rPr lang="ru-RU" baseline="30000" dirty="0" smtClean="0"/>
              <a:t>       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9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Расставьте коэффициенты методом электронного баланса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pt-BR" b="1" dirty="0" smtClean="0"/>
              <a:t>PH</a:t>
            </a:r>
            <a:r>
              <a:rPr lang="pt-BR" b="1" baseline="-25000" dirty="0" smtClean="0"/>
              <a:t>3</a:t>
            </a:r>
            <a:r>
              <a:rPr lang="pt-BR" b="1" dirty="0" smtClean="0"/>
              <a:t> </a:t>
            </a:r>
            <a:r>
              <a:rPr lang="pt-BR" b="1" dirty="0" smtClean="0"/>
              <a:t>+ </a:t>
            </a:r>
            <a:r>
              <a:rPr lang="pt-BR" b="1" dirty="0" smtClean="0"/>
              <a:t>HMnO</a:t>
            </a:r>
            <a:r>
              <a:rPr lang="pt-BR" b="1" baseline="-25000" dirty="0" smtClean="0"/>
              <a:t>4</a:t>
            </a:r>
            <a:r>
              <a:rPr lang="pt-BR" b="1" dirty="0" smtClean="0"/>
              <a:t>  </a:t>
            </a:r>
            <a:r>
              <a:rPr lang="pt-BR" dirty="0" smtClean="0"/>
              <a:t>=</a:t>
            </a:r>
            <a:r>
              <a:rPr lang="ru-RU" b="1" dirty="0" smtClean="0"/>
              <a:t>…..</a:t>
            </a:r>
            <a:r>
              <a:rPr lang="pt-BR" b="1" dirty="0" smtClean="0"/>
              <a:t> </a:t>
            </a:r>
            <a:r>
              <a:rPr lang="pt-BR" b="1" dirty="0" smtClean="0"/>
              <a:t>+ </a:t>
            </a:r>
            <a:r>
              <a:rPr lang="pt-BR" b="1" dirty="0" smtClean="0"/>
              <a:t>H</a:t>
            </a:r>
            <a:r>
              <a:rPr lang="pt-BR" b="1" baseline="-25000" dirty="0" smtClean="0"/>
              <a:t>3</a:t>
            </a:r>
            <a:r>
              <a:rPr lang="pt-BR" b="1" dirty="0" smtClean="0"/>
              <a:t>PO</a:t>
            </a:r>
            <a:r>
              <a:rPr lang="pt-BR" b="1" baseline="-25000" dirty="0" smtClean="0"/>
              <a:t>4</a:t>
            </a:r>
            <a:r>
              <a:rPr lang="pt-BR" b="1" dirty="0" smtClean="0"/>
              <a:t> </a:t>
            </a:r>
            <a:r>
              <a:rPr lang="pt-BR" b="1" dirty="0" smtClean="0"/>
              <a:t>+ </a:t>
            </a:r>
            <a:r>
              <a:rPr lang="pt-BR" b="1" dirty="0" smtClean="0"/>
              <a:t>H</a:t>
            </a:r>
            <a:r>
              <a:rPr lang="pt-BR" b="1" baseline="-25000" dirty="0" smtClean="0"/>
              <a:t>2</a:t>
            </a:r>
            <a:r>
              <a:rPr lang="pt-BR" b="1" dirty="0" smtClean="0"/>
              <a:t>O</a:t>
            </a:r>
            <a:endParaRPr lang="ru-RU" b="1" dirty="0" smtClean="0"/>
          </a:p>
          <a:p>
            <a:endParaRPr lang="ru-RU" b="1" dirty="0" smtClean="0"/>
          </a:p>
          <a:p>
            <a:pPr>
              <a:buNone/>
            </a:pPr>
            <a:r>
              <a:rPr lang="en-US" dirty="0" smtClean="0"/>
              <a:t>P</a:t>
            </a:r>
            <a:r>
              <a:rPr lang="en-US" baseline="30000" dirty="0" smtClean="0"/>
              <a:t>-3</a:t>
            </a:r>
            <a:r>
              <a:rPr lang="en-US" dirty="0" smtClean="0"/>
              <a:t>– 8 </a:t>
            </a:r>
            <a:r>
              <a:rPr lang="ru-RU" dirty="0" smtClean="0"/>
              <a:t>е  =</a:t>
            </a:r>
            <a:r>
              <a:rPr lang="en-US" dirty="0" smtClean="0"/>
              <a:t>P</a:t>
            </a:r>
            <a:r>
              <a:rPr lang="en-US" baseline="30000" dirty="0" smtClean="0"/>
              <a:t>+5</a:t>
            </a:r>
            <a:endParaRPr lang="ru-RU" baseline="30000" dirty="0" smtClean="0"/>
          </a:p>
          <a:p>
            <a:pPr>
              <a:buNone/>
            </a:pPr>
            <a:r>
              <a:rPr lang="en-US" dirty="0" smtClean="0"/>
              <a:t>Mn</a:t>
            </a:r>
            <a:r>
              <a:rPr lang="en-US" baseline="30000" dirty="0" smtClean="0"/>
              <a:t>+7    </a:t>
            </a:r>
            <a:r>
              <a:rPr lang="en-US" dirty="0" smtClean="0"/>
              <a:t> +3</a:t>
            </a:r>
            <a:r>
              <a:rPr lang="ru-RU" dirty="0" smtClean="0"/>
              <a:t>е    =</a:t>
            </a:r>
            <a:r>
              <a:rPr lang="en-US" dirty="0" smtClean="0"/>
              <a:t>Mn</a:t>
            </a:r>
            <a:r>
              <a:rPr lang="en-US" baseline="30000" dirty="0" smtClean="0"/>
              <a:t>+4</a:t>
            </a:r>
            <a:endParaRPr lang="ru-RU" baseline="30000" dirty="0" smtClean="0"/>
          </a:p>
          <a:p>
            <a:endParaRPr lang="ru-RU" baseline="30000" dirty="0" smtClean="0"/>
          </a:p>
          <a:p>
            <a:pPr>
              <a:buNone/>
            </a:pPr>
            <a:r>
              <a:rPr lang="pt-BR" b="1" dirty="0" smtClean="0"/>
              <a:t>3P</a:t>
            </a:r>
            <a:r>
              <a:rPr lang="pt-BR" b="1" baseline="30000" dirty="0" smtClean="0"/>
              <a:t>-3</a:t>
            </a:r>
            <a:r>
              <a:rPr lang="pt-BR" b="1" dirty="0" smtClean="0"/>
              <a:t>H</a:t>
            </a:r>
            <a:r>
              <a:rPr lang="pt-BR" b="1" baseline="-25000" dirty="0" smtClean="0"/>
              <a:t>3</a:t>
            </a:r>
            <a:r>
              <a:rPr lang="pt-BR" b="1" dirty="0" smtClean="0"/>
              <a:t> + 8HMn</a:t>
            </a:r>
            <a:r>
              <a:rPr lang="pt-BR" b="1" baseline="30000" dirty="0" smtClean="0"/>
              <a:t>+7</a:t>
            </a:r>
            <a:r>
              <a:rPr lang="pt-BR" b="1" dirty="0" smtClean="0"/>
              <a:t>O</a:t>
            </a:r>
            <a:r>
              <a:rPr lang="pt-BR" b="1" baseline="-25000" dirty="0" smtClean="0"/>
              <a:t>4</a:t>
            </a:r>
            <a:r>
              <a:rPr lang="pt-BR" b="1" dirty="0" smtClean="0"/>
              <a:t>  </a:t>
            </a:r>
            <a:r>
              <a:rPr lang="pt-BR" dirty="0" smtClean="0"/>
              <a:t>=</a:t>
            </a:r>
            <a:r>
              <a:rPr lang="pt-BR" b="1" dirty="0" smtClean="0"/>
              <a:t>8Mn</a:t>
            </a:r>
            <a:r>
              <a:rPr lang="pt-BR" b="1" baseline="30000" dirty="0" smtClean="0"/>
              <a:t>+4</a:t>
            </a:r>
            <a:r>
              <a:rPr lang="pt-BR" b="1" dirty="0" smtClean="0"/>
              <a:t>O</a:t>
            </a:r>
            <a:r>
              <a:rPr lang="pt-BR" b="1" baseline="-25000" dirty="0" smtClean="0"/>
              <a:t>2</a:t>
            </a:r>
            <a:r>
              <a:rPr lang="pt-BR" b="1" dirty="0" smtClean="0"/>
              <a:t> + 3H</a:t>
            </a:r>
            <a:r>
              <a:rPr lang="pt-BR" b="1" baseline="-25000" dirty="0" smtClean="0"/>
              <a:t>3</a:t>
            </a:r>
            <a:r>
              <a:rPr lang="pt-BR" b="1" dirty="0" smtClean="0"/>
              <a:t>P</a:t>
            </a:r>
            <a:r>
              <a:rPr lang="pt-BR" b="1" baseline="30000" dirty="0" smtClean="0"/>
              <a:t>+5</a:t>
            </a:r>
            <a:r>
              <a:rPr lang="pt-BR" b="1" dirty="0" smtClean="0"/>
              <a:t>O</a:t>
            </a:r>
            <a:r>
              <a:rPr lang="pt-BR" b="1" baseline="-25000" dirty="0" smtClean="0"/>
              <a:t>4</a:t>
            </a:r>
            <a:r>
              <a:rPr lang="pt-BR" b="1" dirty="0" smtClean="0"/>
              <a:t> + 4H</a:t>
            </a:r>
            <a:r>
              <a:rPr lang="pt-BR" b="1" baseline="-25000" dirty="0" smtClean="0"/>
              <a:t>2</a:t>
            </a:r>
            <a:r>
              <a:rPr lang="pt-BR" b="1" dirty="0" smtClean="0"/>
              <a:t>O</a:t>
            </a:r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9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Расставьте коэффициенты методом электронного баланса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Cr</a:t>
            </a:r>
            <a:r>
              <a:rPr lang="en-US" b="1" baseline="-25000" dirty="0" smtClean="0"/>
              <a:t>2</a:t>
            </a:r>
            <a:r>
              <a:rPr lang="en-US" b="1" dirty="0" smtClean="0"/>
              <a:t>(SO</a:t>
            </a:r>
            <a:r>
              <a:rPr lang="en-US" b="1" baseline="-25000" dirty="0" smtClean="0"/>
              <a:t>4</a:t>
            </a:r>
            <a:r>
              <a:rPr lang="en-US" b="1" dirty="0" smtClean="0"/>
              <a:t>)</a:t>
            </a:r>
            <a:r>
              <a:rPr lang="en-US" b="1" baseline="-25000" dirty="0" smtClean="0"/>
              <a:t>3</a:t>
            </a:r>
            <a:r>
              <a:rPr lang="en-US" b="1" dirty="0" smtClean="0"/>
              <a:t>+KMnO</a:t>
            </a:r>
            <a:r>
              <a:rPr lang="en-US" b="1" baseline="-25000" dirty="0" smtClean="0"/>
              <a:t>4</a:t>
            </a:r>
            <a:r>
              <a:rPr lang="en-US" b="1" dirty="0" smtClean="0"/>
              <a:t>+</a:t>
            </a:r>
            <a:r>
              <a:rPr lang="ru-RU" b="1" dirty="0" smtClean="0"/>
              <a:t>…</a:t>
            </a:r>
            <a:r>
              <a:rPr lang="en-US" b="1" dirty="0" smtClean="0"/>
              <a:t>=K</a:t>
            </a:r>
            <a:r>
              <a:rPr lang="en-US" b="1" baseline="-25000" dirty="0" smtClean="0"/>
              <a:t>2</a:t>
            </a:r>
            <a:r>
              <a:rPr lang="en-US" b="1" dirty="0" smtClean="0"/>
              <a:t>CrO</a:t>
            </a:r>
            <a:r>
              <a:rPr lang="en-US" b="1" baseline="-25000" dirty="0" smtClean="0"/>
              <a:t>4</a:t>
            </a:r>
            <a:r>
              <a:rPr lang="en-US" b="1" dirty="0" smtClean="0"/>
              <a:t>+K</a:t>
            </a:r>
            <a:r>
              <a:rPr lang="en-US" b="1" baseline="-25000" dirty="0" smtClean="0"/>
              <a:t>2</a:t>
            </a:r>
            <a:r>
              <a:rPr lang="en-US" b="1" dirty="0" smtClean="0"/>
              <a:t>MnO</a:t>
            </a:r>
            <a:r>
              <a:rPr lang="en-US" b="1" baseline="-25000" dirty="0" smtClean="0"/>
              <a:t>4</a:t>
            </a:r>
            <a:r>
              <a:rPr lang="en-US" b="1" dirty="0" smtClean="0"/>
              <a:t>+</a:t>
            </a:r>
            <a:endParaRPr lang="ru-RU" b="1" dirty="0" smtClean="0"/>
          </a:p>
          <a:p>
            <a:pPr>
              <a:buNone/>
            </a:pPr>
            <a:r>
              <a:rPr lang="en-US" b="1" dirty="0" smtClean="0"/>
              <a:t>K</a:t>
            </a:r>
            <a:r>
              <a:rPr lang="en-US" b="1" baseline="-25000" dirty="0" smtClean="0"/>
              <a:t>2</a:t>
            </a:r>
            <a:r>
              <a:rPr lang="en-US" b="1" dirty="0" smtClean="0"/>
              <a:t>SO</a:t>
            </a:r>
            <a:r>
              <a:rPr lang="en-US" b="1" baseline="-25000" dirty="0" smtClean="0"/>
              <a:t>4</a:t>
            </a:r>
            <a:r>
              <a:rPr lang="en-US" b="1" dirty="0" smtClean="0"/>
              <a:t>+H</a:t>
            </a:r>
            <a:r>
              <a:rPr lang="en-US" b="1" baseline="-25000" dirty="0" smtClean="0"/>
              <a:t>2</a:t>
            </a:r>
            <a:r>
              <a:rPr lang="en-US" b="1" dirty="0" smtClean="0"/>
              <a:t>O</a:t>
            </a: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en-US" dirty="0" smtClean="0"/>
              <a:t>2Cr</a:t>
            </a:r>
            <a:r>
              <a:rPr lang="en-US" baseline="30000" dirty="0" smtClean="0"/>
              <a:t>+3</a:t>
            </a:r>
            <a:r>
              <a:rPr lang="en-US" dirty="0" smtClean="0"/>
              <a:t>– 6 </a:t>
            </a:r>
            <a:r>
              <a:rPr lang="ru-RU" dirty="0" smtClean="0"/>
              <a:t>е  =2</a:t>
            </a:r>
            <a:r>
              <a:rPr lang="en-US" dirty="0" smtClean="0"/>
              <a:t>Cr</a:t>
            </a:r>
            <a:r>
              <a:rPr lang="en-US" baseline="30000" dirty="0" smtClean="0"/>
              <a:t>+6</a:t>
            </a:r>
            <a:endParaRPr lang="ru-RU" baseline="30000" dirty="0" smtClean="0"/>
          </a:p>
          <a:p>
            <a:pPr>
              <a:buNone/>
            </a:pPr>
            <a:r>
              <a:rPr lang="en-US" dirty="0" smtClean="0"/>
              <a:t>Mn</a:t>
            </a:r>
            <a:r>
              <a:rPr lang="en-US" baseline="30000" dirty="0" smtClean="0"/>
              <a:t>+7    </a:t>
            </a:r>
            <a:r>
              <a:rPr lang="en-US" dirty="0" smtClean="0"/>
              <a:t> +1</a:t>
            </a:r>
            <a:r>
              <a:rPr lang="ru-RU" dirty="0" smtClean="0"/>
              <a:t>е    =</a:t>
            </a:r>
            <a:r>
              <a:rPr lang="en-US" dirty="0" smtClean="0"/>
              <a:t>Mn</a:t>
            </a:r>
            <a:r>
              <a:rPr lang="en-US" baseline="30000" dirty="0" smtClean="0"/>
              <a:t>+6</a:t>
            </a:r>
            <a:endParaRPr lang="ru-RU" baseline="30000" dirty="0" smtClean="0"/>
          </a:p>
          <a:p>
            <a:endParaRPr lang="ru-RU" baseline="30000" dirty="0" smtClean="0"/>
          </a:p>
          <a:p>
            <a:pPr>
              <a:buNone/>
            </a:pPr>
            <a:r>
              <a:rPr lang="en-US" b="1" dirty="0" smtClean="0"/>
              <a:t>Cr</a:t>
            </a:r>
            <a:r>
              <a:rPr lang="en-US" b="1" baseline="-25000" dirty="0" smtClean="0"/>
              <a:t>2</a:t>
            </a:r>
            <a:r>
              <a:rPr lang="en-US" b="1" baseline="30000" dirty="0" smtClean="0"/>
              <a:t>+3</a:t>
            </a:r>
            <a:r>
              <a:rPr lang="en-US" b="1" dirty="0" smtClean="0"/>
              <a:t>(SO</a:t>
            </a:r>
            <a:r>
              <a:rPr lang="en-US" b="1" baseline="-25000" dirty="0" smtClean="0"/>
              <a:t>4</a:t>
            </a:r>
            <a:r>
              <a:rPr lang="en-US" b="1" dirty="0" smtClean="0"/>
              <a:t>)</a:t>
            </a:r>
            <a:r>
              <a:rPr lang="en-US" b="1" baseline="-25000" dirty="0" smtClean="0"/>
              <a:t>3</a:t>
            </a:r>
            <a:r>
              <a:rPr lang="en-US" b="1" dirty="0" smtClean="0"/>
              <a:t>+6KMn</a:t>
            </a:r>
            <a:r>
              <a:rPr lang="en-US" b="1" baseline="30000" dirty="0" smtClean="0"/>
              <a:t>+7</a:t>
            </a:r>
            <a:r>
              <a:rPr lang="en-US" b="1" dirty="0" smtClean="0"/>
              <a:t>O</a:t>
            </a:r>
            <a:r>
              <a:rPr lang="en-US" b="1" baseline="-25000" dirty="0" smtClean="0"/>
              <a:t>4</a:t>
            </a:r>
            <a:r>
              <a:rPr lang="en-US" b="1" dirty="0" smtClean="0"/>
              <a:t>+16KOH=2K</a:t>
            </a:r>
            <a:r>
              <a:rPr lang="en-US" b="1" baseline="-25000" dirty="0" smtClean="0"/>
              <a:t>2</a:t>
            </a:r>
            <a:r>
              <a:rPr lang="en-US" b="1" dirty="0" smtClean="0"/>
              <a:t>Cr</a:t>
            </a:r>
            <a:r>
              <a:rPr lang="en-US" b="1" baseline="30000" dirty="0" smtClean="0"/>
              <a:t>+6</a:t>
            </a:r>
            <a:r>
              <a:rPr lang="en-US" b="1" dirty="0" smtClean="0"/>
              <a:t>O</a:t>
            </a:r>
            <a:r>
              <a:rPr lang="en-US" b="1" baseline="-25000" dirty="0" smtClean="0"/>
              <a:t>4</a:t>
            </a:r>
            <a:r>
              <a:rPr lang="en-US" b="1" dirty="0" smtClean="0"/>
              <a:t>+6K</a:t>
            </a:r>
            <a:r>
              <a:rPr lang="en-US" b="1" baseline="-25000" dirty="0" smtClean="0"/>
              <a:t>2</a:t>
            </a:r>
            <a:r>
              <a:rPr lang="en-US" b="1" dirty="0" smtClean="0"/>
              <a:t>Mn</a:t>
            </a:r>
            <a:r>
              <a:rPr lang="en-US" b="1" baseline="30000" dirty="0" smtClean="0"/>
              <a:t>+6</a:t>
            </a:r>
            <a:r>
              <a:rPr lang="en-US" b="1" dirty="0" smtClean="0"/>
              <a:t>O</a:t>
            </a:r>
            <a:r>
              <a:rPr lang="en-US" b="1" baseline="-25000" dirty="0" smtClean="0"/>
              <a:t>4</a:t>
            </a:r>
            <a:r>
              <a:rPr lang="en-US" b="1" dirty="0" smtClean="0"/>
              <a:t>+3K</a:t>
            </a:r>
            <a:r>
              <a:rPr lang="en-US" b="1" baseline="-25000" dirty="0" smtClean="0"/>
              <a:t>2</a:t>
            </a:r>
            <a:r>
              <a:rPr lang="en-US" b="1" dirty="0" smtClean="0"/>
              <a:t>SO</a:t>
            </a:r>
            <a:r>
              <a:rPr lang="en-US" b="1" baseline="-25000" dirty="0" smtClean="0"/>
              <a:t>4</a:t>
            </a:r>
            <a:r>
              <a:rPr lang="en-US" b="1" dirty="0" smtClean="0"/>
              <a:t>+8H</a:t>
            </a:r>
            <a:r>
              <a:rPr lang="en-US" b="1" baseline="-25000" dirty="0" smtClean="0"/>
              <a:t>2</a:t>
            </a:r>
            <a:r>
              <a:rPr lang="en-US" b="1" dirty="0" smtClean="0"/>
              <a:t>O</a:t>
            </a:r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9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Расставьте коэффициенты методом электронного баланса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err="1" smtClean="0"/>
              <a:t>NO+KClO</a:t>
            </a:r>
            <a:r>
              <a:rPr lang="en-US" b="1" dirty="0" smtClean="0"/>
              <a:t>+ </a:t>
            </a:r>
            <a:r>
              <a:rPr lang="en-US" b="1" dirty="0" smtClean="0"/>
              <a:t>KOH=KNO</a:t>
            </a:r>
            <a:r>
              <a:rPr lang="en-US" b="1" baseline="-25000" dirty="0" smtClean="0"/>
              <a:t>3</a:t>
            </a:r>
            <a:r>
              <a:rPr lang="en-US" b="1" dirty="0" smtClean="0"/>
              <a:t>+ </a:t>
            </a:r>
            <a:r>
              <a:rPr lang="ru-RU" b="1" dirty="0" smtClean="0"/>
              <a:t>…</a:t>
            </a:r>
            <a:r>
              <a:rPr lang="en-US" b="1" dirty="0" smtClean="0"/>
              <a:t>+ H</a:t>
            </a:r>
            <a:r>
              <a:rPr lang="en-US" b="1" baseline="-25000" dirty="0" smtClean="0"/>
              <a:t>2</a:t>
            </a:r>
            <a:r>
              <a:rPr lang="en-US" b="1" dirty="0" smtClean="0"/>
              <a:t>O</a:t>
            </a:r>
            <a:endParaRPr lang="ru-RU" b="1" dirty="0" smtClean="0"/>
          </a:p>
          <a:p>
            <a:endParaRPr lang="ru-RU" b="1" dirty="0" smtClean="0"/>
          </a:p>
          <a:p>
            <a:pPr>
              <a:buNone/>
            </a:pPr>
            <a:r>
              <a:rPr lang="en-US" dirty="0" smtClean="0"/>
              <a:t>N</a:t>
            </a:r>
            <a:r>
              <a:rPr lang="en-US" baseline="30000" dirty="0" smtClean="0"/>
              <a:t>+2</a:t>
            </a:r>
            <a:r>
              <a:rPr lang="en-US" dirty="0" smtClean="0"/>
              <a:t> </a:t>
            </a:r>
            <a:r>
              <a:rPr lang="en-US" dirty="0" smtClean="0"/>
              <a:t>– 3 </a:t>
            </a:r>
            <a:r>
              <a:rPr lang="ru-RU" dirty="0" smtClean="0"/>
              <a:t>е  =</a:t>
            </a:r>
            <a:r>
              <a:rPr lang="en-US" dirty="0" smtClean="0"/>
              <a:t>N</a:t>
            </a:r>
            <a:r>
              <a:rPr lang="en-US" baseline="30000" dirty="0" smtClean="0"/>
              <a:t>+5</a:t>
            </a:r>
            <a:endParaRPr lang="ru-RU" baseline="30000" dirty="0" smtClean="0"/>
          </a:p>
          <a:p>
            <a:pPr>
              <a:buNone/>
            </a:pPr>
            <a:r>
              <a:rPr lang="ru-RU" dirty="0" smtClean="0"/>
              <a:t>С</a:t>
            </a:r>
            <a:r>
              <a:rPr lang="en-US" dirty="0" smtClean="0"/>
              <a:t>l</a:t>
            </a:r>
            <a:r>
              <a:rPr lang="en-US" baseline="30000" dirty="0" smtClean="0"/>
              <a:t>+1</a:t>
            </a:r>
            <a:r>
              <a:rPr lang="en-US" dirty="0" smtClean="0"/>
              <a:t>+2</a:t>
            </a:r>
            <a:r>
              <a:rPr lang="ru-RU" dirty="0" smtClean="0"/>
              <a:t>е =С</a:t>
            </a:r>
            <a:r>
              <a:rPr lang="en-US" dirty="0" smtClean="0"/>
              <a:t>l</a:t>
            </a:r>
            <a:r>
              <a:rPr lang="en-US" baseline="30000" dirty="0" smtClean="0"/>
              <a:t>-1  </a:t>
            </a:r>
            <a:endParaRPr lang="ru-RU" baseline="30000" dirty="0" smtClean="0"/>
          </a:p>
          <a:p>
            <a:pPr>
              <a:buNone/>
            </a:pPr>
            <a:endParaRPr lang="ru-RU" baseline="30000" dirty="0" smtClean="0"/>
          </a:p>
          <a:p>
            <a:pPr>
              <a:buNone/>
            </a:pPr>
            <a:r>
              <a:rPr lang="en-US" b="1" dirty="0" smtClean="0"/>
              <a:t>N</a:t>
            </a:r>
            <a:r>
              <a:rPr lang="en-US" b="1" baseline="30000" dirty="0" smtClean="0"/>
              <a:t>+2</a:t>
            </a:r>
            <a:r>
              <a:rPr lang="en-US" b="1" dirty="0" smtClean="0"/>
              <a:t>O+3KCl</a:t>
            </a:r>
            <a:r>
              <a:rPr lang="en-US" b="1" baseline="30000" dirty="0" smtClean="0"/>
              <a:t>+1</a:t>
            </a:r>
            <a:r>
              <a:rPr lang="en-US" b="1" dirty="0" smtClean="0"/>
              <a:t>O</a:t>
            </a:r>
            <a:r>
              <a:rPr lang="en-US" b="1" dirty="0" smtClean="0"/>
              <a:t>+ 2KOH=2KN</a:t>
            </a:r>
            <a:r>
              <a:rPr lang="en-US" b="1" baseline="30000" dirty="0" smtClean="0"/>
              <a:t>+5</a:t>
            </a:r>
            <a:r>
              <a:rPr lang="en-US" b="1" dirty="0" smtClean="0"/>
              <a:t>O</a:t>
            </a:r>
            <a:r>
              <a:rPr lang="en-US" b="1" baseline="-25000" dirty="0" smtClean="0"/>
              <a:t>3</a:t>
            </a:r>
            <a:r>
              <a:rPr lang="en-US" b="1" dirty="0" smtClean="0"/>
              <a:t>+ 3KCl</a:t>
            </a:r>
            <a:r>
              <a:rPr lang="en-US" b="1" baseline="30000" dirty="0" smtClean="0"/>
              <a:t>-1</a:t>
            </a:r>
            <a:r>
              <a:rPr lang="en-US" b="1" dirty="0" smtClean="0"/>
              <a:t>+ H</a:t>
            </a:r>
            <a:r>
              <a:rPr lang="en-US" b="1" baseline="-25000" dirty="0" smtClean="0"/>
              <a:t>2</a:t>
            </a:r>
            <a:r>
              <a:rPr lang="en-US" b="1" dirty="0" smtClean="0"/>
              <a:t>O</a:t>
            </a:r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9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Расставьте коэффициенты методом электронного баланса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pt-BR" b="1" dirty="0" smtClean="0"/>
              <a:t>РН</a:t>
            </a:r>
            <a:r>
              <a:rPr lang="pt-BR" b="1" baseline="-25000" dirty="0" smtClean="0"/>
              <a:t>3</a:t>
            </a:r>
            <a:r>
              <a:rPr lang="pt-BR" b="1" dirty="0" smtClean="0"/>
              <a:t>+ </a:t>
            </a:r>
            <a:r>
              <a:rPr lang="pt-BR" b="1" dirty="0" smtClean="0"/>
              <a:t>AgNO</a:t>
            </a:r>
            <a:r>
              <a:rPr lang="pt-BR" b="1" baseline="-25000" dirty="0" smtClean="0"/>
              <a:t>3</a:t>
            </a:r>
            <a:r>
              <a:rPr lang="pt-BR" b="1" dirty="0" smtClean="0"/>
              <a:t> +H</a:t>
            </a:r>
            <a:r>
              <a:rPr lang="pt-BR" b="1" baseline="-25000" dirty="0" smtClean="0"/>
              <a:t>2</a:t>
            </a:r>
            <a:r>
              <a:rPr lang="pt-BR" b="1" dirty="0" smtClean="0"/>
              <a:t>O =</a:t>
            </a:r>
            <a:r>
              <a:rPr lang="ru-RU" b="1" dirty="0" smtClean="0"/>
              <a:t>…</a:t>
            </a:r>
            <a:r>
              <a:rPr lang="pt-BR" b="1" dirty="0" smtClean="0"/>
              <a:t> </a:t>
            </a:r>
            <a:r>
              <a:rPr lang="pt-BR" b="1" dirty="0" smtClean="0"/>
              <a:t>+</a:t>
            </a:r>
            <a:r>
              <a:rPr lang="pt-BR" b="1" dirty="0" smtClean="0"/>
              <a:t>H</a:t>
            </a:r>
            <a:r>
              <a:rPr lang="pt-BR" b="1" baseline="-25000" dirty="0" smtClean="0"/>
              <a:t>3</a:t>
            </a:r>
            <a:r>
              <a:rPr lang="pt-BR" b="1" dirty="0" smtClean="0"/>
              <a:t>PO</a:t>
            </a:r>
            <a:r>
              <a:rPr lang="pt-BR" b="1" baseline="-25000" dirty="0" smtClean="0"/>
              <a:t>4</a:t>
            </a:r>
            <a:r>
              <a:rPr lang="pt-BR" b="1" dirty="0" smtClean="0"/>
              <a:t>+ </a:t>
            </a:r>
            <a:r>
              <a:rPr lang="pt-BR" b="1" dirty="0" smtClean="0"/>
              <a:t>HNО</a:t>
            </a:r>
            <a:r>
              <a:rPr lang="pt-BR" b="1" baseline="-25000" dirty="0" smtClean="0"/>
              <a:t>3</a:t>
            </a:r>
            <a:endParaRPr lang="ru-RU" b="1" baseline="-25000" dirty="0" smtClean="0"/>
          </a:p>
          <a:p>
            <a:endParaRPr lang="ru-RU" b="1" baseline="-25000" dirty="0" smtClean="0"/>
          </a:p>
          <a:p>
            <a:pPr>
              <a:buNone/>
            </a:pPr>
            <a:r>
              <a:rPr lang="ru-RU" dirty="0" smtClean="0"/>
              <a:t>Р</a:t>
            </a:r>
            <a:r>
              <a:rPr lang="ru-RU" baseline="30000" dirty="0" smtClean="0"/>
              <a:t>-3</a:t>
            </a:r>
            <a:r>
              <a:rPr lang="ru-RU" dirty="0" smtClean="0"/>
              <a:t> – 8 е  =Р</a:t>
            </a:r>
            <a:r>
              <a:rPr lang="ru-RU" baseline="30000" dirty="0" smtClean="0"/>
              <a:t>+5 </a:t>
            </a:r>
            <a:endParaRPr lang="ru-RU" baseline="30000" dirty="0" smtClean="0"/>
          </a:p>
          <a:p>
            <a:pPr>
              <a:buNone/>
            </a:pPr>
            <a:r>
              <a:rPr lang="en-US" dirty="0" smtClean="0"/>
              <a:t>Ag</a:t>
            </a:r>
            <a:r>
              <a:rPr lang="en-US" baseline="30000" dirty="0" smtClean="0"/>
              <a:t>+1    </a:t>
            </a:r>
            <a:r>
              <a:rPr lang="en-US" dirty="0" smtClean="0"/>
              <a:t> +1</a:t>
            </a:r>
            <a:r>
              <a:rPr lang="ru-RU" dirty="0" smtClean="0"/>
              <a:t>е =</a:t>
            </a:r>
            <a:r>
              <a:rPr lang="en-US" dirty="0" smtClean="0"/>
              <a:t>Ag</a:t>
            </a:r>
            <a:r>
              <a:rPr lang="en-US" baseline="30000" dirty="0" smtClean="0"/>
              <a:t>0</a:t>
            </a:r>
            <a:r>
              <a:rPr lang="en-US" dirty="0" smtClean="0"/>
              <a:t>                </a:t>
            </a:r>
            <a:endParaRPr lang="ru-RU" b="1" baseline="-25000" dirty="0" smtClean="0"/>
          </a:p>
          <a:p>
            <a:endParaRPr lang="ru-RU" b="1" baseline="-25000" dirty="0" smtClean="0"/>
          </a:p>
          <a:p>
            <a:endParaRPr lang="ru-RU" b="1" baseline="-25000" dirty="0" smtClean="0"/>
          </a:p>
          <a:p>
            <a:pPr>
              <a:buNone/>
            </a:pPr>
            <a:r>
              <a:rPr lang="pt-BR" b="1" dirty="0" smtClean="0"/>
              <a:t>Р</a:t>
            </a:r>
            <a:r>
              <a:rPr lang="pt-BR" b="1" baseline="30000" dirty="0" smtClean="0"/>
              <a:t>-3</a:t>
            </a:r>
            <a:r>
              <a:rPr lang="pt-BR" b="1" dirty="0" smtClean="0"/>
              <a:t>Н</a:t>
            </a:r>
            <a:r>
              <a:rPr lang="pt-BR" b="1" baseline="-25000" dirty="0" smtClean="0"/>
              <a:t>3</a:t>
            </a:r>
            <a:r>
              <a:rPr lang="pt-BR" b="1" dirty="0" smtClean="0"/>
              <a:t>+ 8Ag</a:t>
            </a:r>
            <a:r>
              <a:rPr lang="pt-BR" b="1" baseline="30000" dirty="0" smtClean="0"/>
              <a:t>+1</a:t>
            </a:r>
            <a:r>
              <a:rPr lang="pt-BR" b="1" dirty="0" smtClean="0"/>
              <a:t>NO</a:t>
            </a:r>
            <a:r>
              <a:rPr lang="pt-BR" b="1" baseline="-25000" dirty="0" smtClean="0"/>
              <a:t>3</a:t>
            </a:r>
            <a:r>
              <a:rPr lang="pt-BR" b="1" dirty="0" smtClean="0"/>
              <a:t> +4H</a:t>
            </a:r>
            <a:r>
              <a:rPr lang="pt-BR" b="1" baseline="-25000" dirty="0" smtClean="0"/>
              <a:t>2</a:t>
            </a:r>
            <a:r>
              <a:rPr lang="pt-BR" b="1" dirty="0" smtClean="0"/>
              <a:t>O =8 Ag</a:t>
            </a:r>
            <a:r>
              <a:rPr lang="pt-BR" b="1" baseline="30000" dirty="0" smtClean="0"/>
              <a:t>0</a:t>
            </a:r>
            <a:r>
              <a:rPr lang="pt-BR" b="1" dirty="0" smtClean="0"/>
              <a:t> +H</a:t>
            </a:r>
            <a:r>
              <a:rPr lang="pt-BR" b="1" baseline="-25000" dirty="0" smtClean="0"/>
              <a:t>3</a:t>
            </a:r>
            <a:r>
              <a:rPr lang="pt-BR" b="1" dirty="0" smtClean="0"/>
              <a:t>P</a:t>
            </a:r>
            <a:r>
              <a:rPr lang="pt-BR" b="1" baseline="30000" dirty="0" smtClean="0"/>
              <a:t>+5</a:t>
            </a:r>
            <a:r>
              <a:rPr lang="pt-BR" b="1" dirty="0" smtClean="0"/>
              <a:t>O</a:t>
            </a:r>
            <a:r>
              <a:rPr lang="pt-BR" b="1" baseline="-25000" dirty="0" smtClean="0"/>
              <a:t>4</a:t>
            </a:r>
            <a:r>
              <a:rPr lang="pt-BR" b="1" dirty="0" smtClean="0"/>
              <a:t>+ 8HNО</a:t>
            </a:r>
            <a:r>
              <a:rPr lang="pt-BR" b="1" baseline="-25000" dirty="0" smtClean="0"/>
              <a:t>3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9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98</TotalTime>
  <Words>180</Words>
  <Application>Microsoft Office PowerPoint</Application>
  <PresentationFormat>Экран (4:3)</PresentationFormat>
  <Paragraphs>55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Решение заданий С1 вариантов ЕГЭ                    учитель химии – Новикова Е.В.</vt:lpstr>
      <vt:lpstr>Расставьте коэффициенты методом электронного баланса</vt:lpstr>
      <vt:lpstr>Расставьте коэффициенты методом электронного баланса</vt:lpstr>
      <vt:lpstr>Расставьте коэффициенты методом электронного баланса</vt:lpstr>
      <vt:lpstr>Расставьте коэффициенты методом электронного баланса</vt:lpstr>
      <vt:lpstr>Расставьте коэффициенты методом электронного баланса</vt:lpstr>
      <vt:lpstr>Расставьте коэффициенты методом электронного баланса</vt:lpstr>
      <vt:lpstr>Расставьте коэффициенты методом электронного баланса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Решение заданий С1 вариантов ЕГЭ</dc:title>
  <dc:creator>Виктория</dc:creator>
  <cp:lastModifiedBy>Виктория</cp:lastModifiedBy>
  <cp:revision>10</cp:revision>
  <dcterms:created xsi:type="dcterms:W3CDTF">2014-01-15T10:08:24Z</dcterms:created>
  <dcterms:modified xsi:type="dcterms:W3CDTF">2014-01-15T11:46:27Z</dcterms:modified>
</cp:coreProperties>
</file>