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31B1-BECB-42A3-8613-B8A0A26A135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270E-CA70-4AF3-904C-B5F216A5A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31B1-BECB-42A3-8613-B8A0A26A135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270E-CA70-4AF3-904C-B5F216A5A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31B1-BECB-42A3-8613-B8A0A26A135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270E-CA70-4AF3-904C-B5F216A5A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31B1-BECB-42A3-8613-B8A0A26A135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270E-CA70-4AF3-904C-B5F216A5A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31B1-BECB-42A3-8613-B8A0A26A135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270E-CA70-4AF3-904C-B5F216A5A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31B1-BECB-42A3-8613-B8A0A26A135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270E-CA70-4AF3-904C-B5F216A5A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31B1-BECB-42A3-8613-B8A0A26A135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270E-CA70-4AF3-904C-B5F216A5A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31B1-BECB-42A3-8613-B8A0A26A135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270E-CA70-4AF3-904C-B5F216A5A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31B1-BECB-42A3-8613-B8A0A26A135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270E-CA70-4AF3-904C-B5F216A5A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31B1-BECB-42A3-8613-B8A0A26A135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5270E-CA70-4AF3-904C-B5F216A5A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531B1-BECB-42A3-8613-B8A0A26A135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F5270E-CA70-4AF3-904C-B5F216A5AC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5531B1-BECB-42A3-8613-B8A0A26A135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F5270E-CA70-4AF3-904C-B5F216A5AC4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857232"/>
            <a:ext cx="7851648" cy="234316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CULTURAL LIFE OF </a:t>
            </a:r>
            <a:r>
              <a:rPr lang="en-US" dirty="0" smtClean="0">
                <a:solidFill>
                  <a:srgbClr val="0070C0"/>
                </a:solidFill>
              </a:rPr>
              <a:t>TATARSTAN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REPUBLIC 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95000"/>
                  </a:schemeClr>
                </a:solidFill>
              </a:rPr>
            </a:b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Done by the pupil of the 4</a:t>
            </a:r>
            <a:r>
              <a:rPr lang="en-US" baseline="30000" dirty="0" smtClean="0"/>
              <a:t>th</a:t>
            </a:r>
            <a:r>
              <a:rPr lang="en-US" dirty="0" smtClean="0"/>
              <a:t> form </a:t>
            </a:r>
          </a:p>
          <a:p>
            <a:r>
              <a:rPr lang="en-US" dirty="0" err="1" smtClean="0"/>
              <a:t>Iluza</a:t>
            </a:r>
            <a:r>
              <a:rPr lang="en-US" dirty="0" smtClean="0"/>
              <a:t> </a:t>
            </a:r>
            <a:r>
              <a:rPr lang="en-US" dirty="0" err="1" smtClean="0"/>
              <a:t>Sharifullina</a:t>
            </a:r>
            <a:endParaRPr lang="tt-RU" dirty="0" smtClean="0"/>
          </a:p>
          <a:p>
            <a:r>
              <a:rPr lang="en-US" dirty="0" smtClean="0"/>
              <a:t>Teacher: </a:t>
            </a:r>
            <a:r>
              <a:rPr lang="en-US" dirty="0" err="1" smtClean="0"/>
              <a:t>Liliya</a:t>
            </a:r>
            <a:r>
              <a:rPr lang="en-US" dirty="0" smtClean="0"/>
              <a:t> </a:t>
            </a:r>
            <a:r>
              <a:rPr lang="en-US" dirty="0" err="1" smtClean="0"/>
              <a:t>Sharifullina</a:t>
            </a:r>
            <a:r>
              <a:rPr lang="en-US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Concert Hall of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Philharmonic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slide" descr="http://gokazan.ru/upload/photogallery/198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935163"/>
            <a:ext cx="7215238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STATE CONCERT HALL 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slide" descr="http://gokazan.ru/upload/photogallery/196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071679"/>
            <a:ext cx="7286677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357290" y="1935480"/>
            <a:ext cx="6429420" cy="438912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UNICS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slide" descr="http://gokazan.ru/upload/photogallery/240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935163"/>
            <a:ext cx="7429552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</a:t>
            </a:r>
          </a:p>
          <a:p>
            <a:pPr algn="ctr">
              <a:buNone/>
            </a:pPr>
            <a:r>
              <a:rPr lang="en-US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THE ATTENTION! </a:t>
            </a:r>
            <a:endParaRPr lang="ru-RU" sz="5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KAMAL TATAR STATE</a:t>
            </a:r>
            <a:br>
              <a:rPr lang="en-US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ACADEMIC THEATRE 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071678"/>
            <a:ext cx="3986231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slide" descr="http://gokazan.ru/upload/photogallery/view_66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143116"/>
            <a:ext cx="350046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714512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KARIM TINCHURIN  TATAR STATE THEATRE OF DRAMA AND COMEDY 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428868"/>
            <a:ext cx="542928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KACHALOV KAZAN STATE </a:t>
            </a:r>
            <a:br>
              <a:rPr lang="en-US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RUSSIAN GRAND DRAMA THEATRE 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3116"/>
            <a:ext cx="421484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http://gokazan.ru/upload/photogallery/thumb_195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071678"/>
            <a:ext cx="271464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KAZAN YOUTH THEATRE 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http://gokazan.ru/upload/photogallery/thumb_248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143116"/>
            <a:ext cx="335758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gokazan.ru/upload/photogallery/thumb_198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143116"/>
            <a:ext cx="257176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KAZAN STATE PUPPET SHOW 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14488"/>
            <a:ext cx="7000924" cy="442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rgbClr val="0070C0"/>
                </a:solidFill>
              </a:rPr>
              <a:t>THE OPERA AND BALLET THEATRE </a:t>
            </a:r>
            <a:endParaRPr lang="ru-RU" sz="4400" b="1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http://gokazan.ru/upload/photogallery/thumb_191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092" y="3143248"/>
            <a:ext cx="414343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slide" descr="http://gokazan.ru/upload/photogallery/25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71678"/>
            <a:ext cx="5376889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KAZAN CIRCUS 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2857496"/>
            <a:ext cx="5505450" cy="3743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1714488"/>
            <a:ext cx="5000660" cy="4425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PYRAMID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3116"/>
            <a:ext cx="7572428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377</TotalTime>
  <Words>68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CULTURAL LIFE OF TATARSTAN REPUBLIC  </vt:lpstr>
      <vt:lpstr>THE KAMAL TATAR STATE  ACADEMIC THEATRE </vt:lpstr>
      <vt:lpstr>KARIM TINCHURIN  TATAR STATE THEATRE OF DRAMA AND COMEDY </vt:lpstr>
      <vt:lpstr>KACHALOV KAZAN STATE  RUSSIAN GRAND DRAMA THEATRE </vt:lpstr>
      <vt:lpstr>KAZAN YOUTH THEATRE </vt:lpstr>
      <vt:lpstr>THE KAZAN STATE PUPPET SHOW </vt:lpstr>
      <vt:lpstr>THE OPERA AND BALLET THEATRE </vt:lpstr>
      <vt:lpstr>THE KAZAN CIRCUS </vt:lpstr>
      <vt:lpstr>THE PYRAMID</vt:lpstr>
      <vt:lpstr>The Concert Hall of  State Philharmonic</vt:lpstr>
      <vt:lpstr>THE STATE CONCERT HALL </vt:lpstr>
      <vt:lpstr>UNICS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CULTURAL LIFE OF MY REPUBLIC</dc:title>
  <dc:creator>ScharifullinaLN</dc:creator>
  <cp:lastModifiedBy>лилия</cp:lastModifiedBy>
  <cp:revision>38</cp:revision>
  <dcterms:created xsi:type="dcterms:W3CDTF">2013-01-24T10:35:49Z</dcterms:created>
  <dcterms:modified xsi:type="dcterms:W3CDTF">2013-01-24T22:49:11Z</dcterms:modified>
</cp:coreProperties>
</file>