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57" r:id="rId3"/>
    <p:sldId id="259" r:id="rId4"/>
    <p:sldId id="258" r:id="rId5"/>
    <p:sldId id="260" r:id="rId6"/>
    <p:sldId id="261" r:id="rId7"/>
    <p:sldId id="262" r:id="rId8"/>
    <p:sldId id="264" r:id="rId9"/>
    <p:sldId id="263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0" d="100"/>
          <a:sy n="50" d="100"/>
        </p:scale>
        <p:origin x="-1956" y="-4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79ABE12C-2B92-4CB1-A609-2517B00706BA}" type="datetimeFigureOut">
              <a:rPr lang="ru-RU" smtClean="0"/>
              <a:pPr/>
              <a:t>21.04.2012</a:t>
            </a:fld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297E15DD-2A65-4F2B-8740-728AE7B7819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9ABE12C-2B92-4CB1-A609-2517B00706BA}" type="datetimeFigureOut">
              <a:rPr lang="ru-RU" smtClean="0"/>
              <a:pPr/>
              <a:t>21.04.2012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97E15DD-2A65-4F2B-8740-728AE7B7819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9ABE12C-2B92-4CB1-A609-2517B00706BA}" type="datetimeFigureOut">
              <a:rPr lang="ru-RU" smtClean="0"/>
              <a:pPr/>
              <a:t>21.04.2012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97E15DD-2A65-4F2B-8740-728AE7B7819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9ABE12C-2B92-4CB1-A609-2517B00706BA}" type="datetimeFigureOut">
              <a:rPr lang="ru-RU" smtClean="0"/>
              <a:pPr/>
              <a:t>21.04.2012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97E15DD-2A65-4F2B-8740-728AE7B7819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79ABE12C-2B92-4CB1-A609-2517B00706BA}" type="datetimeFigureOut">
              <a:rPr lang="ru-RU" smtClean="0"/>
              <a:pPr/>
              <a:t>21.04.2012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297E15DD-2A65-4F2B-8740-728AE7B7819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9ABE12C-2B92-4CB1-A609-2517B00706BA}" type="datetimeFigureOut">
              <a:rPr lang="ru-RU" smtClean="0"/>
              <a:pPr/>
              <a:t>21.04.2012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297E15DD-2A65-4F2B-8740-728AE7B7819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9ABE12C-2B92-4CB1-A609-2517B00706BA}" type="datetimeFigureOut">
              <a:rPr lang="ru-RU" smtClean="0"/>
              <a:pPr/>
              <a:t>21.04.2012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297E15DD-2A65-4F2B-8740-728AE7B7819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9ABE12C-2B92-4CB1-A609-2517B00706BA}" type="datetimeFigureOut">
              <a:rPr lang="ru-RU" smtClean="0"/>
              <a:pPr/>
              <a:t>21.04.2012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97E15DD-2A65-4F2B-8740-728AE7B7819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9ABE12C-2B92-4CB1-A609-2517B00706BA}" type="datetimeFigureOut">
              <a:rPr lang="ru-RU" smtClean="0"/>
              <a:pPr/>
              <a:t>21.04.2012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97E15DD-2A65-4F2B-8740-728AE7B7819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9" name="Дата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79ABE12C-2B92-4CB1-A609-2517B00706BA}" type="datetimeFigureOut">
              <a:rPr lang="ru-RU" smtClean="0"/>
              <a:pPr/>
              <a:t>21.04.2012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297E15DD-2A65-4F2B-8740-728AE7B7819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79ABE12C-2B92-4CB1-A609-2517B00706BA}" type="datetimeFigureOut">
              <a:rPr lang="ru-RU" smtClean="0"/>
              <a:pPr/>
              <a:t>21.04.2012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297E15DD-2A65-4F2B-8740-728AE7B7819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79ABE12C-2B92-4CB1-A609-2517B00706BA}" type="datetimeFigureOut">
              <a:rPr lang="ru-RU" smtClean="0"/>
              <a:pPr/>
              <a:t>21.04.2012</a:t>
            </a:fld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297E15DD-2A65-4F2B-8740-728AE7B7819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6600" dirty="0" smtClean="0"/>
              <a:t>         Микены и Троя.   </a:t>
            </a:r>
            <a:endParaRPr lang="ru-RU" sz="6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95736" y="3645024"/>
            <a:ext cx="6560234" cy="1752600"/>
          </a:xfrm>
        </p:spPr>
        <p:txBody>
          <a:bodyPr>
            <a:normAutofit fontScale="92500"/>
          </a:bodyPr>
          <a:lstStyle/>
          <a:p>
            <a:r>
              <a:rPr lang="ru-RU" dirty="0" smtClean="0"/>
              <a:t>Автор: Михайлова Марина Александровна, учитель истории </a:t>
            </a:r>
          </a:p>
          <a:p>
            <a:r>
              <a:rPr lang="ru-RU" dirty="0" smtClean="0"/>
              <a:t>ГБОУ СОШ №489,г.Санкт-Петербург.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23728" y="332656"/>
            <a:ext cx="4990020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1.Город Микены.</a:t>
            </a:r>
            <a:endParaRPr lang="ru-RU" sz="40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57158" y="1285860"/>
            <a:ext cx="3362325" cy="2552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786182" y="2071678"/>
            <a:ext cx="4929186" cy="439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10"/>
          <p:cNvSpPr txBox="1"/>
          <p:nvPr/>
        </p:nvSpPr>
        <p:spPr>
          <a:xfrm>
            <a:off x="4139952" y="1124744"/>
            <a:ext cx="421484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1.Расположен в Южной Греции на скалистом холме.</a:t>
            </a:r>
            <a:endParaRPr lang="ru-RU" sz="2400" dirty="0"/>
          </a:p>
        </p:txBody>
      </p:sp>
      <p:sp>
        <p:nvSpPr>
          <p:cNvPr id="12" name="TextBox 11"/>
          <p:cNvSpPr txBox="1"/>
          <p:nvPr/>
        </p:nvSpPr>
        <p:spPr>
          <a:xfrm>
            <a:off x="285720" y="4286256"/>
            <a:ext cx="342902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2.Вход в крепость, сложенную из каменных глыб , проходил через Львиные ворота.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39552" y="1196752"/>
            <a:ext cx="6762750" cy="377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1285852" y="285728"/>
            <a:ext cx="600079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   </a:t>
            </a:r>
            <a:r>
              <a:rPr lang="ru-RU" sz="2400" dirty="0" smtClean="0"/>
              <a:t>Реконструкция  царского дворца в </a:t>
            </a:r>
            <a:r>
              <a:rPr lang="ru-RU" sz="2400" dirty="0"/>
              <a:t>М</a:t>
            </a:r>
            <a:r>
              <a:rPr lang="ru-RU" sz="2400" dirty="0" smtClean="0"/>
              <a:t>икенах.</a:t>
            </a:r>
            <a:endParaRPr lang="ru-RU" sz="2400" dirty="0"/>
          </a:p>
        </p:txBody>
      </p:sp>
      <p:sp>
        <p:nvSpPr>
          <p:cNvPr id="4" name="TextBox 3"/>
          <p:cNvSpPr txBox="1"/>
          <p:nvPr/>
        </p:nvSpPr>
        <p:spPr>
          <a:xfrm>
            <a:off x="785786" y="5143512"/>
            <a:ext cx="757242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Внутри крепости находился царский дворец, рядом с ним- дома знати.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28596" y="1214422"/>
            <a:ext cx="44196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5000628" y="1214422"/>
            <a:ext cx="3857652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Поблизости от Львиных ворот археологи раскопали царские могилы . По сохранившимся золотым маскам можно представить облик микенских владык. 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57158" y="428604"/>
            <a:ext cx="4286250" cy="258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57158" y="3214686"/>
            <a:ext cx="4643470" cy="3018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214942" y="1643050"/>
            <a:ext cx="3533775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4786314" y="500042"/>
            <a:ext cx="400052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   </a:t>
            </a:r>
            <a:r>
              <a:rPr lang="ru-RU" sz="2400" dirty="0" smtClean="0"/>
              <a:t>Сокровища микенских царей.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85721" y="1571612"/>
            <a:ext cx="4643470" cy="4652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5000628" y="928670"/>
            <a:ext cx="4000528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При раскопках дворца найдены глиняные таблички с надписями. Эти надписи прочитаны. Во многих надписях  речь идет о сборах на войну. Микенские цари предпринимали  далекие походы за добычей.</a:t>
            </a:r>
            <a:endParaRPr lang="ru-RU" sz="24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5076056" y="4725144"/>
            <a:ext cx="49725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?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652120" y="4797152"/>
            <a:ext cx="321471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Опишите древние Микены.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044446" y="357166"/>
            <a:ext cx="4901598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2.Троянская война.</a:t>
            </a:r>
            <a:endParaRPr lang="ru-RU" sz="40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85720" y="1428736"/>
            <a:ext cx="5572164" cy="3714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428596" y="5357826"/>
            <a:ext cx="58715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FFFF00"/>
                </a:solidFill>
              </a:rPr>
              <a:t>Около 1200 г. до н.э.- Троянская война.</a:t>
            </a:r>
            <a:endParaRPr lang="ru-RU" sz="2400" dirty="0">
              <a:solidFill>
                <a:srgbClr val="FFFF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000760" y="1500174"/>
            <a:ext cx="285752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FFFF00"/>
                </a:solidFill>
              </a:rPr>
              <a:t>Причины войны: </a:t>
            </a:r>
          </a:p>
          <a:p>
            <a:r>
              <a:rPr lang="ru-RU" sz="2400" dirty="0" smtClean="0"/>
              <a:t>-стремление греков      утвердиться на восточном побережье Эгейского моря.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28596" y="1071546"/>
            <a:ext cx="4943475" cy="478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5652120" y="692696"/>
            <a:ext cx="321471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       </a:t>
            </a:r>
            <a:r>
              <a:rPr lang="ru-RU" sz="2400" dirty="0" smtClean="0">
                <a:solidFill>
                  <a:srgbClr val="FFFF00"/>
                </a:solidFill>
              </a:rPr>
              <a:t>Противники :</a:t>
            </a:r>
            <a:endParaRPr lang="ru-RU" sz="2400" dirty="0">
              <a:solidFill>
                <a:srgbClr val="FFFF00"/>
              </a:solidFill>
            </a:endParaRPr>
          </a:p>
        </p:txBody>
      </p:sp>
      <p:sp>
        <p:nvSpPr>
          <p:cNvPr id="4" name="Стрелка вниз 3"/>
          <p:cNvSpPr/>
          <p:nvPr/>
        </p:nvSpPr>
        <p:spPr>
          <a:xfrm>
            <a:off x="5940152" y="1196752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трелка вниз 4"/>
          <p:cNvSpPr/>
          <p:nvPr/>
        </p:nvSpPr>
        <p:spPr>
          <a:xfrm>
            <a:off x="7668344" y="1196752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5580112" y="2276872"/>
            <a:ext cx="30718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 </a:t>
            </a:r>
            <a:r>
              <a:rPr lang="ru-RU" sz="2400" dirty="0" smtClean="0"/>
              <a:t>Греки            </a:t>
            </a:r>
            <a:endParaRPr lang="ru-RU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5796136" y="2924944"/>
            <a:ext cx="292895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FFFF00"/>
                </a:solidFill>
              </a:rPr>
              <a:t>Результат: </a:t>
            </a:r>
          </a:p>
          <a:p>
            <a:r>
              <a:rPr lang="ru-RU" sz="2400" dirty="0" smtClean="0"/>
              <a:t>Поражение троянцев в войне и разрушение Трои.</a:t>
            </a:r>
            <a:endParaRPr lang="ru-RU" sz="24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5436096" y="4509120"/>
            <a:ext cx="49725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?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796136" y="4797152"/>
            <a:ext cx="313358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Пользуясь текстом учебника объясните, почему грекам не удалось </a:t>
            </a:r>
            <a:r>
              <a:rPr lang="ru-RU" sz="2400" dirty="0" err="1" smtClean="0"/>
              <a:t>воспользо</a:t>
            </a:r>
            <a:r>
              <a:rPr lang="ru-RU" sz="2400" dirty="0" smtClean="0"/>
              <a:t>- </a:t>
            </a:r>
          </a:p>
          <a:p>
            <a:r>
              <a:rPr lang="ru-RU" sz="2400" dirty="0" err="1" smtClean="0"/>
              <a:t>ваться</a:t>
            </a:r>
            <a:r>
              <a:rPr lang="ru-RU" sz="2400" dirty="0" smtClean="0"/>
              <a:t> победой?</a:t>
            </a:r>
            <a:endParaRPr lang="ru-RU" sz="2400" dirty="0"/>
          </a:p>
        </p:txBody>
      </p:sp>
      <p:sp>
        <p:nvSpPr>
          <p:cNvPr id="11" name="TextBox 10"/>
          <p:cNvSpPr txBox="1"/>
          <p:nvPr/>
        </p:nvSpPr>
        <p:spPr>
          <a:xfrm>
            <a:off x="7164288" y="2276872"/>
            <a:ext cx="15841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</a:t>
            </a:r>
            <a:r>
              <a:rPr lang="ru-RU" sz="2400" dirty="0" smtClean="0"/>
              <a:t>Троянцы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38638" y="428604"/>
            <a:ext cx="4713214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3.Миф о начале </a:t>
            </a:r>
          </a:p>
          <a:p>
            <a:pPr algn="ctr"/>
            <a:r>
              <a:rPr lang="ru-RU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Троянской войны.</a:t>
            </a:r>
            <a:endParaRPr lang="ru-RU" sz="40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85720" y="1687509"/>
            <a:ext cx="3500462" cy="49534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4572000" y="1857364"/>
            <a:ext cx="414340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1.Гера; Афина; Афродита; Зевс. </a:t>
            </a:r>
          </a:p>
          <a:p>
            <a:r>
              <a:rPr lang="ru-RU" sz="2400" dirty="0" smtClean="0"/>
              <a:t>2.Троянский царевич Парис.</a:t>
            </a:r>
          </a:p>
          <a:p>
            <a:r>
              <a:rPr lang="ru-RU" sz="2400" dirty="0" smtClean="0"/>
              <a:t>3.Царь Спарты </a:t>
            </a:r>
            <a:r>
              <a:rPr lang="ru-RU" sz="2400" dirty="0" err="1" smtClean="0"/>
              <a:t>Менелай</a:t>
            </a:r>
            <a:r>
              <a:rPr lang="ru-RU" sz="2400" dirty="0" smtClean="0"/>
              <a:t>.</a:t>
            </a:r>
          </a:p>
          <a:p>
            <a:r>
              <a:rPr lang="ru-RU" sz="2400" dirty="0" smtClean="0"/>
              <a:t>4.Елена Прекрасная.</a:t>
            </a:r>
            <a:endParaRPr lang="ru-RU" sz="24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067944" y="4077072"/>
            <a:ext cx="49725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?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499992" y="4365104"/>
            <a:ext cx="464400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Перескажите сюжет мифа о Троянской войне, используя опорные слова.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Литейная">
  <a:themeElements>
    <a:clrScheme name="Литейная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Литейная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Литейная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133</TotalTime>
  <Words>216</Words>
  <Application>Microsoft Office PowerPoint</Application>
  <PresentationFormat>Экран (4:3)</PresentationFormat>
  <Paragraphs>33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Литейная</vt:lpstr>
      <vt:lpstr>         Микены и Троя.  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Company>CtrlSoft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      Микены и Троя.   </dc:title>
  <dc:creator>Antoxa</dc:creator>
  <cp:lastModifiedBy>Олег</cp:lastModifiedBy>
  <cp:revision>52</cp:revision>
  <dcterms:created xsi:type="dcterms:W3CDTF">2012-01-15T12:18:43Z</dcterms:created>
  <dcterms:modified xsi:type="dcterms:W3CDTF">2012-04-21T18:03:24Z</dcterms:modified>
</cp:coreProperties>
</file>