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F512F-8382-4AE0-84C2-252992F06A37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2C95D-EF50-4839-BE2D-2C2E17BCE7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945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text=%D0%BA%D0%B0%D0%BD%D0%B0%D0%B4%D1%81%D0%BA%D0%B8%D0%B9%20%D0%B0%D1%80%D0%BA%D1%82%D0%B8%D1%87%D0%B5%D1%81%D0%BA%D0%B8%D0%B9%20%D0%B0%D1%80%D1%85%D0%B8%D0%BF%D0%B5%D0%BB%D0%B0%D0%B3&amp;fp=0&amp;pos=26&amp;uinfo=ww-1903-wh-953-fw-1678-fh-598-pd-1&amp;rpt=simage&amp;img_url=http%3A%2F%2F2ch.hk%2Ftrv%2Fsrc%2F1381224384600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315416"/>
            <a:ext cx="9793088" cy="756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620688"/>
            <a:ext cx="77048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chemeClr val="bg1"/>
                </a:solidFill>
              </a:rPr>
              <a:t>Географическое  положение Северной Америки</a:t>
            </a:r>
            <a:endParaRPr lang="ru-RU" sz="6600" i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36296" y="5445224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bg2"/>
                </a:solidFill>
              </a:rPr>
              <a:t>Подготовила </a:t>
            </a:r>
          </a:p>
          <a:p>
            <a:r>
              <a:rPr lang="ru-RU" i="1" dirty="0" smtClean="0">
                <a:solidFill>
                  <a:schemeClr val="bg2"/>
                </a:solidFill>
              </a:rPr>
              <a:t>Макарьева Альбина 7-б</a:t>
            </a:r>
            <a:endParaRPr lang="ru-RU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66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2ch.pm/trv/src/138122438460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1" y="404665"/>
            <a:ext cx="8982075" cy="568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66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363" y="-388045"/>
            <a:ext cx="9864726" cy="757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3508" y="188640"/>
            <a:ext cx="88569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i="1" dirty="0">
                <a:solidFill>
                  <a:schemeClr val="bg1"/>
                </a:solidFill>
              </a:rPr>
              <a:t>Наивысшая точка Северной Америки — гора Мак-Кинли — 6194 </a:t>
            </a:r>
            <a:r>
              <a:rPr lang="ru-RU" sz="6000" i="1" dirty="0" smtClean="0">
                <a:solidFill>
                  <a:schemeClr val="bg1"/>
                </a:solidFill>
              </a:rPr>
              <a:t>м.</a:t>
            </a:r>
            <a:endParaRPr lang="ru-RU" sz="6000" i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3508" y="3105835"/>
            <a:ext cx="88569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Самая </a:t>
            </a:r>
            <a:r>
              <a:rPr lang="ru-RU" sz="5400" dirty="0">
                <a:solidFill>
                  <a:schemeClr val="bg1"/>
                </a:solidFill>
              </a:rPr>
              <a:t>низкая — Долина Смерти — 86 м ниже уровня моря.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71400"/>
            <a:ext cx="9361040" cy="693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706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24"/>
            <a:ext cx="9144000" cy="68548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260648"/>
            <a:ext cx="7632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8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916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80512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2088232" cy="299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16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-350838"/>
            <a:ext cx="9791700" cy="7566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575699"/>
            <a:ext cx="374441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err="1">
                <a:solidFill>
                  <a:schemeClr val="bg2"/>
                </a:solidFill>
              </a:rPr>
              <a:t>Се́верная</a:t>
            </a:r>
            <a:r>
              <a:rPr lang="ru-RU" sz="2800" i="1" dirty="0">
                <a:solidFill>
                  <a:schemeClr val="bg2"/>
                </a:solidFill>
              </a:rPr>
              <a:t> </a:t>
            </a:r>
            <a:r>
              <a:rPr lang="ru-RU" sz="2800" i="1" dirty="0" err="1" smtClean="0">
                <a:solidFill>
                  <a:schemeClr val="bg2"/>
                </a:solidFill>
              </a:rPr>
              <a:t>Аме́рика</a:t>
            </a:r>
            <a:r>
              <a:rPr lang="ru-RU" sz="2800" i="1" dirty="0" smtClean="0">
                <a:solidFill>
                  <a:schemeClr val="bg2"/>
                </a:solidFill>
              </a:rPr>
              <a:t>— </a:t>
            </a:r>
            <a:r>
              <a:rPr lang="ru-RU" sz="2800" i="1" dirty="0">
                <a:solidFill>
                  <a:schemeClr val="bg2"/>
                </a:solidFill>
              </a:rPr>
              <a:t>один из 6 материков планеты Земля, расположенный на севере Западного полушария Земли.</a:t>
            </a:r>
          </a:p>
          <a:p>
            <a:r>
              <a:rPr lang="ru-RU" sz="2800" i="1" dirty="0" smtClean="0">
                <a:solidFill>
                  <a:schemeClr val="bg2"/>
                </a:solidFill>
              </a:rPr>
              <a:t>К </a:t>
            </a:r>
            <a:r>
              <a:rPr lang="ru-RU" sz="2800" i="1" dirty="0">
                <a:solidFill>
                  <a:schemeClr val="bg2"/>
                </a:solidFill>
              </a:rPr>
              <a:t>островам Северной Америки относятся </a:t>
            </a:r>
            <a:r>
              <a:rPr lang="ru-RU" sz="2800" i="1" dirty="0" smtClean="0">
                <a:solidFill>
                  <a:schemeClr val="bg2"/>
                </a:solidFill>
              </a:rPr>
              <a:t>Гренландия, </a:t>
            </a:r>
            <a:r>
              <a:rPr lang="ru-RU" sz="2800" i="1" dirty="0">
                <a:solidFill>
                  <a:schemeClr val="bg2"/>
                </a:solidFill>
              </a:rPr>
              <a:t>Канадский Арктический архипелаг, Вест-Индия, Алеутские острова и другие.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402" y="389858"/>
            <a:ext cx="4536504" cy="606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904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354013"/>
            <a:ext cx="9863708" cy="757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2814" y="332656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bg2"/>
                </a:solidFill>
              </a:rPr>
              <a:t>Северная Америка омывается с запада Тихим океаном, с востока Атлантическим, с севера — Северным Ледовитым океаном.</a:t>
            </a:r>
            <a:endParaRPr lang="ru-RU" sz="2400" i="1" dirty="0">
              <a:solidFill>
                <a:schemeClr val="bg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6810" y="1052736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bg2"/>
                </a:solidFill>
              </a:rPr>
              <a:t>С запада отделена от Евразии Беринговым проливом. С юга отделена от Южной Америки Панамским перешейком.</a:t>
            </a:r>
            <a:endParaRPr lang="ru-RU" sz="2400" i="1" dirty="0">
              <a:solidFill>
                <a:schemeClr val="bg2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77" y="2276872"/>
            <a:ext cx="7625593" cy="38968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298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387424"/>
            <a:ext cx="10009112" cy="757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332656"/>
            <a:ext cx="63738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>
                <a:solidFill>
                  <a:schemeClr val="bg1"/>
                </a:solidFill>
              </a:rPr>
              <a:t>Крайние точки Северной Америки: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0706" y="980728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</a:t>
            </a:r>
            <a:r>
              <a:rPr lang="ru-RU" sz="3200" dirty="0" smtClean="0">
                <a:solidFill>
                  <a:schemeClr val="bg1"/>
                </a:solidFill>
              </a:rPr>
              <a:t>Северная </a:t>
            </a:r>
            <a:r>
              <a:rPr lang="ru-RU" sz="3200" dirty="0">
                <a:solidFill>
                  <a:schemeClr val="bg1"/>
                </a:solidFill>
              </a:rPr>
              <a:t>точка — мыс </a:t>
            </a:r>
            <a:r>
              <a:rPr lang="ru-RU" sz="3200" dirty="0" err="1">
                <a:solidFill>
                  <a:schemeClr val="bg1"/>
                </a:solidFill>
              </a:rPr>
              <a:t>Мёрчисон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smtClean="0">
                <a:solidFill>
                  <a:schemeClr val="bg1"/>
                </a:solidFill>
              </a:rPr>
              <a:t>71° </a:t>
            </a:r>
            <a:r>
              <a:rPr lang="ru-RU" sz="3200" dirty="0">
                <a:solidFill>
                  <a:schemeClr val="bg1"/>
                </a:solidFill>
              </a:rPr>
              <a:t>с. ш. </a:t>
            </a:r>
            <a:r>
              <a:rPr lang="ru-RU" sz="3200" dirty="0" smtClean="0">
                <a:solidFill>
                  <a:schemeClr val="bg1"/>
                </a:solidFill>
              </a:rPr>
              <a:t>94° </a:t>
            </a:r>
            <a:r>
              <a:rPr lang="ru-RU" sz="3200" dirty="0">
                <a:solidFill>
                  <a:schemeClr val="bg1"/>
                </a:solidFill>
              </a:rPr>
              <a:t>з. д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Южная </a:t>
            </a:r>
            <a:r>
              <a:rPr lang="ru-RU" sz="3200" dirty="0">
                <a:solidFill>
                  <a:schemeClr val="bg1"/>
                </a:solidFill>
              </a:rPr>
              <a:t>точка — мыс </a:t>
            </a:r>
            <a:r>
              <a:rPr lang="ru-RU" sz="3200" dirty="0" err="1">
                <a:solidFill>
                  <a:schemeClr val="bg1"/>
                </a:solidFill>
              </a:rPr>
              <a:t>Марьято</a:t>
            </a:r>
            <a:r>
              <a:rPr lang="ru-RU" sz="3200" dirty="0">
                <a:solidFill>
                  <a:schemeClr val="bg1"/>
                </a:solidFill>
              </a:rPr>
              <a:t>, </a:t>
            </a:r>
            <a:r>
              <a:rPr lang="ru-RU" sz="3200" dirty="0" smtClean="0">
                <a:solidFill>
                  <a:schemeClr val="bg1"/>
                </a:solidFill>
              </a:rPr>
              <a:t>7° </a:t>
            </a:r>
            <a:r>
              <a:rPr lang="ru-RU" sz="3200" dirty="0">
                <a:solidFill>
                  <a:schemeClr val="bg1"/>
                </a:solidFill>
              </a:rPr>
              <a:t>с. ш. </a:t>
            </a:r>
            <a:r>
              <a:rPr lang="ru-RU" sz="3200" dirty="0" smtClean="0">
                <a:solidFill>
                  <a:schemeClr val="bg1"/>
                </a:solidFill>
              </a:rPr>
              <a:t>80° </a:t>
            </a:r>
            <a:r>
              <a:rPr lang="ru-RU" sz="3200" dirty="0">
                <a:solidFill>
                  <a:schemeClr val="bg1"/>
                </a:solidFill>
              </a:rPr>
              <a:t>з. д.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  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508" y="2858164"/>
            <a:ext cx="878497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   </a:t>
            </a:r>
            <a:r>
              <a:rPr lang="ru-RU" sz="3200" dirty="0" smtClean="0">
                <a:solidFill>
                  <a:schemeClr val="bg1"/>
                </a:solidFill>
              </a:rPr>
              <a:t>Западная </a:t>
            </a:r>
            <a:r>
              <a:rPr lang="ru-RU" sz="3200" dirty="0">
                <a:solidFill>
                  <a:schemeClr val="bg1"/>
                </a:solidFill>
              </a:rPr>
              <a:t>точка — мыс Принца Уэльского, </a:t>
            </a:r>
            <a:r>
              <a:rPr lang="ru-RU" sz="3200" dirty="0" smtClean="0">
                <a:solidFill>
                  <a:schemeClr val="bg1"/>
                </a:solidFill>
              </a:rPr>
              <a:t>65° </a:t>
            </a:r>
            <a:r>
              <a:rPr lang="ru-RU" sz="3200" dirty="0">
                <a:solidFill>
                  <a:schemeClr val="bg1"/>
                </a:solidFill>
              </a:rPr>
              <a:t>с. ш. </a:t>
            </a:r>
            <a:r>
              <a:rPr lang="ru-RU" sz="3200" dirty="0" smtClean="0">
                <a:solidFill>
                  <a:schemeClr val="bg1"/>
                </a:solidFill>
              </a:rPr>
              <a:t>168° </a:t>
            </a:r>
            <a:r>
              <a:rPr lang="ru-RU" sz="3200" dirty="0">
                <a:solidFill>
                  <a:schemeClr val="bg1"/>
                </a:solidFill>
              </a:rPr>
              <a:t>з. д.</a:t>
            </a:r>
            <a:endParaRPr lang="ru-RU" sz="2800" dirty="0">
              <a:solidFill>
                <a:schemeClr val="bg1"/>
              </a:solidFill>
            </a:endParaRPr>
          </a:p>
          <a:p>
            <a:r>
              <a:rPr lang="ru-RU" dirty="0"/>
              <a:t>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3111" y="3848199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chemeClr val="bg1"/>
                </a:solidFill>
              </a:rPr>
              <a:t>    </a:t>
            </a:r>
            <a:r>
              <a:rPr lang="ru-RU" sz="3200" dirty="0" smtClean="0">
                <a:solidFill>
                  <a:schemeClr val="bg1"/>
                </a:solidFill>
              </a:rPr>
              <a:t>Восточная </a:t>
            </a:r>
            <a:r>
              <a:rPr lang="ru-RU" sz="3200" dirty="0">
                <a:solidFill>
                  <a:schemeClr val="bg1"/>
                </a:solidFill>
              </a:rPr>
              <a:t>точка — мыс </a:t>
            </a:r>
            <a:r>
              <a:rPr lang="ru-RU" sz="3200" dirty="0" err="1">
                <a:solidFill>
                  <a:schemeClr val="bg1"/>
                </a:solidFill>
              </a:rPr>
              <a:t>Сент</a:t>
            </a:r>
            <a:r>
              <a:rPr lang="ru-RU" sz="3200" dirty="0">
                <a:solidFill>
                  <a:schemeClr val="bg1"/>
                </a:solidFill>
              </a:rPr>
              <a:t>-Чарльз (англ.), </a:t>
            </a:r>
            <a:r>
              <a:rPr lang="ru-RU" sz="3200" dirty="0" smtClean="0">
                <a:solidFill>
                  <a:schemeClr val="bg1"/>
                </a:solidFill>
              </a:rPr>
              <a:t>52° </a:t>
            </a:r>
            <a:r>
              <a:rPr lang="ru-RU" sz="3200" dirty="0">
                <a:solidFill>
                  <a:schemeClr val="bg1"/>
                </a:solidFill>
              </a:rPr>
              <a:t>с. ш. </a:t>
            </a:r>
            <a:r>
              <a:rPr lang="ru-RU" sz="3200" dirty="0" smtClean="0">
                <a:solidFill>
                  <a:schemeClr val="bg1"/>
                </a:solidFill>
              </a:rPr>
              <a:t>55° </a:t>
            </a:r>
            <a:r>
              <a:rPr lang="ru-RU" sz="3200" dirty="0">
                <a:solidFill>
                  <a:schemeClr val="bg1"/>
                </a:solidFill>
              </a:rPr>
              <a:t>з. д. 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119" y="4653136"/>
            <a:ext cx="1352550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26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363" y="-354013"/>
            <a:ext cx="9864726" cy="757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045" y="368685"/>
            <a:ext cx="4968552" cy="5926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965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363" y="-354013"/>
            <a:ext cx="9864726" cy="757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29" y="692696"/>
            <a:ext cx="7620000" cy="521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848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363" y="-354013"/>
            <a:ext cx="9864726" cy="757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58586"/>
            <a:ext cx="7914456" cy="4956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80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363" y="-354013"/>
            <a:ext cx="9864726" cy="757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404664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</a:rPr>
              <a:t>Берега Северной Америки Сильно расчленены. Особенно изрезаны северные и восточные берега. </a:t>
            </a:r>
            <a:endParaRPr lang="ru-RU" sz="2400" i="1" dirty="0">
              <a:solidFill>
                <a:schemeClr val="bg1"/>
              </a:solidFill>
            </a:endParaRPr>
          </a:p>
          <a:p>
            <a:r>
              <a:rPr lang="ru-RU" sz="2400" i="1" dirty="0" smtClean="0">
                <a:solidFill>
                  <a:schemeClr val="bg1"/>
                </a:solidFill>
              </a:rPr>
              <a:t> На Севере материка расположен огромный по площади Канадский Арктический архипелаг, как бы вмёрзший во льды Арктики.</a:t>
            </a: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590" y="-99392"/>
            <a:ext cx="9417180" cy="72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342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224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2014-02-23T06:03:12Z</dcterms:created>
  <dcterms:modified xsi:type="dcterms:W3CDTF">2014-02-23T07:14:32Z</dcterms:modified>
</cp:coreProperties>
</file>