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6" r:id="rId2"/>
    <p:sldId id="263" r:id="rId3"/>
    <p:sldId id="262" r:id="rId4"/>
    <p:sldId id="264" r:id="rId5"/>
    <p:sldId id="258" r:id="rId6"/>
    <p:sldId id="257" r:id="rId7"/>
    <p:sldId id="259" r:id="rId8"/>
    <p:sldId id="260" r:id="rId9"/>
    <p:sldId id="261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08FB837D-C827-4EFA-A057-4D05807E0F7C}" styleName="Стиль из темы 1 - акцент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Светлый стиль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27F97BB-C833-4FB7-BDE5-3F7075034690}" styleName="Стиль из темы 2 - акцент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5758FB7-9AC5-4552-8A53-C91805E547FA}" styleName="Стиль из темы 1 - акцент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08" y="-1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ransition>
    <p:wipe dir="r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5E9EFF"/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9CB940-2FC4-4AA0-8273-202A143B4633}" type="datetimeFigureOut">
              <a:rPr lang="ru-RU" smtClean="0"/>
              <a:t>22.11.2009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B110EF-89CE-4D84-A529-E7E680058F5B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ransition>
    <p:wipe dir="r"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1142984"/>
            <a:ext cx="9144000" cy="1470025"/>
          </a:xfrm>
        </p:spPr>
        <p:txBody>
          <a:bodyPr>
            <a:noAutofit/>
          </a:bodyPr>
          <a:lstStyle/>
          <a:p>
            <a:r>
              <a:rPr lang="ru-RU" sz="6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Практическая работа </a:t>
            </a:r>
            <a:br>
              <a:rPr lang="ru-RU" sz="6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</a:br>
            <a:r>
              <a:rPr lang="ru-RU" sz="6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№ 10</a:t>
            </a:r>
            <a:endParaRPr lang="ru-RU" sz="60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28728" y="3000372"/>
            <a:ext cx="6400800" cy="1752600"/>
          </a:xfrm>
        </p:spPr>
        <p:txBody>
          <a:bodyPr>
            <a:normAutofit fontScale="92500"/>
          </a:bodyPr>
          <a:lstStyle/>
          <a:p>
            <a:r>
              <a:rPr lang="ru-RU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ru-RU" b="1" dirty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Характеристика </a:t>
            </a:r>
            <a:r>
              <a:rPr lang="ru-RU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специализации </a:t>
            </a:r>
            <a:r>
              <a:rPr lang="ru-RU" b="1" dirty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основных сельскохозяйственных районов Китая, </a:t>
            </a:r>
            <a:r>
              <a:rPr lang="ru-RU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объяснение </a:t>
            </a:r>
            <a:r>
              <a:rPr lang="ru-RU" b="1" dirty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причин. </a:t>
            </a: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3" presetClass="entr" presetSubtype="5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0" y="0"/>
            <a:ext cx="9144000" cy="6771084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99% Японии составляют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Самая высокая гора страны?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Денежная единица Японии?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Религия, проникшая в Японию из Индии.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Тип воспроизводства населения Японии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Выращивание карликовых деревьев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На каком острове расположен Токио?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Северный остров из четырех крупных островов Японии?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Крупнейший город Хоккайдо?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Южный остров из четырех крупных островов Японии?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Пролив, отделяющий Хоккайдо от Курильских островов?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Пролив, отделяющий Хоккайдо от Сахалина?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Основным направлением хозяйства на Японских островах в V веке стало…?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Сословие, признавшее (1192 -1333 гг.) “военную доблесть” основой общества?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Красивое письмо кисточкой и тушью? </a:t>
            </a:r>
            <a:endParaRPr lang="ru-RU" sz="2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0" y="0"/>
            <a:ext cx="9144000" cy="6771084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99% Японии составляют ….                            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(японцы)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Самая высокая гора страны?           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(Фудзияма - 3776 м)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Денежная единица Японии?             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(Иена)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Религия, проникшая в Японию из Индии. 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(Буддизм)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Тип воспроизводства населения Японии 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(Первый)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Выращивание карликовых деревьев        </a:t>
            </a:r>
            <a:r>
              <a:rPr lang="ru-RU" sz="2000" dirty="0" smtClean="0"/>
              <a:t>(</a:t>
            </a:r>
            <a:r>
              <a:rPr lang="ru-RU" sz="2000" dirty="0" err="1" smtClean="0"/>
              <a:t>Бонсай</a:t>
            </a:r>
            <a:r>
              <a:rPr lang="ru-RU" sz="2000" dirty="0" smtClean="0"/>
              <a:t>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/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/>
              <a:t>На каком острове расположен Токио?       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(Хонсю)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Северный остров из четырех крупных островов Японии?     (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Хоккайдо)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Крупнейший город Хоккайдо?                                                        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(Саппоро)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Южный остров из четырех крупных островов Японии?          (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Кюсю)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Пролив, отделяющий Хоккайдо от Курильских островов?       (</a:t>
            </a:r>
            <a:r>
              <a:rPr lang="ru-RU" sz="2000" u="sng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Кунаширский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Пролив, отделяющий Хоккайдо от Сахалина?                              (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Лаперуза) 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Основным направлением хозяйства на Японских островах в V веке стало…?                                                       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ru-RU" sz="2000" u="sng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Рисосеяние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Сословие, признавшее (1192 -1333 гг.) “военную доблесть” основой общества?                                                                                                  (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Самураи)</a:t>
            </a: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endParaRPr lang="ru-RU" sz="20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70000"/>
              </a:lnSpc>
              <a:buFont typeface="+mj-lt"/>
              <a:buAutoNum type="arabicPeriod"/>
            </a:pP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Красивое письмо кисточкой и тушью?                                      </a:t>
            </a:r>
            <a:r>
              <a:rPr lang="ru-RU" sz="2000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(Каллиграфия)</a:t>
            </a:r>
            <a:endParaRPr lang="ru-RU" sz="2000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ru-RU" sz="6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Цель работы:</a:t>
            </a:r>
            <a:endParaRPr lang="ru-RU" sz="60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Сравнить сельскохозяйственную специализацию   трёх хозяйственных районов Китая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Объяснить её   причины</a:t>
            </a:r>
            <a:endParaRPr lang="ru-RU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71405" y="0"/>
          <a:ext cx="9072594" cy="6857999"/>
        </p:xfrm>
        <a:graphic>
          <a:graphicData uri="http://schemas.openxmlformats.org/drawingml/2006/table">
            <a:tbl>
              <a:tblPr>
                <a:tableStyleId>{35758FB7-9AC5-4552-8A53-C91805E547FA}</a:tableStyleId>
              </a:tblPr>
              <a:tblGrid>
                <a:gridCol w="1812828"/>
                <a:gridCol w="2150023"/>
                <a:gridCol w="2150023"/>
                <a:gridCol w="2959720"/>
              </a:tblGrid>
              <a:tr h="74727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400" b="0" dirty="0" err="1" smtClean="0">
                          <a:effectLst/>
                        </a:rPr>
                        <a:t>Сравнива-емые</a:t>
                      </a:r>
                      <a:r>
                        <a:rPr lang="ru-RU" sz="2400" b="0" dirty="0" smtClean="0">
                          <a:effectLst/>
                        </a:rPr>
                        <a:t> </a:t>
                      </a:r>
                      <a:r>
                        <a:rPr lang="ru-RU" sz="2400" b="0" dirty="0">
                          <a:effectLst/>
                        </a:rPr>
                        <a:t>черты</a:t>
                      </a:r>
                      <a:endParaRPr lang="ru-RU" sz="24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400" b="0">
                          <a:effectLst/>
                        </a:rPr>
                        <a:t>Восточная зона</a:t>
                      </a:r>
                      <a:endParaRPr lang="ru-RU" sz="2400" b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400" b="0">
                          <a:effectLst/>
                        </a:rPr>
                        <a:t>Центральная зона</a:t>
                      </a:r>
                      <a:endParaRPr lang="ru-RU" sz="2400" b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400" b="0" dirty="0">
                          <a:effectLst/>
                        </a:rPr>
                        <a:t>Западная зона</a:t>
                      </a:r>
                      <a:endParaRPr lang="ru-RU" sz="24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  <a:tr h="135211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1. Природные </a:t>
                      </a:r>
                      <a:r>
                        <a:rPr lang="ru-RU" sz="2000" b="0" dirty="0" smtClean="0">
                          <a:effectLst/>
                        </a:rPr>
                        <a:t>условия, влияющие</a:t>
                      </a:r>
                      <a:r>
                        <a:rPr lang="ru-RU" sz="2000" b="0" baseline="0" dirty="0" smtClean="0">
                          <a:effectLst/>
                        </a:rPr>
                        <a:t> </a:t>
                      </a:r>
                      <a:r>
                        <a:rPr lang="ru-RU" sz="2000" b="0" dirty="0" smtClean="0">
                          <a:effectLst/>
                        </a:rPr>
                        <a:t> </a:t>
                      </a:r>
                      <a:r>
                        <a:rPr lang="ru-RU" sz="2000" b="0" dirty="0">
                          <a:effectLst/>
                        </a:rPr>
                        <a:t>на </a:t>
                      </a:r>
                      <a:r>
                        <a:rPr lang="ru-RU" sz="2000" b="0" dirty="0" smtClean="0">
                          <a:effectLst/>
                        </a:rPr>
                        <a:t>развитие с/</a:t>
                      </a:r>
                      <a:r>
                        <a:rPr lang="ru-RU" sz="2000" b="0" dirty="0" err="1" smtClean="0">
                          <a:effectLst/>
                        </a:rPr>
                        <a:t>х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  <a:tr h="101408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2. Отрасли </a:t>
                      </a:r>
                      <a:r>
                        <a:rPr lang="ru-RU" sz="2000" b="0" dirty="0" smtClean="0">
                          <a:effectLst/>
                        </a:rPr>
                        <a:t>сельского </a:t>
                      </a:r>
                      <a:r>
                        <a:rPr lang="ru-RU" sz="2000" b="0" dirty="0">
                          <a:effectLst/>
                        </a:rPr>
                        <a:t>хозяйства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  <a:tr h="231438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3. Особенности </a:t>
                      </a:r>
                      <a:r>
                        <a:rPr lang="ru-RU" sz="2000" b="0" dirty="0" smtClean="0">
                          <a:effectLst/>
                        </a:rPr>
                        <a:t>развития </a:t>
                      </a:r>
                      <a:r>
                        <a:rPr lang="ru-RU" sz="2000" b="0" dirty="0" err="1" smtClean="0">
                          <a:effectLst/>
                        </a:rPr>
                        <a:t>растение-водства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 smtClean="0">
                        <a:effectLst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  <a:tr h="143014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4. Особенности </a:t>
                      </a:r>
                      <a:r>
                        <a:rPr lang="ru-RU" sz="2000" b="0" dirty="0" smtClean="0">
                          <a:effectLst/>
                        </a:rPr>
                        <a:t>развития </a:t>
                      </a:r>
                      <a:r>
                        <a:rPr lang="ru-RU" sz="2000" b="0" dirty="0" err="1" smtClean="0">
                          <a:effectLst/>
                        </a:rPr>
                        <a:t>животновод-ства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</a:tbl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71405" y="0"/>
          <a:ext cx="9072594" cy="6951857"/>
        </p:xfrm>
        <a:graphic>
          <a:graphicData uri="http://schemas.openxmlformats.org/drawingml/2006/table">
            <a:tbl>
              <a:tblPr>
                <a:tableStyleId>{35758FB7-9AC5-4552-8A53-C91805E547FA}</a:tableStyleId>
              </a:tblPr>
              <a:tblGrid>
                <a:gridCol w="1812828"/>
                <a:gridCol w="2150023"/>
                <a:gridCol w="2150023"/>
                <a:gridCol w="2959720"/>
              </a:tblGrid>
              <a:tr h="74727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400" b="0" dirty="0" err="1" smtClean="0">
                          <a:effectLst/>
                        </a:rPr>
                        <a:t>Сравнива-емые</a:t>
                      </a:r>
                      <a:r>
                        <a:rPr lang="ru-RU" sz="2400" b="0" dirty="0" smtClean="0">
                          <a:effectLst/>
                        </a:rPr>
                        <a:t> </a:t>
                      </a:r>
                      <a:r>
                        <a:rPr lang="ru-RU" sz="2400" b="0" dirty="0">
                          <a:effectLst/>
                        </a:rPr>
                        <a:t>черты</a:t>
                      </a:r>
                      <a:endParaRPr lang="ru-RU" sz="24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400" b="0">
                          <a:effectLst/>
                        </a:rPr>
                        <a:t>Восточная зона</a:t>
                      </a:r>
                      <a:endParaRPr lang="ru-RU" sz="2400" b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400" b="0">
                          <a:effectLst/>
                        </a:rPr>
                        <a:t>Центральная зона</a:t>
                      </a:r>
                      <a:endParaRPr lang="ru-RU" sz="2400" b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400" b="0" dirty="0">
                          <a:effectLst/>
                        </a:rPr>
                        <a:t>Западная зона</a:t>
                      </a:r>
                      <a:endParaRPr lang="ru-RU" sz="24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  <a:tr h="135211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1. Природные </a:t>
                      </a:r>
                      <a:r>
                        <a:rPr lang="ru-RU" sz="2000" b="0" dirty="0" smtClean="0">
                          <a:effectLst/>
                        </a:rPr>
                        <a:t>условия, влияющие</a:t>
                      </a:r>
                      <a:r>
                        <a:rPr lang="ru-RU" sz="2000" b="0" baseline="0" dirty="0" smtClean="0">
                          <a:effectLst/>
                        </a:rPr>
                        <a:t> </a:t>
                      </a:r>
                      <a:r>
                        <a:rPr lang="ru-RU" sz="2000" b="0" dirty="0" smtClean="0">
                          <a:effectLst/>
                        </a:rPr>
                        <a:t> </a:t>
                      </a:r>
                      <a:r>
                        <a:rPr lang="ru-RU" sz="2000" b="0" dirty="0">
                          <a:effectLst/>
                        </a:rPr>
                        <a:t>на </a:t>
                      </a:r>
                      <a:r>
                        <a:rPr lang="ru-RU" sz="2000" b="0" dirty="0" smtClean="0">
                          <a:effectLst/>
                        </a:rPr>
                        <a:t>развитие с/</a:t>
                      </a:r>
                      <a:r>
                        <a:rPr lang="ru-RU" sz="2000" b="0" dirty="0" err="1" smtClean="0">
                          <a:effectLst/>
                        </a:rPr>
                        <a:t>х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Влажный муссонный климат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Муссонный </a:t>
                      </a:r>
                      <a:r>
                        <a:rPr lang="ru-RU" sz="2000" b="0" dirty="0" smtClean="0">
                          <a:effectLst/>
                        </a:rPr>
                        <a:t>климат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Сухой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континентальный климат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  <a:tr h="101408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2. Отрасли </a:t>
                      </a:r>
                      <a:r>
                        <a:rPr lang="ru-RU" sz="2000" b="0" dirty="0" smtClean="0">
                          <a:effectLst/>
                        </a:rPr>
                        <a:t>сельского </a:t>
                      </a:r>
                      <a:r>
                        <a:rPr lang="ru-RU" sz="2000" b="0" dirty="0">
                          <a:effectLst/>
                        </a:rPr>
                        <a:t>хозяйства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Преобладает </a:t>
                      </a:r>
                      <a:r>
                        <a:rPr lang="ru-RU" sz="2000" b="0" dirty="0" smtClean="0">
                          <a:effectLst/>
                        </a:rPr>
                        <a:t>растениеводство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>
                          <a:effectLst/>
                        </a:rPr>
                        <a:t>Преобладает растениеводство</a:t>
                      </a:r>
                      <a:endParaRPr lang="ru-RU" sz="2000" b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Преобладает </a:t>
                      </a:r>
                      <a:r>
                        <a:rPr lang="ru-RU" sz="2000" b="0" dirty="0" smtClean="0">
                          <a:effectLst/>
                        </a:rPr>
                        <a:t>экстенсивное животноводство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  <a:tr h="231438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3. Особенности </a:t>
                      </a:r>
                      <a:r>
                        <a:rPr lang="ru-RU" sz="2000" b="0" dirty="0" smtClean="0">
                          <a:effectLst/>
                        </a:rPr>
                        <a:t>развития </a:t>
                      </a:r>
                      <a:r>
                        <a:rPr lang="ru-RU" sz="2000" b="0" dirty="0" err="1" smtClean="0">
                          <a:effectLst/>
                        </a:rPr>
                        <a:t>растение-водства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Выращивается чай, рис, сахарный </a:t>
                      </a:r>
                      <a:r>
                        <a:rPr lang="ru-RU" sz="2000" b="0" dirty="0" smtClean="0">
                          <a:effectLst/>
                        </a:rPr>
                        <a:t>тростник</a:t>
                      </a:r>
                      <a:r>
                        <a:rPr lang="ru-RU" sz="2000" b="0" dirty="0">
                          <a:effectLst/>
                        </a:rPr>
                        <a:t>, фруктовые </a:t>
                      </a:r>
                      <a:r>
                        <a:rPr lang="ru-RU" sz="2000" b="0" dirty="0" smtClean="0">
                          <a:effectLst/>
                        </a:rPr>
                        <a:t>деревья.</a:t>
                      </a: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Выращиваются пшеница, </a:t>
                      </a:r>
                      <a:r>
                        <a:rPr lang="ru-RU" sz="2000" b="0" dirty="0" smtClean="0">
                          <a:effectLst/>
                        </a:rPr>
                        <a:t>кукуруза</a:t>
                      </a:r>
                      <a:r>
                        <a:rPr lang="ru-RU" sz="2000" b="0" dirty="0">
                          <a:effectLst/>
                        </a:rPr>
                        <a:t>, гаолян. 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в этой зоне </a:t>
                      </a:r>
                      <a:r>
                        <a:rPr lang="ru-RU" sz="2000" b="0" dirty="0" smtClean="0">
                          <a:effectLst/>
                        </a:rPr>
                        <a:t>очаговое </a:t>
                      </a:r>
                      <a:r>
                        <a:rPr lang="ru-RU" sz="2000" b="0" dirty="0">
                          <a:effectLst/>
                        </a:rPr>
                        <a:t>развитие </a:t>
                      </a:r>
                      <a:r>
                        <a:rPr lang="ru-RU" sz="2000" b="0" dirty="0" smtClean="0">
                          <a:effectLst/>
                        </a:rPr>
                        <a:t>растениеводства</a:t>
                      </a:r>
                      <a:r>
                        <a:rPr lang="ru-RU" sz="2000" b="0" dirty="0">
                          <a:effectLst/>
                        </a:rPr>
                        <a:t>. В </a:t>
                      </a:r>
                      <a:r>
                        <a:rPr lang="ru-RU" sz="2000" b="0" dirty="0" smtClean="0">
                          <a:effectLst/>
                        </a:rPr>
                        <a:t>отдельных </a:t>
                      </a:r>
                      <a:r>
                        <a:rPr lang="ru-RU" sz="2000" b="0" dirty="0">
                          <a:effectLst/>
                        </a:rPr>
                        <a:t>очагах </a:t>
                      </a:r>
                      <a:r>
                        <a:rPr lang="ru-RU" sz="2000" b="0" dirty="0" smtClean="0">
                          <a:effectLst/>
                        </a:rPr>
                        <a:t>выращивается </a:t>
                      </a:r>
                      <a:r>
                        <a:rPr lang="ru-RU" sz="2000" b="0" dirty="0">
                          <a:effectLst/>
                        </a:rPr>
                        <a:t>ячмень, просо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  <a:tr h="143014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4. Особенности </a:t>
                      </a:r>
                      <a:r>
                        <a:rPr lang="ru-RU" sz="2000" b="0" dirty="0" smtClean="0">
                          <a:effectLst/>
                        </a:rPr>
                        <a:t>развития </a:t>
                      </a:r>
                      <a:r>
                        <a:rPr lang="ru-RU" sz="2000" b="0" dirty="0" err="1" smtClean="0">
                          <a:effectLst/>
                        </a:rPr>
                        <a:t>животновод-ства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Распространено </a:t>
                      </a:r>
                      <a:r>
                        <a:rPr lang="ru-RU" sz="2000" b="0" dirty="0" smtClean="0">
                          <a:effectLst/>
                        </a:rPr>
                        <a:t>птицеводство</a:t>
                      </a:r>
                      <a:r>
                        <a:rPr lang="ru-RU" sz="2000" b="0" dirty="0">
                          <a:effectLst/>
                        </a:rPr>
                        <a:t>, на рисовых полях </a:t>
                      </a:r>
                      <a:r>
                        <a:rPr lang="ru-RU" sz="2000" b="0" dirty="0" smtClean="0">
                          <a:effectLst/>
                        </a:rPr>
                        <a:t>– </a:t>
                      </a:r>
                      <a:r>
                        <a:rPr lang="ru-RU" sz="2000" b="0" dirty="0" err="1" smtClean="0">
                          <a:effectLst/>
                        </a:rPr>
                        <a:t>чекахвыращи-вается</a:t>
                      </a:r>
                      <a:r>
                        <a:rPr lang="ru-RU" sz="2000" b="0" dirty="0" smtClean="0">
                          <a:effectLst/>
                        </a:rPr>
                        <a:t> карп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>
                          <a:effectLst/>
                        </a:rPr>
                        <a:t>Распространено свиноводство</a:t>
                      </a:r>
                      <a:endParaRPr lang="ru-RU" sz="2000" b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2000" b="0" dirty="0">
                          <a:effectLst/>
                        </a:rPr>
                        <a:t>Преобладает </a:t>
                      </a:r>
                      <a:r>
                        <a:rPr lang="ru-RU" sz="2000" b="0" dirty="0" smtClean="0">
                          <a:effectLst/>
                        </a:rPr>
                        <a:t>мясное </a:t>
                      </a:r>
                      <a:r>
                        <a:rPr lang="ru-RU" sz="2000" b="0" dirty="0">
                          <a:effectLst/>
                        </a:rPr>
                        <a:t>скотоводство, овцеводство, </a:t>
                      </a:r>
                      <a:r>
                        <a:rPr lang="ru-RU" sz="2000" b="0" dirty="0" smtClean="0">
                          <a:effectLst/>
                        </a:rPr>
                        <a:t>разведение </a:t>
                      </a:r>
                      <a:r>
                        <a:rPr lang="ru-RU" sz="2000" b="0" dirty="0">
                          <a:effectLst/>
                        </a:rPr>
                        <a:t>коней</a:t>
                      </a:r>
                      <a:endParaRPr lang="ru-RU" sz="2000" b="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578" marR="22578" marT="0" marB="0"/>
                </a:tc>
              </a:tr>
            </a:tbl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857224" y="928670"/>
            <a:ext cx="7772400" cy="1470025"/>
          </a:xfrm>
        </p:spPr>
        <p:txBody>
          <a:bodyPr>
            <a:noAutofit/>
          </a:bodyPr>
          <a:lstStyle/>
          <a:p>
            <a:r>
              <a:rPr lang="ru-RU" sz="6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Практическая работа </a:t>
            </a:r>
            <a:br>
              <a:rPr lang="ru-RU" sz="6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</a:br>
            <a:r>
              <a:rPr lang="ru-RU" sz="6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№ 11</a:t>
            </a:r>
            <a:endParaRPr lang="ru-RU" sz="6000" dirty="0"/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1357290" y="3429000"/>
            <a:ext cx="6400800" cy="1752600"/>
          </a:xfrm>
        </p:spPr>
        <p:txBody>
          <a:bodyPr/>
          <a:lstStyle/>
          <a:p>
            <a:r>
              <a:rPr lang="ru-RU" b="1" dirty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Отражение на картосхеме международных </a:t>
            </a:r>
            <a:r>
              <a:rPr lang="ru-RU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экономических </a:t>
            </a:r>
            <a:r>
              <a:rPr lang="ru-RU" b="1" dirty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связей Японии.</a:t>
            </a: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ru-RU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Последовательность выполнения работы:</a:t>
            </a:r>
            <a:endParaRPr lang="ru-RU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По рис. 69 на с. 246 учебника установите основные статьи импорта и экспорта Японии.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Используя тематические карты атласа на с. 16-21, текстовые карты учебника определите направления внешних торговых связей страны.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Объясните причины  такого внешнеторгового баланса Японии.</a:t>
            </a:r>
            <a:endParaRPr lang="ru-RU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6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Домашнее задание</a:t>
            </a:r>
            <a:endParaRPr lang="ru-RU" sz="60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ru-RU" dirty="0" smtClean="0"/>
              <a:t>Сообщения об Индии –</a:t>
            </a:r>
          </a:p>
          <a:p>
            <a:pPr>
              <a:buNone/>
            </a:pPr>
            <a:r>
              <a:rPr lang="ru-RU" dirty="0" smtClean="0"/>
              <a:t>Культура, </a:t>
            </a:r>
          </a:p>
          <a:p>
            <a:pPr>
              <a:buNone/>
            </a:pPr>
            <a:r>
              <a:rPr lang="ru-RU" dirty="0" smtClean="0"/>
              <a:t>население,  </a:t>
            </a:r>
          </a:p>
          <a:p>
            <a:pPr>
              <a:buNone/>
            </a:pPr>
            <a:r>
              <a:rPr lang="ru-RU" smtClean="0"/>
              <a:t>религии, </a:t>
            </a:r>
          </a:p>
          <a:p>
            <a:pPr>
              <a:buNone/>
            </a:pPr>
            <a:r>
              <a:rPr lang="ru-RU" smtClean="0"/>
              <a:t>история </a:t>
            </a:r>
            <a:r>
              <a:rPr lang="ru-RU" dirty="0" smtClean="0"/>
              <a:t>образования республики.</a:t>
            </a:r>
            <a:endParaRPr lang="ru-RU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83</TotalTime>
  <Words>482</Words>
  <Application>Microsoft Office PowerPoint</Application>
  <PresentationFormat>Экран (4:3)</PresentationFormat>
  <Paragraphs>104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Практическая работа  № 10</vt:lpstr>
      <vt:lpstr>Слайд 2</vt:lpstr>
      <vt:lpstr>Слайд 3</vt:lpstr>
      <vt:lpstr>Цель работы:</vt:lpstr>
      <vt:lpstr>Слайд 5</vt:lpstr>
      <vt:lpstr>Слайд 6</vt:lpstr>
      <vt:lpstr>Практическая работа  № 11</vt:lpstr>
      <vt:lpstr>Последовательность выполнения работы:</vt:lpstr>
      <vt:lpstr>Домашнее задание</vt:lpstr>
    </vt:vector>
  </TitlesOfParts>
  <Company>SamForum.ws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Практическая работа №</dc:title>
  <dc:creator>Администратор</dc:creator>
  <cp:lastModifiedBy>Администратор</cp:lastModifiedBy>
  <cp:revision>9</cp:revision>
  <dcterms:created xsi:type="dcterms:W3CDTF">2009-11-22T20:35:43Z</dcterms:created>
  <dcterms:modified xsi:type="dcterms:W3CDTF">2009-11-22T21:58:51Z</dcterms:modified>
</cp:coreProperties>
</file>

<file path=docProps/thumbnail.jpeg>
</file>