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62" r:id="rId4"/>
    <p:sldId id="264" r:id="rId5"/>
    <p:sldId id="258" r:id="rId6"/>
    <p:sldId id="25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CB940-2FC4-4AA0-8273-202A143B4633}" type="datetimeFigureOut">
              <a:rPr lang="ru-RU" smtClean="0"/>
              <a:t>22.11.2009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110EF-89CE-4D84-A529-E7E680058F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42984"/>
            <a:ext cx="91440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Практическая работа </a:t>
            </a:r>
            <a:b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10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000372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Характеристика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специализации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основных сельскохозяйственных районов Китая,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объяснение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причин.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710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99% Японии составляют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высокая гора страны?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Денежная единица Японии?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Религия, проникшая в Японию из Индии.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воспроизводства населения Японии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Выращивание карликовых деревьев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каком острове расположен Токио?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Северный остров из четырех крупных островов Японии?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Крупнейший город Хоккайдо?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Южный остров из четырех крупных островов Японии?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Пролив, отделяющий Хоккайдо от Курильских островов?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Пролив, отделяющий Хоккайдо от Сахалина?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 направлением хозяйства на Японских островах в V веке стало…?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Сословие, признавшее (1192 -1333 гг.) “военную доблесть” основой общества?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Красивое письмо кисточкой и тушью?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7710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99% Японии составляют ….                           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(японцы)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высокая гора страны?          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(Фудзияма - 3776 м)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Денежная единица Японии?            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(Иена)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Религия, проникшая в Японию из Индии.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(Буддизм)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воспроизводства населения Японии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(Первый)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Выращивание карликовых деревьев        </a:t>
            </a:r>
            <a:r>
              <a:rPr lang="ru-RU" sz="2000" dirty="0" smtClean="0"/>
              <a:t>(</a:t>
            </a:r>
            <a:r>
              <a:rPr lang="ru-RU" sz="2000" dirty="0" err="1" smtClean="0"/>
              <a:t>Бонсай</a:t>
            </a:r>
            <a:r>
              <a:rPr lang="ru-RU" sz="2000" dirty="0" smtClean="0"/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/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/>
              <a:t>На каком острове расположен Токио?      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(Хонсю)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Северный остров из четырех крупных островов Японии?     (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Хоккайдо)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Крупнейший город Хоккайдо?                                                       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(Саппоро)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Южный остров из четырех крупных островов Японии?          (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Кюсю)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Пролив, отделяющий Хоккайдо от Курильских островов?       (</a:t>
            </a:r>
            <a:r>
              <a:rPr lang="ru-RU" sz="20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Кунаширский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Пролив, отделяющий Хоккайдо от Сахалина?                              (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Лаперуза) 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 направлением хозяйства на Японских островах в V веке стало…?                                                      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0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Рисосеяние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Сословие, признавшее (1192 -1333 гг.) “военную доблесть” основой общества?                                                                                                  (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Самураи)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Красивое письмо кисточкой и тушью?                                      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(Каллиграфия)</a:t>
            </a: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работы: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Сравнить сельскохозяйственную специализацию   трёх хозяйственных районов Китая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Объяснить её   причины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5" y="0"/>
          <a:ext cx="9072594" cy="6857999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812828"/>
                <a:gridCol w="2150023"/>
                <a:gridCol w="2150023"/>
                <a:gridCol w="2959720"/>
              </a:tblGrid>
              <a:tr h="747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effectLst/>
                        </a:rPr>
                        <a:t>Сравнива-емые</a:t>
                      </a:r>
                      <a:r>
                        <a:rPr lang="ru-RU" sz="2400" b="0" dirty="0" smtClean="0">
                          <a:effectLst/>
                        </a:rPr>
                        <a:t> </a:t>
                      </a:r>
                      <a:r>
                        <a:rPr lang="ru-RU" sz="2400" b="0" dirty="0">
                          <a:effectLst/>
                        </a:rPr>
                        <a:t>черты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>
                          <a:effectLst/>
                        </a:rPr>
                        <a:t>Восточная зона</a:t>
                      </a:r>
                      <a:endParaRPr lang="ru-RU" sz="2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>
                          <a:effectLst/>
                        </a:rPr>
                        <a:t>Центральная зона</a:t>
                      </a:r>
                      <a:endParaRPr lang="ru-RU" sz="2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Западная зона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13521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1. Природные </a:t>
                      </a:r>
                      <a:r>
                        <a:rPr lang="ru-RU" sz="2000" b="0" dirty="0" smtClean="0">
                          <a:effectLst/>
                        </a:rPr>
                        <a:t>условия, влияющие</a:t>
                      </a:r>
                      <a:r>
                        <a:rPr lang="ru-RU" sz="2000" b="0" baseline="0" dirty="0" smtClean="0">
                          <a:effectLst/>
                        </a:rPr>
                        <a:t> </a:t>
                      </a:r>
                      <a:r>
                        <a:rPr lang="ru-RU" sz="2000" b="0" dirty="0" smtClean="0">
                          <a:effectLst/>
                        </a:rPr>
                        <a:t> </a:t>
                      </a:r>
                      <a:r>
                        <a:rPr lang="ru-RU" sz="2000" b="0" dirty="0">
                          <a:effectLst/>
                        </a:rPr>
                        <a:t>на </a:t>
                      </a:r>
                      <a:r>
                        <a:rPr lang="ru-RU" sz="2000" b="0" dirty="0" smtClean="0">
                          <a:effectLst/>
                        </a:rPr>
                        <a:t>развитие с/</a:t>
                      </a:r>
                      <a:r>
                        <a:rPr lang="ru-RU" sz="2000" b="0" dirty="0" err="1" smtClean="0">
                          <a:effectLst/>
                        </a:rPr>
                        <a:t>х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1014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2. Отрасли </a:t>
                      </a:r>
                      <a:r>
                        <a:rPr lang="ru-RU" sz="2000" b="0" dirty="0" smtClean="0">
                          <a:effectLst/>
                        </a:rPr>
                        <a:t>сельского </a:t>
                      </a:r>
                      <a:r>
                        <a:rPr lang="ru-RU" sz="2000" b="0" dirty="0">
                          <a:effectLst/>
                        </a:rPr>
                        <a:t>хозяйства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2314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3. Особенности </a:t>
                      </a:r>
                      <a:r>
                        <a:rPr lang="ru-RU" sz="2000" b="0" dirty="0" smtClean="0">
                          <a:effectLst/>
                        </a:rPr>
                        <a:t>развития </a:t>
                      </a:r>
                      <a:r>
                        <a:rPr lang="ru-RU" sz="2000" b="0" dirty="0" err="1" smtClean="0">
                          <a:effectLst/>
                        </a:rPr>
                        <a:t>растение-водства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 smtClean="0">
                        <a:effectLst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1430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4. Особенности </a:t>
                      </a:r>
                      <a:r>
                        <a:rPr lang="ru-RU" sz="2000" b="0" dirty="0" smtClean="0">
                          <a:effectLst/>
                        </a:rPr>
                        <a:t>развития </a:t>
                      </a:r>
                      <a:r>
                        <a:rPr lang="ru-RU" sz="2000" b="0" dirty="0" err="1" smtClean="0">
                          <a:effectLst/>
                        </a:rPr>
                        <a:t>животновод-ства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5" y="0"/>
          <a:ext cx="9072594" cy="695185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812828"/>
                <a:gridCol w="2150023"/>
                <a:gridCol w="2150023"/>
                <a:gridCol w="2959720"/>
              </a:tblGrid>
              <a:tr h="7472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effectLst/>
                        </a:rPr>
                        <a:t>Сравнива-емые</a:t>
                      </a:r>
                      <a:r>
                        <a:rPr lang="ru-RU" sz="2400" b="0" dirty="0" smtClean="0">
                          <a:effectLst/>
                        </a:rPr>
                        <a:t> </a:t>
                      </a:r>
                      <a:r>
                        <a:rPr lang="ru-RU" sz="2400" b="0" dirty="0">
                          <a:effectLst/>
                        </a:rPr>
                        <a:t>черты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>
                          <a:effectLst/>
                        </a:rPr>
                        <a:t>Восточная зона</a:t>
                      </a:r>
                      <a:endParaRPr lang="ru-RU" sz="2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>
                          <a:effectLst/>
                        </a:rPr>
                        <a:t>Центральная зона</a:t>
                      </a:r>
                      <a:endParaRPr lang="ru-RU" sz="2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</a:rPr>
                        <a:t>Западная зона</a:t>
                      </a:r>
                      <a:endParaRPr lang="ru-RU" sz="2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13521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1. Природные </a:t>
                      </a:r>
                      <a:r>
                        <a:rPr lang="ru-RU" sz="2000" b="0" dirty="0" smtClean="0">
                          <a:effectLst/>
                        </a:rPr>
                        <a:t>условия, влияющие</a:t>
                      </a:r>
                      <a:r>
                        <a:rPr lang="ru-RU" sz="2000" b="0" baseline="0" dirty="0" smtClean="0">
                          <a:effectLst/>
                        </a:rPr>
                        <a:t> </a:t>
                      </a:r>
                      <a:r>
                        <a:rPr lang="ru-RU" sz="2000" b="0" dirty="0" smtClean="0">
                          <a:effectLst/>
                        </a:rPr>
                        <a:t> </a:t>
                      </a:r>
                      <a:r>
                        <a:rPr lang="ru-RU" sz="2000" b="0" dirty="0">
                          <a:effectLst/>
                        </a:rPr>
                        <a:t>на </a:t>
                      </a:r>
                      <a:r>
                        <a:rPr lang="ru-RU" sz="2000" b="0" dirty="0" smtClean="0">
                          <a:effectLst/>
                        </a:rPr>
                        <a:t>развитие с/</a:t>
                      </a:r>
                      <a:r>
                        <a:rPr lang="ru-RU" sz="2000" b="0" dirty="0" err="1" smtClean="0">
                          <a:effectLst/>
                        </a:rPr>
                        <a:t>х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Влажный муссонный климат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Муссонный </a:t>
                      </a:r>
                      <a:r>
                        <a:rPr lang="ru-RU" sz="2000" b="0" dirty="0" smtClean="0">
                          <a:effectLst/>
                        </a:rPr>
                        <a:t>климат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Сухой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континентальный климат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10140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2. Отрасли </a:t>
                      </a:r>
                      <a:r>
                        <a:rPr lang="ru-RU" sz="2000" b="0" dirty="0" smtClean="0">
                          <a:effectLst/>
                        </a:rPr>
                        <a:t>сельского </a:t>
                      </a:r>
                      <a:r>
                        <a:rPr lang="ru-RU" sz="2000" b="0" dirty="0">
                          <a:effectLst/>
                        </a:rPr>
                        <a:t>хозяйства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Преобладает </a:t>
                      </a:r>
                      <a:r>
                        <a:rPr lang="ru-RU" sz="2000" b="0" dirty="0" smtClean="0">
                          <a:effectLst/>
                        </a:rPr>
                        <a:t>растениеводство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</a:rPr>
                        <a:t>Преобладает растениеводство</a:t>
                      </a:r>
                      <a:endParaRPr lang="ru-RU" sz="2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Преобладает </a:t>
                      </a:r>
                      <a:r>
                        <a:rPr lang="ru-RU" sz="2000" b="0" dirty="0" smtClean="0">
                          <a:effectLst/>
                        </a:rPr>
                        <a:t>экстенсивное животноводство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2314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3. Особенности </a:t>
                      </a:r>
                      <a:r>
                        <a:rPr lang="ru-RU" sz="2000" b="0" dirty="0" smtClean="0">
                          <a:effectLst/>
                        </a:rPr>
                        <a:t>развития </a:t>
                      </a:r>
                      <a:r>
                        <a:rPr lang="ru-RU" sz="2000" b="0" dirty="0" err="1" smtClean="0">
                          <a:effectLst/>
                        </a:rPr>
                        <a:t>растение-водства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Выращивается чай, рис, сахарный </a:t>
                      </a:r>
                      <a:r>
                        <a:rPr lang="ru-RU" sz="2000" b="0" dirty="0" smtClean="0">
                          <a:effectLst/>
                        </a:rPr>
                        <a:t>тростник</a:t>
                      </a:r>
                      <a:r>
                        <a:rPr lang="ru-RU" sz="2000" b="0" dirty="0">
                          <a:effectLst/>
                        </a:rPr>
                        <a:t>, фруктовые </a:t>
                      </a:r>
                      <a:r>
                        <a:rPr lang="ru-RU" sz="2000" b="0" dirty="0" smtClean="0">
                          <a:effectLst/>
                        </a:rPr>
                        <a:t>деревья.</a:t>
                      </a: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Выращиваются пшеница, </a:t>
                      </a:r>
                      <a:r>
                        <a:rPr lang="ru-RU" sz="2000" b="0" dirty="0" smtClean="0">
                          <a:effectLst/>
                        </a:rPr>
                        <a:t>кукуруза</a:t>
                      </a:r>
                      <a:r>
                        <a:rPr lang="ru-RU" sz="2000" b="0" dirty="0">
                          <a:effectLst/>
                        </a:rPr>
                        <a:t>, гаолян. 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в этой зоне </a:t>
                      </a:r>
                      <a:r>
                        <a:rPr lang="ru-RU" sz="2000" b="0" dirty="0" smtClean="0">
                          <a:effectLst/>
                        </a:rPr>
                        <a:t>очаговое </a:t>
                      </a:r>
                      <a:r>
                        <a:rPr lang="ru-RU" sz="2000" b="0" dirty="0">
                          <a:effectLst/>
                        </a:rPr>
                        <a:t>развитие </a:t>
                      </a:r>
                      <a:r>
                        <a:rPr lang="ru-RU" sz="2000" b="0" dirty="0" smtClean="0">
                          <a:effectLst/>
                        </a:rPr>
                        <a:t>растениеводства</a:t>
                      </a:r>
                      <a:r>
                        <a:rPr lang="ru-RU" sz="2000" b="0" dirty="0">
                          <a:effectLst/>
                        </a:rPr>
                        <a:t>. В </a:t>
                      </a:r>
                      <a:r>
                        <a:rPr lang="ru-RU" sz="2000" b="0" dirty="0" smtClean="0">
                          <a:effectLst/>
                        </a:rPr>
                        <a:t>отдельных </a:t>
                      </a:r>
                      <a:r>
                        <a:rPr lang="ru-RU" sz="2000" b="0" dirty="0">
                          <a:effectLst/>
                        </a:rPr>
                        <a:t>очагах </a:t>
                      </a:r>
                      <a:r>
                        <a:rPr lang="ru-RU" sz="2000" b="0" dirty="0" smtClean="0">
                          <a:effectLst/>
                        </a:rPr>
                        <a:t>выращивается </a:t>
                      </a:r>
                      <a:r>
                        <a:rPr lang="ru-RU" sz="2000" b="0" dirty="0">
                          <a:effectLst/>
                        </a:rPr>
                        <a:t>ячмень, просо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  <a:tr h="1430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4. Особенности </a:t>
                      </a:r>
                      <a:r>
                        <a:rPr lang="ru-RU" sz="2000" b="0" dirty="0" smtClean="0">
                          <a:effectLst/>
                        </a:rPr>
                        <a:t>развития </a:t>
                      </a:r>
                      <a:r>
                        <a:rPr lang="ru-RU" sz="2000" b="0" dirty="0" err="1" smtClean="0">
                          <a:effectLst/>
                        </a:rPr>
                        <a:t>животновод-ства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Распространено </a:t>
                      </a:r>
                      <a:r>
                        <a:rPr lang="ru-RU" sz="2000" b="0" dirty="0" smtClean="0">
                          <a:effectLst/>
                        </a:rPr>
                        <a:t>птицеводство</a:t>
                      </a:r>
                      <a:r>
                        <a:rPr lang="ru-RU" sz="2000" b="0" dirty="0">
                          <a:effectLst/>
                        </a:rPr>
                        <a:t>, на рисовых полях </a:t>
                      </a:r>
                      <a:r>
                        <a:rPr lang="ru-RU" sz="2000" b="0" dirty="0" smtClean="0">
                          <a:effectLst/>
                        </a:rPr>
                        <a:t>– </a:t>
                      </a:r>
                      <a:r>
                        <a:rPr lang="ru-RU" sz="2000" b="0" dirty="0" err="1" smtClean="0">
                          <a:effectLst/>
                        </a:rPr>
                        <a:t>чекахвыращи-вается</a:t>
                      </a:r>
                      <a:r>
                        <a:rPr lang="ru-RU" sz="2000" b="0" dirty="0" smtClean="0">
                          <a:effectLst/>
                        </a:rPr>
                        <a:t> карп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</a:rPr>
                        <a:t>Распространено свиноводство</a:t>
                      </a:r>
                      <a:endParaRPr lang="ru-RU" sz="20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Преобладает </a:t>
                      </a:r>
                      <a:r>
                        <a:rPr lang="ru-RU" sz="2000" b="0" dirty="0" smtClean="0">
                          <a:effectLst/>
                        </a:rPr>
                        <a:t>мясное </a:t>
                      </a:r>
                      <a:r>
                        <a:rPr lang="ru-RU" sz="2000" b="0" dirty="0">
                          <a:effectLst/>
                        </a:rPr>
                        <a:t>скотоводство, овцеводство, </a:t>
                      </a:r>
                      <a:r>
                        <a:rPr lang="ru-RU" sz="2000" b="0" dirty="0" smtClean="0">
                          <a:effectLst/>
                        </a:rPr>
                        <a:t>разведение </a:t>
                      </a:r>
                      <a:r>
                        <a:rPr lang="ru-RU" sz="2000" b="0" dirty="0">
                          <a:effectLst/>
                        </a:rPr>
                        <a:t>коней</a:t>
                      </a:r>
                      <a:endParaRPr lang="ru-RU" sz="20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578" marR="22578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Практическая работа </a:t>
            </a:r>
            <a:b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11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3429000"/>
            <a:ext cx="6400800" cy="1752600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Отражение на картосхеме международных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экономических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связей Японии.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Последовательность выполнения работы: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рис. 69 на с. 246 учебника установите основные статьи импорта и экспорта Японии.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Используя тематические карты атласа на с. 16-21, текстовые карты учебника определите направления внешних торговых связей страны.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Объясните причины  такого внешнеторгового баланса Японии.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Сообщения об Индии –</a:t>
            </a:r>
          </a:p>
          <a:p>
            <a:pPr>
              <a:buNone/>
            </a:pPr>
            <a:r>
              <a:rPr lang="ru-RU" dirty="0" smtClean="0"/>
              <a:t>Культура, </a:t>
            </a:r>
          </a:p>
          <a:p>
            <a:pPr>
              <a:buNone/>
            </a:pPr>
            <a:r>
              <a:rPr lang="ru-RU" dirty="0" smtClean="0"/>
              <a:t>население,  </a:t>
            </a:r>
          </a:p>
          <a:p>
            <a:pPr>
              <a:buNone/>
            </a:pPr>
            <a:r>
              <a:rPr lang="ru-RU" smtClean="0"/>
              <a:t>религии, </a:t>
            </a:r>
          </a:p>
          <a:p>
            <a:pPr>
              <a:buNone/>
            </a:pPr>
            <a:r>
              <a:rPr lang="ru-RU" smtClean="0"/>
              <a:t>история </a:t>
            </a:r>
            <a:r>
              <a:rPr lang="ru-RU" dirty="0" smtClean="0"/>
              <a:t>образования республики.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482</Words>
  <Application>Microsoft Office PowerPoint</Application>
  <PresentationFormat>Экран (4:3)</PresentationFormat>
  <Paragraphs>104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Практическая работа  № 10</vt:lpstr>
      <vt:lpstr>Слайд 2</vt:lpstr>
      <vt:lpstr>Слайд 3</vt:lpstr>
      <vt:lpstr>Цель работы:</vt:lpstr>
      <vt:lpstr>Слайд 5</vt:lpstr>
      <vt:lpstr>Слайд 6</vt:lpstr>
      <vt:lpstr>Практическая работа  № 11</vt:lpstr>
      <vt:lpstr>Последовательность выполнения работы:</vt:lpstr>
      <vt:lpstr>Домашнее задание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№</dc:title>
  <dc:creator>Администратор</dc:creator>
  <cp:lastModifiedBy>Администратор</cp:lastModifiedBy>
  <cp:revision>9</cp:revision>
  <dcterms:created xsi:type="dcterms:W3CDTF">2009-11-22T20:35:43Z</dcterms:created>
  <dcterms:modified xsi:type="dcterms:W3CDTF">2009-11-22T21:58:51Z</dcterms:modified>
</cp:coreProperties>
</file>