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9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75811167-797D-449D-890E-477E6FA0D35F}" type="datetimeFigureOut">
              <a:rPr lang="ru-RU" smtClean="0"/>
              <a:t>21.02.2014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25BD3C2-4C8E-4DAE-AD7F-D60287A498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8%D0%B3%D1%83%D1%80%D0%BD%D0%BE%D0%B5_%D0%BA%D0%B0%D1%82%D0%B0%D0%BD%D0%B8%D0%B5#cite_note-.D1.81.D0.BE.D0.B2.D1.80.D0.B5.D0.BC.D0.B5.D0.BD.D0.BD.D1.8B.D0.B9_.D0.BC.D1.83.D0.B7.D0.B5.D0.B9_.D1.81.D0.BF.D0.BE.D1.80.D1.82.D0.B0-2" TargetMode="External"/><Relationship Id="rId13" Type="http://schemas.openxmlformats.org/officeDocument/2006/relationships/hyperlink" Target="http://ru.wikipedia.org/wiki/XIV_%D0%B2%D0%B5%D0%BA" TargetMode="External"/><Relationship Id="rId3" Type="http://schemas.openxmlformats.org/officeDocument/2006/relationships/hyperlink" Target="http://ru.wikipedia.org/wiki/%D0%91%D1%80%D0%BE%D0%BD%D0%B7%D0%BE%D0%B2%D1%8B%D0%B9_%D0%B2%D0%B5%D0%BA" TargetMode="External"/><Relationship Id="rId7" Type="http://schemas.openxmlformats.org/officeDocument/2006/relationships/hyperlink" Target="http://ru.wikipedia.org/wiki/%D0%9E%D0%B4%D0%B5%D1%81%D1%81%D0%B0" TargetMode="External"/><Relationship Id="rId12" Type="http://schemas.openxmlformats.org/officeDocument/2006/relationships/hyperlink" Target="http://ru.wikipedia.org/wiki/XII" TargetMode="External"/><Relationship Id="rId2" Type="http://schemas.openxmlformats.org/officeDocument/2006/relationships/hyperlink" Target="http://ru.wikipedia.org/wiki/%D0%98%D1%81%D1%82%D0%BE%D1%80%D0%B8%D1%8F_%D1%84%D0%B8%D0%B3%D1%83%D1%80%D0%BD%D0%BE%D0%B3%D0%BE_%D0%BA%D0%B0%D1%82%D0%B0%D0%BD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E%D0%B6%D0%BD%D1%8B%D0%B9_%D0%91%D1%83%D0%B3" TargetMode="External"/><Relationship Id="rId11" Type="http://schemas.openxmlformats.org/officeDocument/2006/relationships/hyperlink" Target="http://ru.wikipedia.org/wiki/%D0%93%D0%BE%D0%BB%D0%BB%D0%B0%D0%BD%D0%B4%D0%B8%D1%8F" TargetMode="External"/><Relationship Id="rId5" Type="http://schemas.openxmlformats.org/officeDocument/2006/relationships/hyperlink" Target="http://ru.wikipedia.org/wiki/%D0%A4%D0%B8%D0%B3%D1%83%D1%80%D0%BD%D1%8B%D0%B5_%D0%BA%D0%BE%D0%BD%D1%8C%D0%BA%D0%B8" TargetMode="External"/><Relationship Id="rId10" Type="http://schemas.openxmlformats.org/officeDocument/2006/relationships/hyperlink" Target="http://ru.wikipedia.org/wiki/%D0%9A%D0%BE%D1%81%D1%82%D1%8C" TargetMode="External"/><Relationship Id="rId4" Type="http://schemas.openxmlformats.org/officeDocument/2006/relationships/hyperlink" Target="http://ru.wikipedia.org/wiki/%D0%95%D0%B2%D1%80%D0%BE%D0%BF%D0%B0" TargetMode="External"/><Relationship Id="rId9" Type="http://schemas.openxmlformats.org/officeDocument/2006/relationships/hyperlink" Target="http://ru.wikipedia.org/wiki/%D0%96%D0%B5%D0%BB%D0%B5%D0%B7%D0%B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2883759" y="2854888"/>
            <a:ext cx="5676280" cy="2439667"/>
          </a:xfrm>
        </p:spPr>
        <p:txBody>
          <a:bodyPr/>
          <a:lstStyle/>
          <a:p>
            <a:r>
              <a:rPr lang="ru-RU" dirty="0" smtClean="0"/>
              <a:t>Урок ИЗО в 4 классе.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553352">
            <a:off x="549786" y="4502413"/>
            <a:ext cx="2500343" cy="932274"/>
          </a:xfrm>
        </p:spPr>
        <p:txBody>
          <a:bodyPr/>
          <a:lstStyle/>
          <a:p>
            <a:r>
              <a:rPr lang="ru-RU" dirty="0" smtClean="0"/>
              <a:t>Тема: «фигурное катание».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84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96752"/>
            <a:ext cx="5526161" cy="4879646"/>
          </a:xfrm>
        </p:spPr>
      </p:pic>
    </p:spTree>
    <p:extLst>
      <p:ext uri="{BB962C8B-B14F-4D97-AF65-F5344CB8AC3E}">
        <p14:creationId xmlns:p14="http://schemas.microsoft.com/office/powerpoint/2010/main" val="315130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268760"/>
            <a:ext cx="5434136" cy="4075602"/>
          </a:xfrm>
        </p:spPr>
      </p:pic>
    </p:spTree>
    <p:extLst>
      <p:ext uri="{BB962C8B-B14F-4D97-AF65-F5344CB8AC3E}">
        <p14:creationId xmlns:p14="http://schemas.microsoft.com/office/powerpoint/2010/main" val="259191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311" y="2038350"/>
            <a:ext cx="5271377" cy="3951288"/>
          </a:xfrm>
        </p:spPr>
      </p:pic>
    </p:spTree>
    <p:extLst>
      <p:ext uri="{BB962C8B-B14F-4D97-AF65-F5344CB8AC3E}">
        <p14:creationId xmlns:p14="http://schemas.microsoft.com/office/powerpoint/2010/main" val="391360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Отметки.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052736"/>
            <a:ext cx="1380728" cy="5091435"/>
          </a:xfrm>
        </p:spPr>
      </p:pic>
    </p:spTree>
    <p:extLst>
      <p:ext uri="{BB962C8B-B14F-4D97-AF65-F5344CB8AC3E}">
        <p14:creationId xmlns:p14="http://schemas.microsoft.com/office/powerpoint/2010/main" val="324111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628800"/>
            <a:ext cx="4623942" cy="4039865"/>
          </a:xfrm>
        </p:spPr>
      </p:pic>
    </p:spTree>
    <p:extLst>
      <p:ext uri="{BB962C8B-B14F-4D97-AF65-F5344CB8AC3E}">
        <p14:creationId xmlns:p14="http://schemas.microsoft.com/office/powerpoint/2010/main" val="123314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окончен.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5" y="2347119"/>
            <a:ext cx="3333750" cy="3333750"/>
          </a:xfrm>
        </p:spPr>
      </p:pic>
    </p:spTree>
    <p:extLst>
      <p:ext uri="{BB962C8B-B14F-4D97-AF65-F5344CB8AC3E}">
        <p14:creationId xmlns:p14="http://schemas.microsoft.com/office/powerpoint/2010/main" val="398660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124744"/>
            <a:ext cx="77768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Основная статья: </a:t>
            </a:r>
            <a:r>
              <a:rPr lang="ru-RU" b="1" dirty="0" smtClean="0">
                <a:hlinkClick r:id="rId2" tooltip="История фигурного катания"/>
              </a:rPr>
              <a:t>История фигурного катания</a:t>
            </a:r>
            <a:endParaRPr lang="ru-RU" dirty="0" smtClean="0"/>
          </a:p>
          <a:p>
            <a:r>
              <a:rPr lang="ru-RU" b="1" dirty="0" smtClean="0"/>
              <a:t>Общая </a:t>
            </a:r>
            <a:r>
              <a:rPr lang="ru-RU" b="1" dirty="0" err="1" smtClean="0"/>
              <a:t>история</a:t>
            </a:r>
            <a:r>
              <a:rPr lang="ru-RU" dirty="0" err="1" smtClean="0"/>
              <a:t>Истоки</a:t>
            </a:r>
            <a:r>
              <a:rPr lang="ru-RU" dirty="0" smtClean="0"/>
              <a:t> фигурного катания лежат в далеком прошлом, и уходят корнями в </a:t>
            </a:r>
            <a:r>
              <a:rPr lang="ru-RU" dirty="0" smtClean="0">
                <a:hlinkClick r:id="rId3" tooltip="Бронзовый век"/>
              </a:rPr>
              <a:t>бронзовый век</a:t>
            </a:r>
            <a:r>
              <a:rPr lang="ru-RU" dirty="0" smtClean="0"/>
              <a:t> (конец 4-го — начало 1-го тысячелетия до н. э.), об этом свидетельствуют находки археологов — костяные коньки, выполненные из фаланг конечностей крупных животных. Подобные находки встречаются во многих странах </a:t>
            </a:r>
            <a:r>
              <a:rPr lang="ru-RU" dirty="0" smtClean="0">
                <a:hlinkClick r:id="rId4" tooltip="Европа"/>
              </a:rPr>
              <a:t>Европы</a:t>
            </a:r>
            <a:r>
              <a:rPr lang="ru-RU" dirty="0" smtClean="0"/>
              <a:t>, а самые древние «</a:t>
            </a:r>
            <a:r>
              <a:rPr lang="ru-RU" dirty="0" smtClean="0">
                <a:hlinkClick r:id="rId5" tooltip="Фигурные коньки"/>
              </a:rPr>
              <a:t>коньки</a:t>
            </a:r>
            <a:r>
              <a:rPr lang="ru-RU" dirty="0" smtClean="0"/>
              <a:t>» были обнаружены на берегу </a:t>
            </a:r>
            <a:r>
              <a:rPr lang="ru-RU" dirty="0" smtClean="0">
                <a:hlinkClick r:id="rId6" tooltip="Южный Буг"/>
              </a:rPr>
              <a:t>Южного Буга</a:t>
            </a:r>
            <a:r>
              <a:rPr lang="ru-RU" dirty="0" smtClean="0"/>
              <a:t> недалеко от </a:t>
            </a:r>
            <a:r>
              <a:rPr lang="ru-RU" dirty="0" smtClean="0">
                <a:hlinkClick r:id="rId7" tooltip="Одесса"/>
              </a:rPr>
              <a:t>Одессы</a:t>
            </a:r>
            <a:r>
              <a:rPr lang="ru-RU" baseline="30000" dirty="0" smtClean="0">
                <a:hlinkClick r:id="rId8"/>
              </a:rPr>
              <a:t>[2]</a:t>
            </a:r>
            <a:r>
              <a:rPr lang="ru-RU" dirty="0" smtClean="0"/>
              <a:t>. (</a:t>
            </a:r>
            <a:r>
              <a:rPr lang="ru-RU" i="1" dirty="0" smtClean="0"/>
              <a:t>Основная статья </a:t>
            </a:r>
            <a:r>
              <a:rPr lang="ru-RU" i="1" dirty="0" smtClean="0">
                <a:hlinkClick r:id="rId5" tooltip="Фигурные коньки"/>
              </a:rPr>
              <a:t>Фигурные коньки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Однако рождение фигурного катания, как вида спорта, связывают с моментом, когда коньки начали изготавливать из </a:t>
            </a:r>
            <a:r>
              <a:rPr lang="ru-RU" dirty="0" smtClean="0">
                <a:hlinkClick r:id="rId9" tooltip="Железо"/>
              </a:rPr>
              <a:t>железа</a:t>
            </a:r>
            <a:r>
              <a:rPr lang="ru-RU" dirty="0" smtClean="0"/>
              <a:t>, а не из </a:t>
            </a:r>
            <a:r>
              <a:rPr lang="ru-RU" dirty="0" smtClean="0">
                <a:hlinkClick r:id="rId10" tooltip="Кость"/>
              </a:rPr>
              <a:t>кости</a:t>
            </a:r>
            <a:r>
              <a:rPr lang="ru-RU" dirty="0" smtClean="0"/>
              <a:t>. По данным исследований впервые это произошло в </a:t>
            </a:r>
            <a:r>
              <a:rPr lang="ru-RU" dirty="0" smtClean="0">
                <a:hlinkClick r:id="rId11" tooltip="Голландия"/>
              </a:rPr>
              <a:t>Голландии</a:t>
            </a:r>
            <a:r>
              <a:rPr lang="ru-RU" dirty="0" smtClean="0"/>
              <a:t>, в </a:t>
            </a:r>
            <a:r>
              <a:rPr lang="ru-RU" dirty="0" smtClean="0">
                <a:hlinkClick r:id="rId12" tooltip="XII"/>
              </a:rPr>
              <a:t>XII</a:t>
            </a:r>
            <a:r>
              <a:rPr lang="ru-RU" dirty="0" smtClean="0"/>
              <a:t>—</a:t>
            </a:r>
            <a:r>
              <a:rPr lang="ru-RU" dirty="0" smtClean="0">
                <a:hlinkClick r:id="rId13" tooltip="XIV век"/>
              </a:rPr>
              <a:t>XIV веке</a:t>
            </a:r>
            <a:r>
              <a:rPr lang="ru-RU" dirty="0" smtClean="0"/>
              <a:t>. Первоначально фигурное катание представляло собой состязание по мастерству вычерчивать на льду разнообразные фигуры, сохраняя при этом красивую позу.</a:t>
            </a:r>
          </a:p>
          <a:p>
            <a:r>
              <a:rPr lang="ru-RU" dirty="0" smtClean="0"/>
              <a:t>европейским фигуристам есть чему у него поучиться.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17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413208" cy="610477"/>
          </a:xfrm>
        </p:spPr>
        <p:txBody>
          <a:bodyPr/>
          <a:lstStyle/>
          <a:p>
            <a:r>
              <a:rPr lang="ru-RU" dirty="0" smtClean="0"/>
              <a:t>Фигуристы.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844824"/>
            <a:ext cx="3492599" cy="4134787"/>
          </a:xfrm>
        </p:spPr>
      </p:pic>
    </p:spTree>
    <p:extLst>
      <p:ext uri="{BB962C8B-B14F-4D97-AF65-F5344CB8AC3E}">
        <p14:creationId xmlns:p14="http://schemas.microsoft.com/office/powerpoint/2010/main" val="352827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92696"/>
            <a:ext cx="5742756" cy="5158464"/>
          </a:xfrm>
        </p:spPr>
      </p:pic>
    </p:spTree>
    <p:extLst>
      <p:ext uri="{BB962C8B-B14F-4D97-AF65-F5344CB8AC3E}">
        <p14:creationId xmlns:p14="http://schemas.microsoft.com/office/powerpoint/2010/main" val="40688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04664"/>
            <a:ext cx="2067742" cy="5839305"/>
          </a:xfrm>
        </p:spPr>
      </p:pic>
    </p:spTree>
    <p:extLst>
      <p:ext uri="{BB962C8B-B14F-4D97-AF65-F5344CB8AC3E}">
        <p14:creationId xmlns:p14="http://schemas.microsoft.com/office/powerpoint/2010/main" val="248666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48680"/>
            <a:ext cx="5748618" cy="5800998"/>
          </a:xfrm>
        </p:spPr>
      </p:pic>
    </p:spTree>
    <p:extLst>
      <p:ext uri="{BB962C8B-B14F-4D97-AF65-F5344CB8AC3E}">
        <p14:creationId xmlns:p14="http://schemas.microsoft.com/office/powerpoint/2010/main" val="298027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6632"/>
            <a:ext cx="4225520" cy="6556843"/>
          </a:xfrm>
        </p:spPr>
      </p:pic>
    </p:spTree>
    <p:extLst>
      <p:ext uri="{BB962C8B-B14F-4D97-AF65-F5344CB8AC3E}">
        <p14:creationId xmlns:p14="http://schemas.microsoft.com/office/powerpoint/2010/main" val="14882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8106816" cy="6080112"/>
          </a:xfrm>
        </p:spPr>
      </p:pic>
    </p:spTree>
    <p:extLst>
      <p:ext uri="{BB962C8B-B14F-4D97-AF65-F5344CB8AC3E}">
        <p14:creationId xmlns:p14="http://schemas.microsoft.com/office/powerpoint/2010/main" val="124613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041440" cy="1442674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764704"/>
            <a:ext cx="3693360" cy="5540040"/>
          </a:xfrm>
        </p:spPr>
      </p:pic>
    </p:spTree>
    <p:extLst>
      <p:ext uri="{BB962C8B-B14F-4D97-AF65-F5344CB8AC3E}">
        <p14:creationId xmlns:p14="http://schemas.microsoft.com/office/powerpoint/2010/main" val="129054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27</TotalTime>
  <Words>48</Words>
  <Application>Microsoft Office PowerPoint</Application>
  <PresentationFormat>Экран (4:3)</PresentationFormat>
  <Paragraphs>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Sketchbook</vt:lpstr>
      <vt:lpstr>Урок ИЗО в 4 классе.</vt:lpstr>
      <vt:lpstr>Презентация PowerPoint</vt:lpstr>
      <vt:lpstr>Фигуристы.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Рисуем.</vt:lpstr>
      <vt:lpstr>Отметки.</vt:lpstr>
      <vt:lpstr>Домашнее задание.</vt:lpstr>
      <vt:lpstr>Урок окончен.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ИЗО в 4 классе.</dc:title>
  <dc:creator>Юлия</dc:creator>
  <cp:lastModifiedBy>Юлия</cp:lastModifiedBy>
  <cp:revision>3</cp:revision>
  <dcterms:created xsi:type="dcterms:W3CDTF">2014-02-21T13:31:38Z</dcterms:created>
  <dcterms:modified xsi:type="dcterms:W3CDTF">2014-02-21T13:59:06Z</dcterms:modified>
</cp:coreProperties>
</file>