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8" r:id="rId6"/>
    <p:sldId id="262" r:id="rId7"/>
    <p:sldId id="26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94993C-8A80-490B-9994-AC87AC8AC171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0F0D68-6B4C-44DB-8B4B-1E9C4CF8F9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open.az/uploads/posts/2010-03/1267775284_sports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ikilife.ru/wp-content/gallery/8/8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torage.pressfoto.ru/2009.08/66554fbae833e0_b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storage.pressfoto.ru/2009.08/5713b5dd6f66be_b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ymn6.minsk.edu.by/sm.aspx?uid=132277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biz-market.ru/s_images/12383316342516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liveangarsk.ru/files/images/zaryadka.gallery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nifiga-sebe.ru/uploads/posts/2010-02/thumbs/1267282419_1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hyperlink" Target="http://svetlogorsk.ucoz.ru/_nw/0/95305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avrora-fitness.ru/photos/data/images/9f7be42fb05d0ee2beb42d6fa06b09e2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yasenevo.uzaomos.ru/getfile.aspx?DocID=60646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anapakurort.info/articles/images/beaches-tanSwim/beaches-rightSwim_480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73429">
            <a:off x="2357422" y="1214422"/>
            <a:ext cx="6172200" cy="1894362"/>
          </a:xfrm>
        </p:spPr>
        <p:txBody>
          <a:bodyPr/>
          <a:lstStyle/>
          <a:p>
            <a:r>
              <a:rPr lang="en-US" dirty="0" smtClean="0">
                <a:latin typeface="Snap ITC" pitchFamily="82" charset="0"/>
              </a:rPr>
              <a:t>The role of sport in our life.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3244334"/>
            <a:ext cx="657229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600" dirty="0" smtClean="0"/>
              <a:t>Thank you for your attention!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Sport is a very important part of human life.</a:t>
            </a:r>
            <a:endParaRPr lang="ru-RU" dirty="0"/>
          </a:p>
        </p:txBody>
      </p:sp>
      <p:pic>
        <p:nvPicPr>
          <p:cNvPr id="18434" name="Picture 2" descr="Картинка 46 из 21023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90238">
            <a:off x="1475575" y="2000240"/>
            <a:ext cx="5395057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It is very popular among people of all ages.</a:t>
            </a:r>
            <a:endParaRPr lang="ru-RU" dirty="0"/>
          </a:p>
        </p:txBody>
      </p:sp>
      <p:pic>
        <p:nvPicPr>
          <p:cNvPr id="19458" name="Picture 2" descr="Картинка 21 из 198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94787">
            <a:off x="1428728" y="1785926"/>
            <a:ext cx="5570645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It makes people healthy and keeps them fit.</a:t>
            </a:r>
            <a:endParaRPr lang="ru-RU" dirty="0"/>
          </a:p>
        </p:txBody>
      </p:sp>
      <p:pic>
        <p:nvPicPr>
          <p:cNvPr id="21506" name="Picture 2" descr="Картинка 29 из 122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82244">
            <a:off x="5204157" y="1986698"/>
            <a:ext cx="2543175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508" name="Picture 4" descr="Картинка 29 из 122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214554"/>
            <a:ext cx="2543175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Snap ITC" pitchFamily="82" charset="0"/>
              </a:rPr>
              <a:t>You know that physical training is a compulsory subject in our schools.</a:t>
            </a:r>
            <a:endParaRPr lang="ru-RU" dirty="0"/>
          </a:p>
        </p:txBody>
      </p:sp>
      <p:pic>
        <p:nvPicPr>
          <p:cNvPr id="24578" name="Picture 2" descr="Картинка 16 из 18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3912" y="2029787"/>
            <a:ext cx="5485714" cy="38384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Snap ITC" pitchFamily="82" charset="0"/>
              </a:rPr>
              <a:t>Many schools have different playgrounds where children can play and do exercises.</a:t>
            </a:r>
            <a:endParaRPr lang="ru-RU" dirty="0"/>
          </a:p>
        </p:txBody>
      </p:sp>
      <p:pic>
        <p:nvPicPr>
          <p:cNvPr id="23554" name="Picture 2" descr="Картинка 1 из 32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000240"/>
            <a:ext cx="6215106" cy="405789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Many people do their morning exercises.</a:t>
            </a:r>
            <a:endParaRPr lang="ru-RU" dirty="0"/>
          </a:p>
        </p:txBody>
      </p:sp>
      <p:pic>
        <p:nvPicPr>
          <p:cNvPr id="27650" name="Picture 2" descr="Картинка 33 из 317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3116"/>
            <a:ext cx="5214974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nap ITC" pitchFamily="82" charset="0"/>
              </a:rPr>
              <a:t>There are different kinds of sports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24578" name="Picture 2" descr="Картинка 46 из 912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500174"/>
            <a:ext cx="4357718" cy="4929222"/>
          </a:xfrm>
          <a:prstGeom prst="rect">
            <a:avLst/>
          </a:prstGeom>
          <a:noFill/>
        </p:spPr>
      </p:pic>
      <p:pic>
        <p:nvPicPr>
          <p:cNvPr id="24580" name="Picture 4" descr="Картинка 121 из 912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000240"/>
            <a:ext cx="3609975" cy="36195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7467600" cy="1143000"/>
          </a:xfrm>
        </p:spPr>
        <p:txBody>
          <a:bodyPr/>
          <a:lstStyle/>
          <a:p>
            <a:r>
              <a:rPr lang="en-US" dirty="0" smtClean="0">
                <a:latin typeface="Snap ITC" pitchFamily="82" charset="0"/>
              </a:rPr>
              <a:t>I like swimming and volleyball.</a:t>
            </a:r>
            <a:endParaRPr lang="ru-RU" dirty="0"/>
          </a:p>
        </p:txBody>
      </p:sp>
      <p:pic>
        <p:nvPicPr>
          <p:cNvPr id="25602" name="Picture 2" descr="Картинка 61 из 28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2017">
            <a:off x="228386" y="3770437"/>
            <a:ext cx="1739021" cy="2595554"/>
          </a:xfrm>
          <a:prstGeom prst="rect">
            <a:avLst/>
          </a:prstGeom>
          <a:noFill/>
        </p:spPr>
      </p:pic>
      <p:pic>
        <p:nvPicPr>
          <p:cNvPr id="25604" name="Picture 4" descr="Картинка 4 из 1440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05075">
            <a:off x="95870" y="155990"/>
            <a:ext cx="1893075" cy="1262050"/>
          </a:xfrm>
          <a:prstGeom prst="rect">
            <a:avLst/>
          </a:prstGeom>
          <a:noFill/>
        </p:spPr>
      </p:pic>
      <p:pic>
        <p:nvPicPr>
          <p:cNvPr id="25606" name="Picture 6" descr="Картинка 48 из 433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87490">
            <a:off x="4951252" y="1527846"/>
            <a:ext cx="3953335" cy="374048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957777">
            <a:off x="413821" y="1685450"/>
            <a:ext cx="2143140" cy="158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488" y="5500702"/>
            <a:ext cx="51435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Snap ITC" pitchFamily="82" charset="0"/>
                <a:ea typeface="Calibri" pitchFamily="34" charset="0"/>
                <a:cs typeface="Times New Roman" pitchFamily="18" charset="0"/>
              </a:rPr>
              <a:t>Sport helps people to be happy, healthy, more organized and strong.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Snap ITC" pitchFamily="82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43174" y="1571612"/>
            <a:ext cx="142876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Snap ITC" pitchFamily="82" charset="0"/>
                <a:ea typeface="Calibri" pitchFamily="34" charset="0"/>
                <a:cs typeface="Times New Roman" pitchFamily="18" charset="0"/>
              </a:rPr>
              <a:t>I like to dive very much.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Snap ITC" pitchFamily="82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898651">
            <a:off x="1949565" y="3985804"/>
            <a:ext cx="300039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Snap ITC" pitchFamily="82" charset="0"/>
                <a:ea typeface="Calibri" pitchFamily="34" charset="0"/>
                <a:cs typeface="Times New Roman" pitchFamily="18" charset="0"/>
              </a:rPr>
              <a:t>I like to swim in a swimming – pool which I attend every winter.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Snap ITC" pitchFamily="82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</TotalTime>
  <Words>125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The role of sport in our life.</vt:lpstr>
      <vt:lpstr>Sport is a very important part of human life.</vt:lpstr>
      <vt:lpstr>It is very popular among people of all ages.</vt:lpstr>
      <vt:lpstr>It makes people healthy and keeps them fit.</vt:lpstr>
      <vt:lpstr>You know that physical training is a compulsory subject in our schools.</vt:lpstr>
      <vt:lpstr>Many schools have different playgrounds where children can play and do exercises.</vt:lpstr>
      <vt:lpstr>Many people do their morning exercises.</vt:lpstr>
      <vt:lpstr>There are different kinds of sports:</vt:lpstr>
      <vt:lpstr>I like swimming and volleyball.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sport in our life.</dc:title>
  <dc:creator>Customer</dc:creator>
  <cp:lastModifiedBy>Customer</cp:lastModifiedBy>
  <cp:revision>14</cp:revision>
  <dcterms:created xsi:type="dcterms:W3CDTF">2010-04-10T07:43:50Z</dcterms:created>
  <dcterms:modified xsi:type="dcterms:W3CDTF">2010-04-14T09:27:15Z</dcterms:modified>
</cp:coreProperties>
</file>