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9D700-A628-4987-8665-C80E228807F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84795-5EA3-499E-943D-250EA7612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96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84795-5EA3-499E-943D-250EA7612A9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83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84795-5EA3-499E-943D-250EA7612A9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880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84795-5EA3-499E-943D-250EA7612A9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70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EACFE-EFBD-438C-AFC6-5A34F040F137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F23CF-B1F0-4F14-9DBE-F271D5A2CA5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3"/>
            <a:ext cx="6172199" cy="2088231"/>
          </a:xfrm>
        </p:spPr>
        <p:txBody>
          <a:bodyPr/>
          <a:lstStyle/>
          <a:p>
            <a:r>
              <a:rPr lang="ru-RU" sz="2400" dirty="0" smtClean="0"/>
              <a:t>      Биография Дона </a:t>
            </a:r>
            <a:r>
              <a:rPr lang="ru-RU" sz="2400" dirty="0" err="1" smtClean="0"/>
              <a:t>Аминадо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400800" cy="212940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Овчинников  Владимир</a:t>
            </a:r>
          </a:p>
          <a:p>
            <a:r>
              <a:rPr lang="ru-RU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и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Кочетков  Виктор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5-Б</a:t>
            </a:r>
          </a:p>
          <a:p>
            <a:endParaRPr lang="ru-RU" dirty="0" smtClean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971600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31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16832"/>
            <a:ext cx="3456384" cy="417242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397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               Дон </a:t>
            </a:r>
            <a:r>
              <a:rPr lang="ru-RU" sz="3600" dirty="0" err="1" smtClean="0"/>
              <a:t>Аминадо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Его </a:t>
            </a:r>
            <a:r>
              <a:rPr lang="ru-RU" sz="1800" dirty="0"/>
              <a:t>мастерство основывается, с одной </a:t>
            </a:r>
            <a:r>
              <a:rPr lang="ru-RU" sz="1800" dirty="0" smtClean="0"/>
              <a:t>стороны  </a:t>
            </a:r>
            <a:r>
              <a:rPr lang="ru-RU" sz="1800" dirty="0"/>
              <a:t>на </a:t>
            </a:r>
            <a:r>
              <a:rPr lang="ru-RU" sz="1800" dirty="0" smtClean="0"/>
              <a:t>аллюзиях, с </a:t>
            </a:r>
            <a:r>
              <a:rPr lang="ru-RU" sz="1800" dirty="0"/>
              <a:t>другой стороны — на избирательности в словоупотреблении (часто — лишь существительные), по которым читатель может восстановить полный объем высказывания. Для </a:t>
            </a:r>
            <a:r>
              <a:rPr lang="ru-RU" sz="1800" dirty="0" err="1"/>
              <a:t>Аминадо</a:t>
            </a:r>
            <a:r>
              <a:rPr lang="ru-RU" sz="1800" dirty="0"/>
              <a:t> характерна ироническая дистанция по отношению к изображаемому, его сатира склонна к дружескому, игровому юмору, но за легкостью формы не теряется политическая и человеческая серьёзность автора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6305266"/>
            <a:ext cx="1043608" cy="55273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092280" y="6305266"/>
            <a:ext cx="1008112" cy="55273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5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00808"/>
            <a:ext cx="4104456" cy="3816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59216" cy="11397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Рождение писателя.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88841"/>
            <a:ext cx="3008313" cy="2808312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Родился он 7 мая 1888, а умер в ноябре 1957. Родился Дон </a:t>
            </a:r>
            <a:r>
              <a:rPr lang="ru-RU" sz="2400" dirty="0" err="1" smtClean="0"/>
              <a:t>Аминадо</a:t>
            </a:r>
            <a:r>
              <a:rPr lang="ru-RU" sz="2400" dirty="0" smtClean="0"/>
              <a:t> в Херсонской губернии, учился в университетах Новороссийска, Одессы, Киева. В 1910 году переехал в Москву.</a:t>
            </a:r>
            <a:endParaRPr lang="ru-RU" sz="2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28384" y="6237312"/>
            <a:ext cx="1115616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6876256" y="6237312"/>
            <a:ext cx="1152128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8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556792"/>
            <a:ext cx="3816424" cy="41764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3972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  Газеты в которых сотрудничал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Сотрудничал в газетах "Раннее утро", "Новь" и в </a:t>
            </a:r>
            <a:r>
              <a:rPr lang="ru-RU" sz="2400" dirty="0" smtClean="0"/>
              <a:t>журнале "</a:t>
            </a:r>
            <a:r>
              <a:rPr lang="ru-RU" sz="2400" dirty="0" err="1" smtClean="0"/>
              <a:t>Сатирикон</a:t>
            </a:r>
            <a:r>
              <a:rPr lang="ru-RU" sz="2400" dirty="0"/>
              <a:t>". Он с восторгом принял Февральскую революцию. Наверное, тогда и появилась эта газета в доме градоначальства.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309320"/>
            <a:ext cx="1043608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7020272" y="6309320"/>
            <a:ext cx="1080120" cy="5486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16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852936"/>
            <a:ext cx="8229600" cy="2260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Русским поэтом-сатириком , мемуаристом, адвокатом.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36979"/>
            <a:ext cx="8229600" cy="1611901"/>
          </a:xfrm>
        </p:spPr>
        <p:txBody>
          <a:bodyPr/>
          <a:lstStyle/>
          <a:p>
            <a:r>
              <a:rPr lang="ru-RU" dirty="0" smtClean="0"/>
              <a:t>                                        Кем был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971600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092280" y="6237312"/>
            <a:ext cx="1080120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5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51037"/>
            <a:ext cx="3456384" cy="37822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1152128"/>
          </a:xfrm>
        </p:spPr>
        <p:txBody>
          <a:bodyPr>
            <a:noAutofit/>
          </a:bodyPr>
          <a:lstStyle/>
          <a:p>
            <a:r>
              <a:rPr lang="ru-RU" sz="4400" dirty="0"/>
              <a:t>                  Книги                                                                                   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3884389"/>
          </a:xfrm>
        </p:spPr>
        <p:txBody>
          <a:bodyPr>
            <a:noAutofit/>
          </a:bodyPr>
          <a:lstStyle/>
          <a:p>
            <a:r>
              <a:rPr lang="ru-RU" dirty="0"/>
              <a:t>Песни войны, 1914</a:t>
            </a:r>
          </a:p>
          <a:p>
            <a:r>
              <a:rPr lang="ru-RU" dirty="0"/>
              <a:t>Весна семнадцатого года, 1917</a:t>
            </a:r>
          </a:p>
          <a:p>
            <a:r>
              <a:rPr lang="ru-RU" dirty="0"/>
              <a:t>Дым без отечества, </a:t>
            </a:r>
            <a:r>
              <a:rPr lang="en-US" dirty="0"/>
              <a:t>Paris, 1912</a:t>
            </a:r>
          </a:p>
          <a:p>
            <a:r>
              <a:rPr lang="ru-RU" dirty="0"/>
              <a:t>Наша маленькая жизнь, </a:t>
            </a:r>
            <a:r>
              <a:rPr lang="en-US" dirty="0"/>
              <a:t>Paris, 1927</a:t>
            </a:r>
          </a:p>
          <a:p>
            <a:r>
              <a:rPr lang="en-US" dirty="0"/>
              <a:t>Le </a:t>
            </a:r>
            <a:r>
              <a:rPr lang="en-US" dirty="0" err="1"/>
              <a:t>rire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la steppe (</a:t>
            </a:r>
            <a:r>
              <a:rPr lang="ru-RU" dirty="0"/>
              <a:t>совместно с Морисом </a:t>
            </a:r>
            <a:r>
              <a:rPr lang="ru-RU" dirty="0" err="1"/>
              <a:t>Декобра</a:t>
            </a:r>
            <a:r>
              <a:rPr lang="ru-RU" dirty="0"/>
              <a:t>), </a:t>
            </a:r>
            <a:r>
              <a:rPr lang="en-US" dirty="0"/>
              <a:t>Paris, 1927</a:t>
            </a:r>
          </a:p>
          <a:p>
            <a:r>
              <a:rPr lang="ru-RU" dirty="0"/>
              <a:t>Накинув плащ, </a:t>
            </a:r>
            <a:r>
              <a:rPr lang="en-US" dirty="0"/>
              <a:t>Paris, 1928</a:t>
            </a:r>
          </a:p>
          <a:p>
            <a:r>
              <a:rPr lang="ru-RU" dirty="0"/>
              <a:t>Нескучный сад, </a:t>
            </a:r>
            <a:r>
              <a:rPr lang="en-US" dirty="0"/>
              <a:t>Paris, 1935</a:t>
            </a:r>
          </a:p>
          <a:p>
            <a:r>
              <a:rPr lang="en-US" dirty="0"/>
              <a:t>Pointes de </a:t>
            </a:r>
            <a:r>
              <a:rPr lang="en-US" dirty="0" err="1"/>
              <a:t>Feu</a:t>
            </a:r>
            <a:r>
              <a:rPr lang="en-US" dirty="0"/>
              <a:t>, Paris, 1939</a:t>
            </a:r>
          </a:p>
          <a:p>
            <a:r>
              <a:rPr lang="ru-RU" dirty="0"/>
              <a:t>В те баснословные года, </a:t>
            </a:r>
            <a:r>
              <a:rPr lang="en-US" dirty="0"/>
              <a:t>Paris, 1951</a:t>
            </a:r>
          </a:p>
          <a:p>
            <a:r>
              <a:rPr lang="ru-RU" dirty="0"/>
              <a:t>Поезд на третьем пути. Воспоминания, </a:t>
            </a:r>
            <a:r>
              <a:rPr lang="en-US" dirty="0"/>
              <a:t>New York, 1954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1043608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7020272" y="6165304"/>
            <a:ext cx="1080120" cy="692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12776"/>
            <a:ext cx="3456384" cy="43924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06771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</a:t>
            </a:r>
            <a:r>
              <a:rPr lang="ru-RU" sz="3200" dirty="0" smtClean="0"/>
              <a:t>ИЗ МЫСЛЕЙ ДОНА АМИНАДО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008313" cy="4734091"/>
          </a:xfrm>
        </p:spPr>
        <p:txBody>
          <a:bodyPr>
            <a:noAutofit/>
          </a:bodyPr>
          <a:lstStyle/>
          <a:p>
            <a:r>
              <a:rPr lang="ru-RU" sz="2000" dirty="0"/>
              <a:t>Дон-</a:t>
            </a:r>
            <a:r>
              <a:rPr lang="ru-RU" sz="2000" dirty="0" err="1"/>
              <a:t>Аминадо</a:t>
            </a:r>
            <a:r>
              <a:rPr lang="ru-RU" sz="2000" dirty="0"/>
              <a:t> заметил: </a:t>
            </a:r>
          </a:p>
          <a:p>
            <a:r>
              <a:rPr lang="ru-RU" sz="2000" dirty="0"/>
              <a:t> Религиозные убеждения — прекрасный предлог, чтобы делать людям гадости. </a:t>
            </a:r>
          </a:p>
          <a:p>
            <a:r>
              <a:rPr lang="ru-RU" sz="2000" dirty="0"/>
              <a:t> ... Лучше иметь навязчивую государственную идею, чем навязчивого государственного человека... </a:t>
            </a:r>
          </a:p>
          <a:p>
            <a:r>
              <a:rPr lang="ru-RU" sz="2000" dirty="0"/>
              <a:t> Послушать глупость я готов, а слушаться не буду!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971600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7164288" y="6237312"/>
            <a:ext cx="1008112" cy="6206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5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229600" cy="1872208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sz="3200" dirty="0" smtClean="0"/>
              <a:t>Спасибо за внимание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0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97</TotalTime>
  <Words>294</Words>
  <Application>Microsoft Office PowerPoint</Application>
  <PresentationFormat>Экран (4:3)</PresentationFormat>
  <Paragraphs>33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Tradeshow</vt:lpstr>
      <vt:lpstr>      Биография Дона Аминадо</vt:lpstr>
      <vt:lpstr>                       Дон Аминадо</vt:lpstr>
      <vt:lpstr>                       Рождение писателя.</vt:lpstr>
      <vt:lpstr>                      Газеты в которых сотрудничал</vt:lpstr>
      <vt:lpstr>                                        Кем был</vt:lpstr>
      <vt:lpstr>                  Книги                                                                                    </vt:lpstr>
      <vt:lpstr>                         ИЗ МЫСЛЕЙ ДОНА АМИНАДО</vt:lpstr>
      <vt:lpstr>                 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писателя Дона Аминадо.</dc:title>
  <dc:creator>Макс</dc:creator>
  <cp:lastModifiedBy>Макс</cp:lastModifiedBy>
  <cp:revision>13</cp:revision>
  <dcterms:created xsi:type="dcterms:W3CDTF">2012-04-18T15:18:21Z</dcterms:created>
  <dcterms:modified xsi:type="dcterms:W3CDTF">2012-04-19T18:32:10Z</dcterms:modified>
</cp:coreProperties>
</file>