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93" r:id="rId4"/>
    <p:sldId id="292" r:id="rId5"/>
    <p:sldId id="291" r:id="rId6"/>
    <p:sldId id="290" r:id="rId7"/>
    <p:sldId id="289" r:id="rId8"/>
    <p:sldId id="288" r:id="rId9"/>
    <p:sldId id="287" r:id="rId10"/>
    <p:sldId id="286" r:id="rId11"/>
    <p:sldId id="285" r:id="rId12"/>
    <p:sldId id="284" r:id="rId13"/>
    <p:sldId id="283" r:id="rId14"/>
    <p:sldId id="282" r:id="rId15"/>
    <p:sldId id="281" r:id="rId16"/>
    <p:sldId id="280" r:id="rId17"/>
    <p:sldId id="279" r:id="rId18"/>
    <p:sldId id="278" r:id="rId19"/>
    <p:sldId id="295" r:id="rId20"/>
    <p:sldId id="294" r:id="rId21"/>
    <p:sldId id="298" r:id="rId22"/>
    <p:sldId id="297" r:id="rId23"/>
    <p:sldId id="29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9933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0E92E-7F1B-4EA5-823D-F0C101EEF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0738-6B95-4A8C-93F6-4D7E0341F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61E8B-149A-4083-8ADC-6BA98BA8D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E535-7A68-41ED-BA3C-804D213B3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9728C-A309-4F00-B5DC-10838366B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E6496-B69D-4E1D-9591-5247C3969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99C84-69F0-4EC5-85E5-4B5CFEEC8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87295-A57F-4DEE-B1CD-290690782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90A44-B1AC-4CB6-B18F-79150B7C7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59F5D-E5FB-411F-84CD-D4466A564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55546-EEFB-4D0C-B3FE-2B7936ACF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B247CC5-8C57-4435-B857-E2BDD63FB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mpdYlv20_html_190d220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268760"/>
            <a:ext cx="3255228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23728" y="404664"/>
            <a:ext cx="7020272" cy="192027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ПАМЯТНИКИ АЛЕКСАНДРУ СЕРГЕЕВИЧУ ПУШКИНУ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РОССИИ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429124" y="5072074"/>
            <a:ext cx="45720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Работу </a:t>
            </a:r>
            <a:r>
              <a:rPr lang="ru-RU" b="1" i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выполнил учащийся</a:t>
            </a:r>
            <a:endParaRPr lang="ru-RU" b="1" i="1" dirty="0">
              <a:solidFill>
                <a:schemeClr val="accent4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r>
              <a:rPr lang="ru-RU" b="1" i="1" dirty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группы 9В КЛД №18</a:t>
            </a:r>
          </a:p>
          <a:p>
            <a:r>
              <a:rPr lang="ru-RU" b="1" i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Мальцев Евгений</a:t>
            </a:r>
            <a:endParaRPr lang="ru-RU" b="1" i="1" dirty="0">
              <a:solidFill>
                <a:schemeClr val="accent4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r>
              <a:rPr lang="ru-RU" b="1" i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Научные руководители:</a:t>
            </a:r>
          </a:p>
          <a:p>
            <a:r>
              <a:rPr lang="ru-RU" b="1" i="1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О.А.Урсакова</a:t>
            </a:r>
            <a:endParaRPr lang="ru-RU" b="1" i="1" dirty="0" smtClean="0">
              <a:solidFill>
                <a:schemeClr val="accent4">
                  <a:lumMod val="95000"/>
                  <a:lumOff val="5000"/>
                </a:schemeClr>
              </a:solidFill>
              <a:latin typeface="Georgia" pitchFamily="18" charset="0"/>
            </a:endParaRPr>
          </a:p>
          <a:p>
            <a:r>
              <a:rPr lang="ru-RU" b="1" i="1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eorgia" pitchFamily="18" charset="0"/>
              </a:rPr>
              <a:t>Э.Ш.Колозян</a:t>
            </a:r>
            <a:endParaRPr lang="ru-RU" b="1" i="1" dirty="0">
              <a:solidFill>
                <a:schemeClr val="accent4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Tm="11201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196752"/>
            <a:ext cx="7884368" cy="5483489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А.С.Пушкину в Воронеже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4992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96008"/>
            <a:ext cx="4534476" cy="60459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274638"/>
            <a:ext cx="3178696" cy="2794322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</a:t>
            </a:r>
            <a:r>
              <a:rPr lang="ru-RU" b="1" i="1" dirty="0" smtClean="0">
                <a:solidFill>
                  <a:srgbClr val="993300"/>
                </a:solidFill>
              </a:rPr>
              <a:t/>
            </a:r>
            <a:br>
              <a:rPr lang="ru-RU" b="1" i="1" dirty="0" smtClean="0">
                <a:solidFill>
                  <a:srgbClr val="993300"/>
                </a:solidFill>
              </a:rPr>
            </a:br>
            <a:r>
              <a:rPr lang="ru-RU" b="1" i="1" dirty="0" smtClean="0">
                <a:solidFill>
                  <a:srgbClr val="993300"/>
                </a:solidFill>
              </a:rPr>
              <a:t>усадьбе </a:t>
            </a:r>
            <a:r>
              <a:rPr lang="ru-RU" b="1" i="1" dirty="0" smtClean="0">
                <a:solidFill>
                  <a:srgbClr val="993300"/>
                </a:solidFill>
              </a:rPr>
              <a:t>Захарово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444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010" y="548680"/>
            <a:ext cx="4206213" cy="63093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286633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музее-усадьбе </a:t>
            </a:r>
            <a:r>
              <a:rPr lang="ru-RU" b="1" i="1" dirty="0" err="1" smtClean="0">
                <a:solidFill>
                  <a:srgbClr val="993300"/>
                </a:solidFill>
              </a:rPr>
              <a:t>Остафьево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42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08000"/>
            <a:ext cx="4508500" cy="635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409046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городе Липецке на углу с улицей </a:t>
            </a:r>
            <a:r>
              <a:rPr lang="ru-RU" b="1" i="1" dirty="0" err="1" smtClean="0">
                <a:solidFill>
                  <a:srgbClr val="993300"/>
                </a:solidFill>
              </a:rPr>
              <a:t>Неделина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28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620688"/>
            <a:ext cx="4608513" cy="61479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3968" y="274638"/>
            <a:ext cx="4860032" cy="409046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возле </a:t>
            </a:r>
            <a:r>
              <a:rPr lang="ru-RU" b="1" i="1" dirty="0" err="1" smtClean="0">
                <a:solidFill>
                  <a:srgbClr val="993300"/>
                </a:solidFill>
              </a:rPr>
              <a:t>Святогорского</a:t>
            </a:r>
            <a:r>
              <a:rPr lang="ru-RU" b="1" i="1" dirty="0" smtClean="0">
                <a:solidFill>
                  <a:srgbClr val="993300"/>
                </a:solidFill>
              </a:rPr>
              <a:t> монастыря в Пушкинских горах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335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68760"/>
            <a:ext cx="7056784" cy="5292588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городе Ростов-на-Дону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273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836712"/>
            <a:ext cx="8172400" cy="5657816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Твери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71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124744"/>
            <a:ext cx="7331968" cy="5498976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поэту в Новороссийске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50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7920880" cy="5932740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Екатеринбурге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663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764704"/>
            <a:ext cx="7812360" cy="5800677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Оренбурге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491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сул\Desktop\Пушкин\плак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6584"/>
            <a:ext cx="9144000" cy="687458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4625752"/>
            <a:ext cx="9144000" cy="2232248"/>
          </a:xfrm>
        </p:spPr>
        <p:txBody>
          <a:bodyPr/>
          <a:lstStyle/>
          <a:p>
            <a:pPr algn="just"/>
            <a:r>
              <a:rPr lang="ru-RU" sz="3600" dirty="0" smtClean="0">
                <a:solidFill>
                  <a:schemeClr val="bg1"/>
                </a:solidFill>
              </a:rPr>
              <a:t>Я памятник себе воздвиг нерукотворный,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К нему не зарастет народная тропа,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Вознесся выше он главою непокорной,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Александрийского столпа. (А.С.Пушкин)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1004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836712"/>
            <a:ext cx="7882646" cy="5877272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Таганроге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788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4475857" cy="5976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4018458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Арзамасе, село большое Болдино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61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586336"/>
            <a:ext cx="3888432" cy="62716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2074242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</a:t>
            </a:r>
            <a:r>
              <a:rPr lang="ru-RU" b="1" i="1" dirty="0" smtClean="0">
                <a:solidFill>
                  <a:srgbClr val="993300"/>
                </a:solidFill>
              </a:rPr>
              <a:t/>
            </a:r>
            <a:br>
              <a:rPr lang="ru-RU" b="1" i="1" dirty="0" smtClean="0">
                <a:solidFill>
                  <a:srgbClr val="993300"/>
                </a:solidFill>
              </a:rPr>
            </a:br>
            <a:r>
              <a:rPr lang="ru-RU" b="1" i="1" dirty="0" smtClean="0">
                <a:solidFill>
                  <a:srgbClr val="993300"/>
                </a:solidFill>
              </a:rPr>
              <a:t>в</a:t>
            </a:r>
            <a:br>
              <a:rPr lang="ru-RU" b="1" i="1" dirty="0" smtClean="0">
                <a:solidFill>
                  <a:srgbClr val="993300"/>
                </a:solidFill>
              </a:rPr>
            </a:br>
            <a:r>
              <a:rPr lang="ru-RU" b="1" i="1" dirty="0" smtClean="0">
                <a:solidFill>
                  <a:srgbClr val="993300"/>
                </a:solidFill>
              </a:rPr>
              <a:t> </a:t>
            </a:r>
            <a:r>
              <a:rPr lang="ru-RU" b="1" i="1" dirty="0" smtClean="0">
                <a:solidFill>
                  <a:srgbClr val="993300"/>
                </a:solidFill>
              </a:rPr>
              <a:t>Саранске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433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in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4365104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КОНЕЦ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985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Москве на Пушкинской площади</a:t>
            </a:r>
            <a:endParaRPr lang="ru-RU" dirty="0">
              <a:solidFill>
                <a:srgbClr val="993300"/>
              </a:solidFill>
            </a:endParaRPr>
          </a:p>
        </p:txBody>
      </p:sp>
      <p:pic>
        <p:nvPicPr>
          <p:cNvPr id="2050" name="Picture 2" descr="C:\Users\расул\Desktop\Пушкин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6775648" cy="5295435"/>
          </a:xfrm>
          <a:prstGeom prst="rect">
            <a:avLst/>
          </a:prstGeom>
          <a:noFill/>
          <a:ln w="38100">
            <a:solidFill>
              <a:srgbClr val="993300"/>
            </a:solidFill>
          </a:ln>
        </p:spPr>
      </p:pic>
    </p:spTree>
  </p:cSld>
  <p:clrMapOvr>
    <a:masterClrMapping/>
  </p:clrMapOvr>
  <p:transition spd="med" advTm="493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асул\Desktop\Пушкин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50" y="692696"/>
            <a:ext cx="4713429" cy="59523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461248" y="260648"/>
            <a:ext cx="3682752" cy="4090466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4400" b="1" i="1" dirty="0" smtClean="0">
                <a:solidFill>
                  <a:srgbClr val="993300"/>
                </a:solidFill>
              </a:rPr>
              <a:t>Памятник в Москве </a:t>
            </a:r>
            <a:endParaRPr lang="ru-RU" sz="4400" b="1" i="1" dirty="0" smtClean="0">
              <a:solidFill>
                <a:srgbClr val="993300"/>
              </a:solidFill>
            </a:endParaRPr>
          </a:p>
          <a:p>
            <a:pPr lvl="0" algn="ctr" eaLnBrk="0" hangingPunct="0"/>
            <a:r>
              <a:rPr lang="ru-RU" sz="4400" b="1" i="1" dirty="0" smtClean="0">
                <a:solidFill>
                  <a:srgbClr val="993300"/>
                </a:solidFill>
              </a:rPr>
              <a:t>на </a:t>
            </a:r>
            <a:r>
              <a:rPr lang="ru-RU" sz="4400" b="1" i="1" dirty="0" smtClean="0">
                <a:solidFill>
                  <a:srgbClr val="993300"/>
                </a:solidFill>
              </a:rPr>
              <a:t>Старом Арбате.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 advTm="5959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617307"/>
            <a:ext cx="4680520" cy="62406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27576" y="0"/>
            <a:ext cx="3816424" cy="3960440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Санкт-Петербурге на Пушкинской улице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445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970838"/>
            <a:ext cx="6516216" cy="4887162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Санкт-Петербурге в Петровском сквере (Площадь искусств</a:t>
            </a:r>
            <a:r>
              <a:rPr lang="ru-RU" b="1" i="1" dirty="0" smtClean="0">
                <a:solidFill>
                  <a:srgbClr val="993300"/>
                </a:solidFill>
              </a:rPr>
              <a:t>) 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647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668016"/>
            <a:ext cx="4642488" cy="61899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188640"/>
            <a:ext cx="3754760" cy="374441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Санкт-Петербурге на улице Мойка</a:t>
            </a:r>
            <a:r>
              <a:rPr lang="ru-RU" dirty="0" smtClean="0">
                <a:solidFill>
                  <a:srgbClr val="9933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 advTm="5772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764704"/>
            <a:ext cx="7884368" cy="5913276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697144" cy="764704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городе </a:t>
            </a:r>
            <a:r>
              <a:rPr lang="ru-RU" b="1" i="1" dirty="0" smtClean="0">
                <a:solidFill>
                  <a:srgbClr val="993300"/>
                </a:solidFill>
              </a:rPr>
              <a:t>Пушкине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532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835444"/>
            <a:ext cx="6696744" cy="5022556"/>
          </a:xfrm>
          <a:prstGeom prst="rect">
            <a:avLst/>
          </a:prstGeom>
          <a:ln w="38100">
            <a:solidFill>
              <a:srgbClr val="9933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/>
          <a:lstStyle/>
          <a:p>
            <a:r>
              <a:rPr lang="ru-RU" b="1" i="1" dirty="0" smtClean="0">
                <a:solidFill>
                  <a:srgbClr val="993300"/>
                </a:solidFill>
              </a:rPr>
              <a:t>Памятник в городе Пушкине на Октябрьском бульваре</a:t>
            </a:r>
            <a:endParaRPr lang="ru-RU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 spd="med" advTm="4805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128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Я памятник себе воздвиг нерукотворный, К нему не зарастет народная тропа, Вознесся выше он главою непокорной, Александрийского столпа. (А.С.Пушкин)</vt:lpstr>
      <vt:lpstr>Памятник в Москве на Пушкинской площади</vt:lpstr>
      <vt:lpstr>Слайд 4</vt:lpstr>
      <vt:lpstr>Памятник в Санкт-Петербурге на Пушкинской улице</vt:lpstr>
      <vt:lpstr>Памятник в Санкт-Петербурге в Петровском сквере (Площадь искусств) </vt:lpstr>
      <vt:lpstr>Памятник в Санкт-Петербурге на улице Мойка. </vt:lpstr>
      <vt:lpstr>Памятник в городе Пушкине</vt:lpstr>
      <vt:lpstr>Памятник в городе Пушкине на Октябрьском бульваре</vt:lpstr>
      <vt:lpstr>Памятник А.С.Пушкину в Воронеже</vt:lpstr>
      <vt:lpstr>Памятник в  усадьбе Захарово</vt:lpstr>
      <vt:lpstr>Памятник в музее-усадьбе Остафьево</vt:lpstr>
      <vt:lpstr>Памятник в городе Липецке на углу с улицей Неделина</vt:lpstr>
      <vt:lpstr>Памятник возле Святогорского монастыря в Пушкинских горах</vt:lpstr>
      <vt:lpstr>Памятник в городе Ростов-на-Дону</vt:lpstr>
      <vt:lpstr>Памятник в Твери</vt:lpstr>
      <vt:lpstr>Памятник поэту в Новороссийске</vt:lpstr>
      <vt:lpstr>Памятник в Екатеринбурге</vt:lpstr>
      <vt:lpstr>Памятник в Оренбурге</vt:lpstr>
      <vt:lpstr>Памятник в Таганроге</vt:lpstr>
      <vt:lpstr>Памятник в Арзамасе, село большое Болдино</vt:lpstr>
      <vt:lpstr>Памятник  в  Саранске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_Wizard_</dc:creator>
  <cp:lastModifiedBy>расул</cp:lastModifiedBy>
  <cp:revision>165</cp:revision>
  <dcterms:created xsi:type="dcterms:W3CDTF">2006-04-27T19:19:47Z</dcterms:created>
  <dcterms:modified xsi:type="dcterms:W3CDTF">2012-12-25T18:24:42Z</dcterms:modified>
</cp:coreProperties>
</file>