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4"/>
  </p:notesMasterIdLst>
  <p:sldIdLst>
    <p:sldId id="256" r:id="rId2"/>
    <p:sldId id="277" r:id="rId3"/>
    <p:sldId id="278" r:id="rId4"/>
    <p:sldId id="257" r:id="rId5"/>
    <p:sldId id="258" r:id="rId6"/>
    <p:sldId id="259"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B5C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6" autoAdjust="0"/>
    <p:restoredTop sz="94708" autoAdjust="0"/>
  </p:normalViewPr>
  <p:slideViewPr>
    <p:cSldViewPr>
      <p:cViewPr varScale="1">
        <p:scale>
          <a:sx n="66" d="100"/>
          <a:sy n="66" d="100"/>
        </p:scale>
        <p:origin x="-634" y="-7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43" d="100"/>
          <a:sy n="43" d="100"/>
        </p:scale>
        <p:origin x="-2088" y="-8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5AA851-BB60-4397-8B54-02E72CE3DFEB}" type="doc">
      <dgm:prSet loTypeId="urn:microsoft.com/office/officeart/2005/8/layout/hierarchy1" loCatId="hierarchy" qsTypeId="urn:microsoft.com/office/officeart/2005/8/quickstyle/simple3" qsCatId="simple" csTypeId="urn:microsoft.com/office/officeart/2005/8/colors/accent1_2" csCatId="accent1" phldr="1"/>
      <dgm:spPr/>
      <dgm:t>
        <a:bodyPr/>
        <a:lstStyle/>
        <a:p>
          <a:endParaRPr lang="ru-RU"/>
        </a:p>
      </dgm:t>
    </dgm:pt>
    <dgm:pt modelId="{820F31BE-8EAA-4F71-9FCC-AC4715B8B656}">
      <dgm:prSet phldrT="[Текст]" custT="1"/>
      <dgm:spPr/>
      <dgm:t>
        <a:bodyPr/>
        <a:lstStyle/>
        <a:p>
          <a:r>
            <a:rPr lang="ru-RU" sz="1100" dirty="0" smtClean="0">
              <a:solidFill>
                <a:schemeClr val="bg2">
                  <a:lumMod val="50000"/>
                </a:schemeClr>
              </a:solidFill>
            </a:rPr>
            <a:t>Государственное воздействие на экономику</a:t>
          </a:r>
          <a:endParaRPr lang="ru-RU" sz="1100" dirty="0">
            <a:solidFill>
              <a:schemeClr val="bg2">
                <a:lumMod val="50000"/>
              </a:schemeClr>
            </a:solidFill>
          </a:endParaRPr>
        </a:p>
      </dgm:t>
    </dgm:pt>
    <dgm:pt modelId="{48A2A4D1-EC13-4157-A269-E2383D462EF6}" type="parTrans" cxnId="{1C5E692A-E445-47DA-B87C-A6C808431AB3}">
      <dgm:prSet/>
      <dgm:spPr/>
      <dgm:t>
        <a:bodyPr/>
        <a:lstStyle/>
        <a:p>
          <a:endParaRPr lang="ru-RU"/>
        </a:p>
      </dgm:t>
    </dgm:pt>
    <dgm:pt modelId="{83DDBC40-0AC5-4094-B249-39DEC255BE2F}" type="sibTrans" cxnId="{1C5E692A-E445-47DA-B87C-A6C808431AB3}">
      <dgm:prSet/>
      <dgm:spPr/>
      <dgm:t>
        <a:bodyPr/>
        <a:lstStyle/>
        <a:p>
          <a:endParaRPr lang="ru-RU"/>
        </a:p>
      </dgm:t>
    </dgm:pt>
    <dgm:pt modelId="{FA383200-C059-47F4-A1AF-401DE30A6796}">
      <dgm:prSet phldrT="[Текст]"/>
      <dgm:spPr/>
      <dgm:t>
        <a:bodyPr/>
        <a:lstStyle/>
        <a:p>
          <a:r>
            <a:rPr lang="ru-RU" dirty="0" smtClean="0">
              <a:solidFill>
                <a:schemeClr val="bg2">
                  <a:lumMod val="50000"/>
                </a:schemeClr>
              </a:solidFill>
            </a:rPr>
            <a:t>Необходимость совершенствования рынка и его структуры</a:t>
          </a:r>
          <a:endParaRPr lang="ru-RU" dirty="0">
            <a:solidFill>
              <a:schemeClr val="bg2">
                <a:lumMod val="50000"/>
              </a:schemeClr>
            </a:solidFill>
          </a:endParaRPr>
        </a:p>
      </dgm:t>
    </dgm:pt>
    <dgm:pt modelId="{DB26C04E-5E58-464F-8298-5C4E1C25FA44}" type="parTrans" cxnId="{35CF04EF-0C40-473E-9BDB-566AC8C5DAB3}">
      <dgm:prSet/>
      <dgm:spPr/>
      <dgm:t>
        <a:bodyPr/>
        <a:lstStyle/>
        <a:p>
          <a:endParaRPr lang="ru-RU"/>
        </a:p>
      </dgm:t>
    </dgm:pt>
    <dgm:pt modelId="{8DCD8228-30BD-46FD-883A-AC9FCB639FA3}" type="sibTrans" cxnId="{35CF04EF-0C40-473E-9BDB-566AC8C5DAB3}">
      <dgm:prSet/>
      <dgm:spPr/>
      <dgm:t>
        <a:bodyPr/>
        <a:lstStyle/>
        <a:p>
          <a:endParaRPr lang="ru-RU"/>
        </a:p>
      </dgm:t>
    </dgm:pt>
    <dgm:pt modelId="{226D86EA-397F-446A-996F-81FCEE5F6014}">
      <dgm:prSet phldrT="[Текст]"/>
      <dgm:spPr/>
      <dgm:t>
        <a:bodyPr/>
        <a:lstStyle/>
        <a:p>
          <a:r>
            <a:rPr lang="ru-RU" dirty="0" smtClean="0">
              <a:solidFill>
                <a:schemeClr val="bg2">
                  <a:lumMod val="50000"/>
                </a:schemeClr>
              </a:solidFill>
            </a:rPr>
            <a:t>Подрыв несовершенной конкуренцией саморегулирующей функции рынка</a:t>
          </a:r>
          <a:endParaRPr lang="ru-RU" dirty="0">
            <a:solidFill>
              <a:schemeClr val="bg2">
                <a:lumMod val="50000"/>
              </a:schemeClr>
            </a:solidFill>
          </a:endParaRPr>
        </a:p>
      </dgm:t>
    </dgm:pt>
    <dgm:pt modelId="{53E55884-EB19-4463-AEF4-AB230074A6C4}" type="parTrans" cxnId="{5ACCBABF-3989-4207-AF2A-6256B58EF7FF}">
      <dgm:prSet/>
      <dgm:spPr/>
      <dgm:t>
        <a:bodyPr/>
        <a:lstStyle/>
        <a:p>
          <a:endParaRPr lang="ru-RU"/>
        </a:p>
      </dgm:t>
    </dgm:pt>
    <dgm:pt modelId="{5B8AA4F7-BA40-4BEE-B2CD-DC850C8A776E}" type="sibTrans" cxnId="{5ACCBABF-3989-4207-AF2A-6256B58EF7FF}">
      <dgm:prSet/>
      <dgm:spPr/>
      <dgm:t>
        <a:bodyPr/>
        <a:lstStyle/>
        <a:p>
          <a:endParaRPr lang="ru-RU"/>
        </a:p>
      </dgm:t>
    </dgm:pt>
    <dgm:pt modelId="{2992D605-6721-4291-A82A-0744DB8862A6}">
      <dgm:prSet phldrT="[Текст]"/>
      <dgm:spPr/>
      <dgm:t>
        <a:bodyPr/>
        <a:lstStyle/>
        <a:p>
          <a:r>
            <a:rPr lang="ru-RU" dirty="0" smtClean="0">
              <a:solidFill>
                <a:schemeClr val="bg2">
                  <a:lumMod val="50000"/>
                </a:schemeClr>
              </a:solidFill>
            </a:rPr>
            <a:t>Необходимость совершенствования производства</a:t>
          </a:r>
          <a:endParaRPr lang="ru-RU" dirty="0">
            <a:solidFill>
              <a:schemeClr val="bg2">
                <a:lumMod val="50000"/>
              </a:schemeClr>
            </a:solidFill>
          </a:endParaRPr>
        </a:p>
      </dgm:t>
    </dgm:pt>
    <dgm:pt modelId="{F7158936-12F4-4C0D-9EDC-918C5C1107E0}" type="parTrans" cxnId="{28F78A3B-0D2D-466B-A988-E84E1827B24C}">
      <dgm:prSet/>
      <dgm:spPr/>
      <dgm:t>
        <a:bodyPr/>
        <a:lstStyle/>
        <a:p>
          <a:endParaRPr lang="ru-RU"/>
        </a:p>
      </dgm:t>
    </dgm:pt>
    <dgm:pt modelId="{B33D7D18-F04C-4309-81BB-0612A7F49F8D}" type="sibTrans" cxnId="{28F78A3B-0D2D-466B-A988-E84E1827B24C}">
      <dgm:prSet/>
      <dgm:spPr/>
      <dgm:t>
        <a:bodyPr/>
        <a:lstStyle/>
        <a:p>
          <a:endParaRPr lang="ru-RU"/>
        </a:p>
      </dgm:t>
    </dgm:pt>
    <dgm:pt modelId="{BC574066-09B2-4422-9AEF-25A39AA44BE8}">
      <dgm:prSet phldrT="[Текст]"/>
      <dgm:spPr/>
      <dgm:t>
        <a:bodyPr/>
        <a:lstStyle/>
        <a:p>
          <a:r>
            <a:rPr lang="ru-RU" dirty="0" smtClean="0">
              <a:solidFill>
                <a:schemeClr val="bg2">
                  <a:lumMod val="50000"/>
                </a:schemeClr>
              </a:solidFill>
            </a:rPr>
            <a:t>Необходимость организации и поддержки производства в    </a:t>
          </a:r>
          <a:r>
            <a:rPr lang="ru-RU" dirty="0" err="1" smtClean="0">
              <a:solidFill>
                <a:schemeClr val="bg2">
                  <a:lumMod val="50000"/>
                </a:schemeClr>
              </a:solidFill>
            </a:rPr>
            <a:t>низкорентабельных</a:t>
          </a:r>
          <a:r>
            <a:rPr lang="ru-RU" dirty="0" smtClean="0">
              <a:solidFill>
                <a:schemeClr val="bg2">
                  <a:lumMod val="50000"/>
                </a:schemeClr>
              </a:solidFill>
            </a:rPr>
            <a:t> отраслях</a:t>
          </a:r>
          <a:endParaRPr lang="ru-RU" dirty="0">
            <a:solidFill>
              <a:schemeClr val="bg2">
                <a:lumMod val="50000"/>
              </a:schemeClr>
            </a:solidFill>
          </a:endParaRPr>
        </a:p>
      </dgm:t>
    </dgm:pt>
    <dgm:pt modelId="{1B38368E-73CA-44D5-A864-8511C386ABD1}" type="parTrans" cxnId="{78F8ACB8-0CC9-4A8A-B3E1-CBE5E59337A3}">
      <dgm:prSet/>
      <dgm:spPr/>
      <dgm:t>
        <a:bodyPr/>
        <a:lstStyle/>
        <a:p>
          <a:endParaRPr lang="ru-RU"/>
        </a:p>
      </dgm:t>
    </dgm:pt>
    <dgm:pt modelId="{FA434725-6475-443E-BEFA-EB706885336F}" type="sibTrans" cxnId="{78F8ACB8-0CC9-4A8A-B3E1-CBE5E59337A3}">
      <dgm:prSet/>
      <dgm:spPr/>
      <dgm:t>
        <a:bodyPr/>
        <a:lstStyle/>
        <a:p>
          <a:endParaRPr lang="ru-RU"/>
        </a:p>
      </dgm:t>
    </dgm:pt>
    <dgm:pt modelId="{C20374CE-F60F-425E-97F1-1CA22298F415}">
      <dgm:prSet/>
      <dgm:spPr/>
      <dgm:t>
        <a:bodyPr/>
        <a:lstStyle/>
        <a:p>
          <a:r>
            <a:rPr lang="ru-RU" dirty="0" smtClean="0">
              <a:solidFill>
                <a:schemeClr val="bg2">
                  <a:lumMod val="50000"/>
                </a:schemeClr>
              </a:solidFill>
            </a:rPr>
            <a:t>Социальные причины</a:t>
          </a:r>
          <a:endParaRPr lang="ru-RU" dirty="0">
            <a:solidFill>
              <a:schemeClr val="bg2">
                <a:lumMod val="50000"/>
              </a:schemeClr>
            </a:solidFill>
          </a:endParaRPr>
        </a:p>
      </dgm:t>
    </dgm:pt>
    <dgm:pt modelId="{A5C7C561-2B15-4ED1-938D-39A53CB671DA}" type="parTrans" cxnId="{AB8C21FE-A619-4A69-A167-04BD2BA56573}">
      <dgm:prSet/>
      <dgm:spPr/>
      <dgm:t>
        <a:bodyPr/>
        <a:lstStyle/>
        <a:p>
          <a:endParaRPr lang="ru-RU"/>
        </a:p>
      </dgm:t>
    </dgm:pt>
    <dgm:pt modelId="{7612722A-B9A1-4D3B-86FC-1FC96D03AA50}" type="sibTrans" cxnId="{AB8C21FE-A619-4A69-A167-04BD2BA56573}">
      <dgm:prSet/>
      <dgm:spPr/>
      <dgm:t>
        <a:bodyPr/>
        <a:lstStyle/>
        <a:p>
          <a:endParaRPr lang="ru-RU"/>
        </a:p>
      </dgm:t>
    </dgm:pt>
    <dgm:pt modelId="{776D3F0E-7E28-4275-982F-9B31D973C305}">
      <dgm:prSet/>
      <dgm:spPr/>
      <dgm:t>
        <a:bodyPr/>
        <a:lstStyle/>
        <a:p>
          <a:r>
            <a:rPr lang="ru-RU" dirty="0" smtClean="0">
              <a:solidFill>
                <a:schemeClr val="bg2">
                  <a:lumMod val="50000"/>
                </a:schemeClr>
              </a:solidFill>
            </a:rPr>
            <a:t>Наличие нерыночных видов деятельности, оценка которых невозможна с точки зрения эффективности</a:t>
          </a:r>
          <a:endParaRPr lang="ru-RU" dirty="0">
            <a:solidFill>
              <a:schemeClr val="bg2">
                <a:lumMod val="50000"/>
              </a:schemeClr>
            </a:solidFill>
          </a:endParaRPr>
        </a:p>
      </dgm:t>
    </dgm:pt>
    <dgm:pt modelId="{48E82F89-5E17-4BDB-9C68-E66773AA1B74}" type="parTrans" cxnId="{3A0E3556-D1BF-4AC7-9242-C2CFD2102CC1}">
      <dgm:prSet/>
      <dgm:spPr/>
      <dgm:t>
        <a:bodyPr/>
        <a:lstStyle/>
        <a:p>
          <a:endParaRPr lang="ru-RU"/>
        </a:p>
      </dgm:t>
    </dgm:pt>
    <dgm:pt modelId="{58B4363D-1BEB-45A3-B930-CC5E6BE322A1}" type="sibTrans" cxnId="{3A0E3556-D1BF-4AC7-9242-C2CFD2102CC1}">
      <dgm:prSet/>
      <dgm:spPr/>
      <dgm:t>
        <a:bodyPr/>
        <a:lstStyle/>
        <a:p>
          <a:endParaRPr lang="ru-RU"/>
        </a:p>
      </dgm:t>
    </dgm:pt>
    <dgm:pt modelId="{B25073C8-7E1F-4FBD-B89E-2E2B83B7321F}">
      <dgm:prSet/>
      <dgm:spPr/>
      <dgm:t>
        <a:bodyPr/>
        <a:lstStyle/>
        <a:p>
          <a:r>
            <a:rPr lang="ru-RU" dirty="0" smtClean="0">
              <a:solidFill>
                <a:schemeClr val="bg2">
                  <a:lumMod val="50000"/>
                </a:schemeClr>
              </a:solidFill>
            </a:rPr>
            <a:t>Научно-техническая революция и необходимость изменения социальных отношений</a:t>
          </a:r>
          <a:endParaRPr lang="ru-RU" dirty="0">
            <a:solidFill>
              <a:schemeClr val="bg2">
                <a:lumMod val="50000"/>
              </a:schemeClr>
            </a:solidFill>
          </a:endParaRPr>
        </a:p>
      </dgm:t>
    </dgm:pt>
    <dgm:pt modelId="{D678C609-3A76-4CB4-B148-2750D79CAAD7}" type="parTrans" cxnId="{2746ABB7-CF2E-4CD7-98C8-B47EB25325FB}">
      <dgm:prSet/>
      <dgm:spPr/>
      <dgm:t>
        <a:bodyPr/>
        <a:lstStyle/>
        <a:p>
          <a:endParaRPr lang="ru-RU"/>
        </a:p>
      </dgm:t>
    </dgm:pt>
    <dgm:pt modelId="{B582A954-731E-4BBA-8752-941128F0BE93}" type="sibTrans" cxnId="{2746ABB7-CF2E-4CD7-98C8-B47EB25325FB}">
      <dgm:prSet/>
      <dgm:spPr/>
      <dgm:t>
        <a:bodyPr/>
        <a:lstStyle/>
        <a:p>
          <a:endParaRPr lang="ru-RU"/>
        </a:p>
      </dgm:t>
    </dgm:pt>
    <dgm:pt modelId="{0744DC9F-1184-416D-95FA-F02EFBE0B965}">
      <dgm:prSet/>
      <dgm:spPr/>
      <dgm:t>
        <a:bodyPr/>
        <a:lstStyle/>
        <a:p>
          <a:r>
            <a:rPr lang="ru-RU" dirty="0" smtClean="0">
              <a:solidFill>
                <a:schemeClr val="bg2">
                  <a:lumMod val="50000"/>
                </a:schemeClr>
              </a:solidFill>
            </a:rPr>
            <a:t>Научно-технический прогресс и возрастание затрат на проведение научно-технических исследований</a:t>
          </a:r>
          <a:endParaRPr lang="ru-RU" dirty="0">
            <a:solidFill>
              <a:schemeClr val="bg2">
                <a:lumMod val="50000"/>
              </a:schemeClr>
            </a:solidFill>
          </a:endParaRPr>
        </a:p>
      </dgm:t>
    </dgm:pt>
    <dgm:pt modelId="{A0D0E23F-2123-4778-8845-B88557A7A307}" type="parTrans" cxnId="{34D3A649-2EA6-4CAF-8AEB-718DA1EB6FF5}">
      <dgm:prSet/>
      <dgm:spPr/>
      <dgm:t>
        <a:bodyPr/>
        <a:lstStyle/>
        <a:p>
          <a:endParaRPr lang="ru-RU"/>
        </a:p>
      </dgm:t>
    </dgm:pt>
    <dgm:pt modelId="{2C342783-577C-4DF5-994D-A441BB200A53}" type="sibTrans" cxnId="{34D3A649-2EA6-4CAF-8AEB-718DA1EB6FF5}">
      <dgm:prSet/>
      <dgm:spPr/>
      <dgm:t>
        <a:bodyPr/>
        <a:lstStyle/>
        <a:p>
          <a:endParaRPr lang="ru-RU"/>
        </a:p>
      </dgm:t>
    </dgm:pt>
    <dgm:pt modelId="{B2E527F8-82F6-4591-82DF-C170F981CF85}">
      <dgm:prSet/>
      <dgm:spPr/>
      <dgm:t>
        <a:bodyPr/>
        <a:lstStyle/>
        <a:p>
          <a:r>
            <a:rPr lang="ru-RU" dirty="0" smtClean="0">
              <a:solidFill>
                <a:schemeClr val="bg2">
                  <a:lumMod val="50000"/>
                </a:schemeClr>
              </a:solidFill>
            </a:rPr>
            <a:t>Обострение проблем сбыта в условиях превышения предложения над спросом</a:t>
          </a:r>
          <a:endParaRPr lang="ru-RU" dirty="0">
            <a:solidFill>
              <a:schemeClr val="bg2">
                <a:lumMod val="50000"/>
              </a:schemeClr>
            </a:solidFill>
          </a:endParaRPr>
        </a:p>
      </dgm:t>
    </dgm:pt>
    <dgm:pt modelId="{BF53CC01-12C3-45E7-80C6-52F4D5DC2A5C}" type="parTrans" cxnId="{8FA90143-B7C9-49DD-95A7-66BF20D687F6}">
      <dgm:prSet/>
      <dgm:spPr/>
      <dgm:t>
        <a:bodyPr/>
        <a:lstStyle/>
        <a:p>
          <a:endParaRPr lang="ru-RU"/>
        </a:p>
      </dgm:t>
    </dgm:pt>
    <dgm:pt modelId="{81AE63B0-CED6-4E01-8468-9AC5B41DE574}" type="sibTrans" cxnId="{8FA90143-B7C9-49DD-95A7-66BF20D687F6}">
      <dgm:prSet/>
      <dgm:spPr/>
      <dgm:t>
        <a:bodyPr/>
        <a:lstStyle/>
        <a:p>
          <a:endParaRPr lang="ru-RU"/>
        </a:p>
      </dgm:t>
    </dgm:pt>
    <dgm:pt modelId="{EF437A72-4006-4394-B149-0A4B9957E51D}">
      <dgm:prSet/>
      <dgm:spPr/>
      <dgm:t>
        <a:bodyPr/>
        <a:lstStyle/>
        <a:p>
          <a:r>
            <a:rPr lang="ru-RU" dirty="0" smtClean="0">
              <a:solidFill>
                <a:schemeClr val="bg2">
                  <a:lumMod val="50000"/>
                </a:schemeClr>
              </a:solidFill>
            </a:rPr>
            <a:t>Развитие интеграционных процессов и необходимость защиты национальных интересов</a:t>
          </a:r>
          <a:endParaRPr lang="ru-RU" dirty="0">
            <a:solidFill>
              <a:schemeClr val="bg2">
                <a:lumMod val="50000"/>
              </a:schemeClr>
            </a:solidFill>
          </a:endParaRPr>
        </a:p>
      </dgm:t>
    </dgm:pt>
    <dgm:pt modelId="{693A1C9A-116F-4C57-A4BB-8E4601C1C178}" type="parTrans" cxnId="{889E9643-02FF-49FD-BEA2-59A38BB11C65}">
      <dgm:prSet/>
      <dgm:spPr/>
      <dgm:t>
        <a:bodyPr/>
        <a:lstStyle/>
        <a:p>
          <a:endParaRPr lang="ru-RU"/>
        </a:p>
      </dgm:t>
    </dgm:pt>
    <dgm:pt modelId="{A5E5D0AD-54EE-439E-B35E-C9BE6ED73B0E}" type="sibTrans" cxnId="{889E9643-02FF-49FD-BEA2-59A38BB11C65}">
      <dgm:prSet/>
      <dgm:spPr/>
      <dgm:t>
        <a:bodyPr/>
        <a:lstStyle/>
        <a:p>
          <a:endParaRPr lang="ru-RU"/>
        </a:p>
      </dgm:t>
    </dgm:pt>
    <dgm:pt modelId="{604B4CF9-2AA7-48BF-97A5-A6ADA38004EE}" type="pres">
      <dgm:prSet presAssocID="{5B5AA851-BB60-4397-8B54-02E72CE3DFEB}" presName="hierChild1" presStyleCnt="0">
        <dgm:presLayoutVars>
          <dgm:chPref val="1"/>
          <dgm:dir/>
          <dgm:animOne val="branch"/>
          <dgm:animLvl val="lvl"/>
          <dgm:resizeHandles/>
        </dgm:presLayoutVars>
      </dgm:prSet>
      <dgm:spPr/>
      <dgm:t>
        <a:bodyPr/>
        <a:lstStyle/>
        <a:p>
          <a:endParaRPr lang="ru-RU"/>
        </a:p>
      </dgm:t>
    </dgm:pt>
    <dgm:pt modelId="{EA627CE7-CC28-426E-8DB2-015592EF8307}" type="pres">
      <dgm:prSet presAssocID="{820F31BE-8EAA-4F71-9FCC-AC4715B8B656}" presName="hierRoot1" presStyleCnt="0"/>
      <dgm:spPr/>
    </dgm:pt>
    <dgm:pt modelId="{7599B2CA-DA4D-47AC-BA24-0145582BDA52}" type="pres">
      <dgm:prSet presAssocID="{820F31BE-8EAA-4F71-9FCC-AC4715B8B656}" presName="composite" presStyleCnt="0"/>
      <dgm:spPr/>
    </dgm:pt>
    <dgm:pt modelId="{16221D51-EBD0-4237-B282-10E8F3558103}" type="pres">
      <dgm:prSet presAssocID="{820F31BE-8EAA-4F71-9FCC-AC4715B8B656}" presName="background" presStyleLbl="node0" presStyleIdx="0" presStyleCnt="1"/>
      <dgm:spPr/>
    </dgm:pt>
    <dgm:pt modelId="{A3204652-40E0-4996-8BF0-036EC2C5FA70}" type="pres">
      <dgm:prSet presAssocID="{820F31BE-8EAA-4F71-9FCC-AC4715B8B656}" presName="text" presStyleLbl="fgAcc0" presStyleIdx="0" presStyleCnt="1" custScaleX="245717">
        <dgm:presLayoutVars>
          <dgm:chPref val="3"/>
        </dgm:presLayoutVars>
      </dgm:prSet>
      <dgm:spPr/>
      <dgm:t>
        <a:bodyPr/>
        <a:lstStyle/>
        <a:p>
          <a:endParaRPr lang="ru-RU"/>
        </a:p>
      </dgm:t>
    </dgm:pt>
    <dgm:pt modelId="{FAFD6263-1F29-4FB0-90AE-F7F1629F34AE}" type="pres">
      <dgm:prSet presAssocID="{820F31BE-8EAA-4F71-9FCC-AC4715B8B656}" presName="hierChild2" presStyleCnt="0"/>
      <dgm:spPr/>
    </dgm:pt>
    <dgm:pt modelId="{43FAFFB5-91AB-4078-B7B5-3CF17B974970}" type="pres">
      <dgm:prSet presAssocID="{DB26C04E-5E58-464F-8298-5C4E1C25FA44}" presName="Name10" presStyleLbl="parChTrans1D2" presStyleIdx="0" presStyleCnt="3"/>
      <dgm:spPr/>
      <dgm:t>
        <a:bodyPr/>
        <a:lstStyle/>
        <a:p>
          <a:endParaRPr lang="ru-RU"/>
        </a:p>
      </dgm:t>
    </dgm:pt>
    <dgm:pt modelId="{BB6D1856-94FD-467C-8F6D-1F10AEFD0AF2}" type="pres">
      <dgm:prSet presAssocID="{FA383200-C059-47F4-A1AF-401DE30A6796}" presName="hierRoot2" presStyleCnt="0"/>
      <dgm:spPr/>
    </dgm:pt>
    <dgm:pt modelId="{5C78E4EC-E011-42FC-8E9B-0B0F1D9C783C}" type="pres">
      <dgm:prSet presAssocID="{FA383200-C059-47F4-A1AF-401DE30A6796}" presName="composite2" presStyleCnt="0"/>
      <dgm:spPr/>
    </dgm:pt>
    <dgm:pt modelId="{F6FB8A83-A9AE-42AD-9AF1-1F58E7A54C94}" type="pres">
      <dgm:prSet presAssocID="{FA383200-C059-47F4-A1AF-401DE30A6796}" presName="background2" presStyleLbl="node2" presStyleIdx="0" presStyleCnt="3"/>
      <dgm:spPr/>
    </dgm:pt>
    <dgm:pt modelId="{8B6C72C1-F189-42E8-9099-F76332F86902}" type="pres">
      <dgm:prSet presAssocID="{FA383200-C059-47F4-A1AF-401DE30A6796}" presName="text2" presStyleLbl="fgAcc2" presStyleIdx="0" presStyleCnt="3">
        <dgm:presLayoutVars>
          <dgm:chPref val="3"/>
        </dgm:presLayoutVars>
      </dgm:prSet>
      <dgm:spPr/>
      <dgm:t>
        <a:bodyPr/>
        <a:lstStyle/>
        <a:p>
          <a:endParaRPr lang="ru-RU"/>
        </a:p>
      </dgm:t>
    </dgm:pt>
    <dgm:pt modelId="{F129FD7C-F7C5-49EE-ACC3-CD6B8F8DABC7}" type="pres">
      <dgm:prSet presAssocID="{FA383200-C059-47F4-A1AF-401DE30A6796}" presName="hierChild3" presStyleCnt="0"/>
      <dgm:spPr/>
    </dgm:pt>
    <dgm:pt modelId="{F3E868C1-49FB-4387-BF1F-2A625C9D9721}" type="pres">
      <dgm:prSet presAssocID="{53E55884-EB19-4463-AEF4-AB230074A6C4}" presName="Name17" presStyleLbl="parChTrans1D3" presStyleIdx="0" presStyleCnt="3"/>
      <dgm:spPr/>
      <dgm:t>
        <a:bodyPr/>
        <a:lstStyle/>
        <a:p>
          <a:endParaRPr lang="ru-RU"/>
        </a:p>
      </dgm:t>
    </dgm:pt>
    <dgm:pt modelId="{0DEDCBD2-7226-4A8D-A076-FC40D318EA41}" type="pres">
      <dgm:prSet presAssocID="{226D86EA-397F-446A-996F-81FCEE5F6014}" presName="hierRoot3" presStyleCnt="0"/>
      <dgm:spPr/>
    </dgm:pt>
    <dgm:pt modelId="{DA9497EE-9DAF-4210-9F4B-C33205E82CA8}" type="pres">
      <dgm:prSet presAssocID="{226D86EA-397F-446A-996F-81FCEE5F6014}" presName="composite3" presStyleCnt="0"/>
      <dgm:spPr/>
    </dgm:pt>
    <dgm:pt modelId="{586AFA66-9214-4B2B-9D86-F78EADD0507F}" type="pres">
      <dgm:prSet presAssocID="{226D86EA-397F-446A-996F-81FCEE5F6014}" presName="background3" presStyleLbl="node3" presStyleIdx="0" presStyleCnt="3"/>
      <dgm:spPr/>
    </dgm:pt>
    <dgm:pt modelId="{B828C05E-F6E7-4A4C-993F-7C833C6000AF}" type="pres">
      <dgm:prSet presAssocID="{226D86EA-397F-446A-996F-81FCEE5F6014}" presName="text3" presStyleLbl="fgAcc3" presStyleIdx="0" presStyleCnt="3">
        <dgm:presLayoutVars>
          <dgm:chPref val="3"/>
        </dgm:presLayoutVars>
      </dgm:prSet>
      <dgm:spPr/>
      <dgm:t>
        <a:bodyPr/>
        <a:lstStyle/>
        <a:p>
          <a:endParaRPr lang="ru-RU"/>
        </a:p>
      </dgm:t>
    </dgm:pt>
    <dgm:pt modelId="{ECEA5FB2-B508-4DD1-93DB-7C2C8B26DCC4}" type="pres">
      <dgm:prSet presAssocID="{226D86EA-397F-446A-996F-81FCEE5F6014}" presName="hierChild4" presStyleCnt="0"/>
      <dgm:spPr/>
    </dgm:pt>
    <dgm:pt modelId="{DC88C51C-34AE-4B4F-A385-1FE18C4171AF}" type="pres">
      <dgm:prSet presAssocID="{BF53CC01-12C3-45E7-80C6-52F4D5DC2A5C}" presName="Name23" presStyleLbl="parChTrans1D4" presStyleIdx="0" presStyleCnt="4"/>
      <dgm:spPr/>
      <dgm:t>
        <a:bodyPr/>
        <a:lstStyle/>
        <a:p>
          <a:endParaRPr lang="ru-RU"/>
        </a:p>
      </dgm:t>
    </dgm:pt>
    <dgm:pt modelId="{F7FC308E-9DF6-433A-BC29-E1EE34950E02}" type="pres">
      <dgm:prSet presAssocID="{B2E527F8-82F6-4591-82DF-C170F981CF85}" presName="hierRoot4" presStyleCnt="0"/>
      <dgm:spPr/>
    </dgm:pt>
    <dgm:pt modelId="{D6F2579F-FE54-4689-8DEC-7244626FC10A}" type="pres">
      <dgm:prSet presAssocID="{B2E527F8-82F6-4591-82DF-C170F981CF85}" presName="composite4" presStyleCnt="0"/>
      <dgm:spPr/>
    </dgm:pt>
    <dgm:pt modelId="{0B2775E8-1852-40C3-BD51-195C71409BC7}" type="pres">
      <dgm:prSet presAssocID="{B2E527F8-82F6-4591-82DF-C170F981CF85}" presName="background4" presStyleLbl="node4" presStyleIdx="0" presStyleCnt="4"/>
      <dgm:spPr/>
    </dgm:pt>
    <dgm:pt modelId="{7EDFFBCD-05C0-47BF-AEBD-BA0AB6D812C3}" type="pres">
      <dgm:prSet presAssocID="{B2E527F8-82F6-4591-82DF-C170F981CF85}" presName="text4" presStyleLbl="fgAcc4" presStyleIdx="0" presStyleCnt="4">
        <dgm:presLayoutVars>
          <dgm:chPref val="3"/>
        </dgm:presLayoutVars>
      </dgm:prSet>
      <dgm:spPr/>
      <dgm:t>
        <a:bodyPr/>
        <a:lstStyle/>
        <a:p>
          <a:endParaRPr lang="ru-RU"/>
        </a:p>
      </dgm:t>
    </dgm:pt>
    <dgm:pt modelId="{947C50CF-76B2-4BAE-AAFE-0393448A14F4}" type="pres">
      <dgm:prSet presAssocID="{B2E527F8-82F6-4591-82DF-C170F981CF85}" presName="hierChild5" presStyleCnt="0"/>
      <dgm:spPr/>
    </dgm:pt>
    <dgm:pt modelId="{5807F613-5440-4DD1-8E5C-43621EF77A85}" type="pres">
      <dgm:prSet presAssocID="{693A1C9A-116F-4C57-A4BB-8E4601C1C178}" presName="Name23" presStyleLbl="parChTrans1D4" presStyleIdx="1" presStyleCnt="4"/>
      <dgm:spPr/>
      <dgm:t>
        <a:bodyPr/>
        <a:lstStyle/>
        <a:p>
          <a:endParaRPr lang="ru-RU"/>
        </a:p>
      </dgm:t>
    </dgm:pt>
    <dgm:pt modelId="{E66F83EE-2F1A-498A-B614-69B442DA7C1D}" type="pres">
      <dgm:prSet presAssocID="{EF437A72-4006-4394-B149-0A4B9957E51D}" presName="hierRoot4" presStyleCnt="0"/>
      <dgm:spPr/>
    </dgm:pt>
    <dgm:pt modelId="{8CA67D5D-12E6-4D14-8B3C-DD4EADE3B0DA}" type="pres">
      <dgm:prSet presAssocID="{EF437A72-4006-4394-B149-0A4B9957E51D}" presName="composite4" presStyleCnt="0"/>
      <dgm:spPr/>
    </dgm:pt>
    <dgm:pt modelId="{DD958DF9-3F04-4FA0-BB50-D6175FD7C41E}" type="pres">
      <dgm:prSet presAssocID="{EF437A72-4006-4394-B149-0A4B9957E51D}" presName="background4" presStyleLbl="node4" presStyleIdx="1" presStyleCnt="4"/>
      <dgm:spPr/>
    </dgm:pt>
    <dgm:pt modelId="{DC007E9A-9731-4334-84A4-DB3F6664FAF6}" type="pres">
      <dgm:prSet presAssocID="{EF437A72-4006-4394-B149-0A4B9957E51D}" presName="text4" presStyleLbl="fgAcc4" presStyleIdx="1" presStyleCnt="4">
        <dgm:presLayoutVars>
          <dgm:chPref val="3"/>
        </dgm:presLayoutVars>
      </dgm:prSet>
      <dgm:spPr/>
      <dgm:t>
        <a:bodyPr/>
        <a:lstStyle/>
        <a:p>
          <a:endParaRPr lang="ru-RU"/>
        </a:p>
      </dgm:t>
    </dgm:pt>
    <dgm:pt modelId="{212DCF5C-2DC1-4743-93D7-1E2B69696CF4}" type="pres">
      <dgm:prSet presAssocID="{EF437A72-4006-4394-B149-0A4B9957E51D}" presName="hierChild5" presStyleCnt="0"/>
      <dgm:spPr/>
    </dgm:pt>
    <dgm:pt modelId="{77EA1B3F-26B8-41A3-982B-B7D3CC5894F8}" type="pres">
      <dgm:prSet presAssocID="{F7158936-12F4-4C0D-9EDC-918C5C1107E0}" presName="Name10" presStyleLbl="parChTrans1D2" presStyleIdx="1" presStyleCnt="3"/>
      <dgm:spPr/>
      <dgm:t>
        <a:bodyPr/>
        <a:lstStyle/>
        <a:p>
          <a:endParaRPr lang="ru-RU"/>
        </a:p>
      </dgm:t>
    </dgm:pt>
    <dgm:pt modelId="{93FBC86C-5D69-46C0-9F05-AFA76C1CAC17}" type="pres">
      <dgm:prSet presAssocID="{2992D605-6721-4291-A82A-0744DB8862A6}" presName="hierRoot2" presStyleCnt="0"/>
      <dgm:spPr/>
    </dgm:pt>
    <dgm:pt modelId="{B9F3796F-24ED-478F-B8FD-B686E7EB89D9}" type="pres">
      <dgm:prSet presAssocID="{2992D605-6721-4291-A82A-0744DB8862A6}" presName="composite2" presStyleCnt="0"/>
      <dgm:spPr/>
    </dgm:pt>
    <dgm:pt modelId="{932B2977-92C1-4F86-A703-0BC4C0AABBC3}" type="pres">
      <dgm:prSet presAssocID="{2992D605-6721-4291-A82A-0744DB8862A6}" presName="background2" presStyleLbl="node2" presStyleIdx="1" presStyleCnt="3"/>
      <dgm:spPr/>
    </dgm:pt>
    <dgm:pt modelId="{DECA0020-6364-4E2E-831D-E27A0CD0D34B}" type="pres">
      <dgm:prSet presAssocID="{2992D605-6721-4291-A82A-0744DB8862A6}" presName="text2" presStyleLbl="fgAcc2" presStyleIdx="1" presStyleCnt="3">
        <dgm:presLayoutVars>
          <dgm:chPref val="3"/>
        </dgm:presLayoutVars>
      </dgm:prSet>
      <dgm:spPr/>
      <dgm:t>
        <a:bodyPr/>
        <a:lstStyle/>
        <a:p>
          <a:endParaRPr lang="ru-RU"/>
        </a:p>
      </dgm:t>
    </dgm:pt>
    <dgm:pt modelId="{653E0687-AB13-4370-BCEB-14CE2544B800}" type="pres">
      <dgm:prSet presAssocID="{2992D605-6721-4291-A82A-0744DB8862A6}" presName="hierChild3" presStyleCnt="0"/>
      <dgm:spPr/>
    </dgm:pt>
    <dgm:pt modelId="{EA5F1545-2766-4D11-A9A4-D51553B706AA}" type="pres">
      <dgm:prSet presAssocID="{1B38368E-73CA-44D5-A864-8511C386ABD1}" presName="Name17" presStyleLbl="parChTrans1D3" presStyleIdx="1" presStyleCnt="3"/>
      <dgm:spPr/>
      <dgm:t>
        <a:bodyPr/>
        <a:lstStyle/>
        <a:p>
          <a:endParaRPr lang="ru-RU"/>
        </a:p>
      </dgm:t>
    </dgm:pt>
    <dgm:pt modelId="{C5721607-7313-49A5-A9AC-763B98809CE8}" type="pres">
      <dgm:prSet presAssocID="{BC574066-09B2-4422-9AEF-25A39AA44BE8}" presName="hierRoot3" presStyleCnt="0"/>
      <dgm:spPr/>
    </dgm:pt>
    <dgm:pt modelId="{363D0122-E0DB-4738-A794-2C13D3072509}" type="pres">
      <dgm:prSet presAssocID="{BC574066-09B2-4422-9AEF-25A39AA44BE8}" presName="composite3" presStyleCnt="0"/>
      <dgm:spPr/>
    </dgm:pt>
    <dgm:pt modelId="{C9F820FF-EE2C-43A0-B33B-7B037DC69077}" type="pres">
      <dgm:prSet presAssocID="{BC574066-09B2-4422-9AEF-25A39AA44BE8}" presName="background3" presStyleLbl="node3" presStyleIdx="1" presStyleCnt="3"/>
      <dgm:spPr/>
    </dgm:pt>
    <dgm:pt modelId="{13B62788-AD9A-4C5E-BEC5-7299028CA606}" type="pres">
      <dgm:prSet presAssocID="{BC574066-09B2-4422-9AEF-25A39AA44BE8}" presName="text3" presStyleLbl="fgAcc3" presStyleIdx="1" presStyleCnt="3">
        <dgm:presLayoutVars>
          <dgm:chPref val="3"/>
        </dgm:presLayoutVars>
      </dgm:prSet>
      <dgm:spPr/>
      <dgm:t>
        <a:bodyPr/>
        <a:lstStyle/>
        <a:p>
          <a:endParaRPr lang="ru-RU"/>
        </a:p>
      </dgm:t>
    </dgm:pt>
    <dgm:pt modelId="{716693B2-CCA5-4704-91B9-73FC33A94A49}" type="pres">
      <dgm:prSet presAssocID="{BC574066-09B2-4422-9AEF-25A39AA44BE8}" presName="hierChild4" presStyleCnt="0"/>
      <dgm:spPr/>
    </dgm:pt>
    <dgm:pt modelId="{02D1A0D0-D9E2-44CF-9450-5B26AE84DBD3}" type="pres">
      <dgm:prSet presAssocID="{A0D0E23F-2123-4778-8845-B88557A7A307}" presName="Name23" presStyleLbl="parChTrans1D4" presStyleIdx="2" presStyleCnt="4"/>
      <dgm:spPr/>
      <dgm:t>
        <a:bodyPr/>
        <a:lstStyle/>
        <a:p>
          <a:endParaRPr lang="ru-RU"/>
        </a:p>
      </dgm:t>
    </dgm:pt>
    <dgm:pt modelId="{E325C4C5-4474-4212-8FD4-CC74E69D0CBD}" type="pres">
      <dgm:prSet presAssocID="{0744DC9F-1184-416D-95FA-F02EFBE0B965}" presName="hierRoot4" presStyleCnt="0"/>
      <dgm:spPr/>
    </dgm:pt>
    <dgm:pt modelId="{D761769A-1F16-43C6-9A5C-BEE5C820A869}" type="pres">
      <dgm:prSet presAssocID="{0744DC9F-1184-416D-95FA-F02EFBE0B965}" presName="composite4" presStyleCnt="0"/>
      <dgm:spPr/>
    </dgm:pt>
    <dgm:pt modelId="{C9F7EAF7-E7EB-4700-AC29-49DF6BE89288}" type="pres">
      <dgm:prSet presAssocID="{0744DC9F-1184-416D-95FA-F02EFBE0B965}" presName="background4" presStyleLbl="node4" presStyleIdx="2" presStyleCnt="4"/>
      <dgm:spPr/>
    </dgm:pt>
    <dgm:pt modelId="{B61FAE28-9AE6-486C-BA96-B605ABDF62E9}" type="pres">
      <dgm:prSet presAssocID="{0744DC9F-1184-416D-95FA-F02EFBE0B965}" presName="text4" presStyleLbl="fgAcc4" presStyleIdx="2" presStyleCnt="4">
        <dgm:presLayoutVars>
          <dgm:chPref val="3"/>
        </dgm:presLayoutVars>
      </dgm:prSet>
      <dgm:spPr/>
      <dgm:t>
        <a:bodyPr/>
        <a:lstStyle/>
        <a:p>
          <a:endParaRPr lang="ru-RU"/>
        </a:p>
      </dgm:t>
    </dgm:pt>
    <dgm:pt modelId="{862150BF-1135-406F-9940-F854C65A491C}" type="pres">
      <dgm:prSet presAssocID="{0744DC9F-1184-416D-95FA-F02EFBE0B965}" presName="hierChild5" presStyleCnt="0"/>
      <dgm:spPr/>
    </dgm:pt>
    <dgm:pt modelId="{0D09466F-0DC4-45BA-AAE2-DD6C5C63ED81}" type="pres">
      <dgm:prSet presAssocID="{A5C7C561-2B15-4ED1-938D-39A53CB671DA}" presName="Name10" presStyleLbl="parChTrans1D2" presStyleIdx="2" presStyleCnt="3"/>
      <dgm:spPr/>
      <dgm:t>
        <a:bodyPr/>
        <a:lstStyle/>
        <a:p>
          <a:endParaRPr lang="ru-RU"/>
        </a:p>
      </dgm:t>
    </dgm:pt>
    <dgm:pt modelId="{18336E45-3E71-46C9-9D8E-C042213FDC74}" type="pres">
      <dgm:prSet presAssocID="{C20374CE-F60F-425E-97F1-1CA22298F415}" presName="hierRoot2" presStyleCnt="0"/>
      <dgm:spPr/>
    </dgm:pt>
    <dgm:pt modelId="{F8EA46B9-18F5-4300-8076-3DB63CFF7014}" type="pres">
      <dgm:prSet presAssocID="{C20374CE-F60F-425E-97F1-1CA22298F415}" presName="composite2" presStyleCnt="0"/>
      <dgm:spPr/>
    </dgm:pt>
    <dgm:pt modelId="{BAE16E32-A4CD-4D87-B875-19C6AB97B684}" type="pres">
      <dgm:prSet presAssocID="{C20374CE-F60F-425E-97F1-1CA22298F415}" presName="background2" presStyleLbl="node2" presStyleIdx="2" presStyleCnt="3"/>
      <dgm:spPr/>
    </dgm:pt>
    <dgm:pt modelId="{61B7CF3F-5443-406F-AC4C-CF3F14B7200C}" type="pres">
      <dgm:prSet presAssocID="{C20374CE-F60F-425E-97F1-1CA22298F415}" presName="text2" presStyleLbl="fgAcc2" presStyleIdx="2" presStyleCnt="3">
        <dgm:presLayoutVars>
          <dgm:chPref val="3"/>
        </dgm:presLayoutVars>
      </dgm:prSet>
      <dgm:spPr/>
      <dgm:t>
        <a:bodyPr/>
        <a:lstStyle/>
        <a:p>
          <a:endParaRPr lang="ru-RU"/>
        </a:p>
      </dgm:t>
    </dgm:pt>
    <dgm:pt modelId="{DD20987B-83E6-4086-9D0A-629E1EEA5C3D}" type="pres">
      <dgm:prSet presAssocID="{C20374CE-F60F-425E-97F1-1CA22298F415}" presName="hierChild3" presStyleCnt="0"/>
      <dgm:spPr/>
    </dgm:pt>
    <dgm:pt modelId="{5BE06D3B-317C-4B5F-8584-CBB5DF34353A}" type="pres">
      <dgm:prSet presAssocID="{48E82F89-5E17-4BDB-9C68-E66773AA1B74}" presName="Name17" presStyleLbl="parChTrans1D3" presStyleIdx="2" presStyleCnt="3"/>
      <dgm:spPr/>
      <dgm:t>
        <a:bodyPr/>
        <a:lstStyle/>
        <a:p>
          <a:endParaRPr lang="ru-RU"/>
        </a:p>
      </dgm:t>
    </dgm:pt>
    <dgm:pt modelId="{D194891B-5A1C-4AB8-85F4-8962C7F01A9E}" type="pres">
      <dgm:prSet presAssocID="{776D3F0E-7E28-4275-982F-9B31D973C305}" presName="hierRoot3" presStyleCnt="0"/>
      <dgm:spPr/>
    </dgm:pt>
    <dgm:pt modelId="{573E18D3-3E89-4E41-A843-28EE5E5FA035}" type="pres">
      <dgm:prSet presAssocID="{776D3F0E-7E28-4275-982F-9B31D973C305}" presName="composite3" presStyleCnt="0"/>
      <dgm:spPr/>
    </dgm:pt>
    <dgm:pt modelId="{B80B7A98-A82E-4D1E-968B-A515AD421655}" type="pres">
      <dgm:prSet presAssocID="{776D3F0E-7E28-4275-982F-9B31D973C305}" presName="background3" presStyleLbl="node3" presStyleIdx="2" presStyleCnt="3"/>
      <dgm:spPr/>
    </dgm:pt>
    <dgm:pt modelId="{F2FC5B54-9D86-4932-8303-C39D56725CA9}" type="pres">
      <dgm:prSet presAssocID="{776D3F0E-7E28-4275-982F-9B31D973C305}" presName="text3" presStyleLbl="fgAcc3" presStyleIdx="2" presStyleCnt="3">
        <dgm:presLayoutVars>
          <dgm:chPref val="3"/>
        </dgm:presLayoutVars>
      </dgm:prSet>
      <dgm:spPr/>
      <dgm:t>
        <a:bodyPr/>
        <a:lstStyle/>
        <a:p>
          <a:endParaRPr lang="ru-RU"/>
        </a:p>
      </dgm:t>
    </dgm:pt>
    <dgm:pt modelId="{67C8FCB0-E0C1-4332-B2A9-EDC407FFE151}" type="pres">
      <dgm:prSet presAssocID="{776D3F0E-7E28-4275-982F-9B31D973C305}" presName="hierChild4" presStyleCnt="0"/>
      <dgm:spPr/>
    </dgm:pt>
    <dgm:pt modelId="{07F7D710-F0CA-4766-9BA6-C116F94C8845}" type="pres">
      <dgm:prSet presAssocID="{D678C609-3A76-4CB4-B148-2750D79CAAD7}" presName="Name23" presStyleLbl="parChTrans1D4" presStyleIdx="3" presStyleCnt="4"/>
      <dgm:spPr/>
      <dgm:t>
        <a:bodyPr/>
        <a:lstStyle/>
        <a:p>
          <a:endParaRPr lang="ru-RU"/>
        </a:p>
      </dgm:t>
    </dgm:pt>
    <dgm:pt modelId="{9D20F34D-DD4C-440B-8B30-82D0B7D4C654}" type="pres">
      <dgm:prSet presAssocID="{B25073C8-7E1F-4FBD-B89E-2E2B83B7321F}" presName="hierRoot4" presStyleCnt="0"/>
      <dgm:spPr/>
    </dgm:pt>
    <dgm:pt modelId="{977B0C48-7852-4406-8067-9F684030A711}" type="pres">
      <dgm:prSet presAssocID="{B25073C8-7E1F-4FBD-B89E-2E2B83B7321F}" presName="composite4" presStyleCnt="0"/>
      <dgm:spPr/>
    </dgm:pt>
    <dgm:pt modelId="{9499D7B0-BEF3-43F9-9DEE-B50513DDD408}" type="pres">
      <dgm:prSet presAssocID="{B25073C8-7E1F-4FBD-B89E-2E2B83B7321F}" presName="background4" presStyleLbl="node4" presStyleIdx="3" presStyleCnt="4"/>
      <dgm:spPr/>
    </dgm:pt>
    <dgm:pt modelId="{128DE9C8-AF1C-4763-9DA8-5BDD1C2D496E}" type="pres">
      <dgm:prSet presAssocID="{B25073C8-7E1F-4FBD-B89E-2E2B83B7321F}" presName="text4" presStyleLbl="fgAcc4" presStyleIdx="3" presStyleCnt="4">
        <dgm:presLayoutVars>
          <dgm:chPref val="3"/>
        </dgm:presLayoutVars>
      </dgm:prSet>
      <dgm:spPr/>
      <dgm:t>
        <a:bodyPr/>
        <a:lstStyle/>
        <a:p>
          <a:endParaRPr lang="ru-RU"/>
        </a:p>
      </dgm:t>
    </dgm:pt>
    <dgm:pt modelId="{840D51C2-4D8F-486D-B6F7-FF34050705F1}" type="pres">
      <dgm:prSet presAssocID="{B25073C8-7E1F-4FBD-B89E-2E2B83B7321F}" presName="hierChild5" presStyleCnt="0"/>
      <dgm:spPr/>
    </dgm:pt>
  </dgm:ptLst>
  <dgm:cxnLst>
    <dgm:cxn modelId="{9DE7B14B-905C-4CEE-8883-2A5A5F7A8485}" type="presOf" srcId="{D678C609-3A76-4CB4-B148-2750D79CAAD7}" destId="{07F7D710-F0CA-4766-9BA6-C116F94C8845}" srcOrd="0" destOrd="0" presId="urn:microsoft.com/office/officeart/2005/8/layout/hierarchy1"/>
    <dgm:cxn modelId="{78AF7474-8AB2-492E-A569-8679D9A1AEBF}" type="presOf" srcId="{B25073C8-7E1F-4FBD-B89E-2E2B83B7321F}" destId="{128DE9C8-AF1C-4763-9DA8-5BDD1C2D496E}" srcOrd="0" destOrd="0" presId="urn:microsoft.com/office/officeart/2005/8/layout/hierarchy1"/>
    <dgm:cxn modelId="{78F8ACB8-0CC9-4A8A-B3E1-CBE5E59337A3}" srcId="{2992D605-6721-4291-A82A-0744DB8862A6}" destId="{BC574066-09B2-4422-9AEF-25A39AA44BE8}" srcOrd="0" destOrd="0" parTransId="{1B38368E-73CA-44D5-A864-8511C386ABD1}" sibTransId="{FA434725-6475-443E-BEFA-EB706885336F}"/>
    <dgm:cxn modelId="{AB511C30-EBEA-4607-9293-17F42FFED293}" type="presOf" srcId="{693A1C9A-116F-4C57-A4BB-8E4601C1C178}" destId="{5807F613-5440-4DD1-8E5C-43621EF77A85}" srcOrd="0" destOrd="0" presId="urn:microsoft.com/office/officeart/2005/8/layout/hierarchy1"/>
    <dgm:cxn modelId="{3BDA27AD-CDA4-46CC-BEA5-8974DC622B2C}" type="presOf" srcId="{BC574066-09B2-4422-9AEF-25A39AA44BE8}" destId="{13B62788-AD9A-4C5E-BEC5-7299028CA606}" srcOrd="0" destOrd="0" presId="urn:microsoft.com/office/officeart/2005/8/layout/hierarchy1"/>
    <dgm:cxn modelId="{3D2DF931-8E6B-46D3-9E2F-2EE4FF6846F9}" type="presOf" srcId="{DB26C04E-5E58-464F-8298-5C4E1C25FA44}" destId="{43FAFFB5-91AB-4078-B7B5-3CF17B974970}" srcOrd="0" destOrd="0" presId="urn:microsoft.com/office/officeart/2005/8/layout/hierarchy1"/>
    <dgm:cxn modelId="{35CF04EF-0C40-473E-9BDB-566AC8C5DAB3}" srcId="{820F31BE-8EAA-4F71-9FCC-AC4715B8B656}" destId="{FA383200-C059-47F4-A1AF-401DE30A6796}" srcOrd="0" destOrd="0" parTransId="{DB26C04E-5E58-464F-8298-5C4E1C25FA44}" sibTransId="{8DCD8228-30BD-46FD-883A-AC9FCB639FA3}"/>
    <dgm:cxn modelId="{28F78A3B-0D2D-466B-A988-E84E1827B24C}" srcId="{820F31BE-8EAA-4F71-9FCC-AC4715B8B656}" destId="{2992D605-6721-4291-A82A-0744DB8862A6}" srcOrd="1" destOrd="0" parTransId="{F7158936-12F4-4C0D-9EDC-918C5C1107E0}" sibTransId="{B33D7D18-F04C-4309-81BB-0612A7F49F8D}"/>
    <dgm:cxn modelId="{889E9643-02FF-49FD-BEA2-59A38BB11C65}" srcId="{B2E527F8-82F6-4591-82DF-C170F981CF85}" destId="{EF437A72-4006-4394-B149-0A4B9957E51D}" srcOrd="0" destOrd="0" parTransId="{693A1C9A-116F-4C57-A4BB-8E4601C1C178}" sibTransId="{A5E5D0AD-54EE-439E-B35E-C9BE6ED73B0E}"/>
    <dgm:cxn modelId="{74E6DB58-5CA5-4149-8E8A-39DE6EE103A0}" type="presOf" srcId="{FA383200-C059-47F4-A1AF-401DE30A6796}" destId="{8B6C72C1-F189-42E8-9099-F76332F86902}" srcOrd="0" destOrd="0" presId="urn:microsoft.com/office/officeart/2005/8/layout/hierarchy1"/>
    <dgm:cxn modelId="{3A0E3556-D1BF-4AC7-9242-C2CFD2102CC1}" srcId="{C20374CE-F60F-425E-97F1-1CA22298F415}" destId="{776D3F0E-7E28-4275-982F-9B31D973C305}" srcOrd="0" destOrd="0" parTransId="{48E82F89-5E17-4BDB-9C68-E66773AA1B74}" sibTransId="{58B4363D-1BEB-45A3-B930-CC5E6BE322A1}"/>
    <dgm:cxn modelId="{A42F85BF-D38A-4E2E-9F15-EDDEA22F5384}" type="presOf" srcId="{A5C7C561-2B15-4ED1-938D-39A53CB671DA}" destId="{0D09466F-0DC4-45BA-AAE2-DD6C5C63ED81}" srcOrd="0" destOrd="0" presId="urn:microsoft.com/office/officeart/2005/8/layout/hierarchy1"/>
    <dgm:cxn modelId="{AE0ED6CF-4BE6-4E9C-ABE9-DAA4E7B4F7F7}" type="presOf" srcId="{2992D605-6721-4291-A82A-0744DB8862A6}" destId="{DECA0020-6364-4E2E-831D-E27A0CD0D34B}" srcOrd="0" destOrd="0" presId="urn:microsoft.com/office/officeart/2005/8/layout/hierarchy1"/>
    <dgm:cxn modelId="{0E24D319-E825-4B4F-9435-F3EC8278CD3A}" type="presOf" srcId="{48E82F89-5E17-4BDB-9C68-E66773AA1B74}" destId="{5BE06D3B-317C-4B5F-8584-CBB5DF34353A}" srcOrd="0" destOrd="0" presId="urn:microsoft.com/office/officeart/2005/8/layout/hierarchy1"/>
    <dgm:cxn modelId="{4D3B55BD-5782-4F40-B228-ACBFDB9BB801}" type="presOf" srcId="{0744DC9F-1184-416D-95FA-F02EFBE0B965}" destId="{B61FAE28-9AE6-486C-BA96-B605ABDF62E9}" srcOrd="0" destOrd="0" presId="urn:microsoft.com/office/officeart/2005/8/layout/hierarchy1"/>
    <dgm:cxn modelId="{A33D4265-329C-4162-B8B6-B37EAC0990B6}" type="presOf" srcId="{226D86EA-397F-446A-996F-81FCEE5F6014}" destId="{B828C05E-F6E7-4A4C-993F-7C833C6000AF}" srcOrd="0" destOrd="0" presId="urn:microsoft.com/office/officeart/2005/8/layout/hierarchy1"/>
    <dgm:cxn modelId="{4E8B4D48-0673-4296-AEC2-9B4BDA2C8EC0}" type="presOf" srcId="{B2E527F8-82F6-4591-82DF-C170F981CF85}" destId="{7EDFFBCD-05C0-47BF-AEBD-BA0AB6D812C3}" srcOrd="0" destOrd="0" presId="urn:microsoft.com/office/officeart/2005/8/layout/hierarchy1"/>
    <dgm:cxn modelId="{BFD73C04-F12B-4F4F-8012-EED40E643D16}" type="presOf" srcId="{EF437A72-4006-4394-B149-0A4B9957E51D}" destId="{DC007E9A-9731-4334-84A4-DB3F6664FAF6}" srcOrd="0" destOrd="0" presId="urn:microsoft.com/office/officeart/2005/8/layout/hierarchy1"/>
    <dgm:cxn modelId="{4E09DAAC-9F45-4B38-94F1-E6AF3E45A110}" type="presOf" srcId="{BF53CC01-12C3-45E7-80C6-52F4D5DC2A5C}" destId="{DC88C51C-34AE-4B4F-A385-1FE18C4171AF}" srcOrd="0" destOrd="0" presId="urn:microsoft.com/office/officeart/2005/8/layout/hierarchy1"/>
    <dgm:cxn modelId="{1E83DDCE-827B-486A-B15A-1FED24DAAA0B}" type="presOf" srcId="{5B5AA851-BB60-4397-8B54-02E72CE3DFEB}" destId="{604B4CF9-2AA7-48BF-97A5-A6ADA38004EE}" srcOrd="0" destOrd="0" presId="urn:microsoft.com/office/officeart/2005/8/layout/hierarchy1"/>
    <dgm:cxn modelId="{85ECE742-D987-4DA0-B1EF-2203AA3CC1C0}" type="presOf" srcId="{C20374CE-F60F-425E-97F1-1CA22298F415}" destId="{61B7CF3F-5443-406F-AC4C-CF3F14B7200C}" srcOrd="0" destOrd="0" presId="urn:microsoft.com/office/officeart/2005/8/layout/hierarchy1"/>
    <dgm:cxn modelId="{AB8C21FE-A619-4A69-A167-04BD2BA56573}" srcId="{820F31BE-8EAA-4F71-9FCC-AC4715B8B656}" destId="{C20374CE-F60F-425E-97F1-1CA22298F415}" srcOrd="2" destOrd="0" parTransId="{A5C7C561-2B15-4ED1-938D-39A53CB671DA}" sibTransId="{7612722A-B9A1-4D3B-86FC-1FC96D03AA50}"/>
    <dgm:cxn modelId="{51D91B23-A120-4766-AFFE-FAEEA341D164}" type="presOf" srcId="{53E55884-EB19-4463-AEF4-AB230074A6C4}" destId="{F3E868C1-49FB-4387-BF1F-2A625C9D9721}" srcOrd="0" destOrd="0" presId="urn:microsoft.com/office/officeart/2005/8/layout/hierarchy1"/>
    <dgm:cxn modelId="{E00B3243-5A1F-40D3-9DB7-36033C7606CF}" type="presOf" srcId="{A0D0E23F-2123-4778-8845-B88557A7A307}" destId="{02D1A0D0-D9E2-44CF-9450-5B26AE84DBD3}" srcOrd="0" destOrd="0" presId="urn:microsoft.com/office/officeart/2005/8/layout/hierarchy1"/>
    <dgm:cxn modelId="{34D3A649-2EA6-4CAF-8AEB-718DA1EB6FF5}" srcId="{BC574066-09B2-4422-9AEF-25A39AA44BE8}" destId="{0744DC9F-1184-416D-95FA-F02EFBE0B965}" srcOrd="0" destOrd="0" parTransId="{A0D0E23F-2123-4778-8845-B88557A7A307}" sibTransId="{2C342783-577C-4DF5-994D-A441BB200A53}"/>
    <dgm:cxn modelId="{72CC033E-8C25-413B-8767-7D9D491381A0}" type="presOf" srcId="{F7158936-12F4-4C0D-9EDC-918C5C1107E0}" destId="{77EA1B3F-26B8-41A3-982B-B7D3CC5894F8}" srcOrd="0" destOrd="0" presId="urn:microsoft.com/office/officeart/2005/8/layout/hierarchy1"/>
    <dgm:cxn modelId="{1C5E692A-E445-47DA-B87C-A6C808431AB3}" srcId="{5B5AA851-BB60-4397-8B54-02E72CE3DFEB}" destId="{820F31BE-8EAA-4F71-9FCC-AC4715B8B656}" srcOrd="0" destOrd="0" parTransId="{48A2A4D1-EC13-4157-A269-E2383D462EF6}" sibTransId="{83DDBC40-0AC5-4094-B249-39DEC255BE2F}"/>
    <dgm:cxn modelId="{AD264651-F029-40B1-A9E1-24143356D355}" type="presOf" srcId="{820F31BE-8EAA-4F71-9FCC-AC4715B8B656}" destId="{A3204652-40E0-4996-8BF0-036EC2C5FA70}" srcOrd="0" destOrd="0" presId="urn:microsoft.com/office/officeart/2005/8/layout/hierarchy1"/>
    <dgm:cxn modelId="{2746ABB7-CF2E-4CD7-98C8-B47EB25325FB}" srcId="{776D3F0E-7E28-4275-982F-9B31D973C305}" destId="{B25073C8-7E1F-4FBD-B89E-2E2B83B7321F}" srcOrd="0" destOrd="0" parTransId="{D678C609-3A76-4CB4-B148-2750D79CAAD7}" sibTransId="{B582A954-731E-4BBA-8752-941128F0BE93}"/>
    <dgm:cxn modelId="{21A729E3-6FFA-4F26-8FCB-35D279CD1481}" type="presOf" srcId="{1B38368E-73CA-44D5-A864-8511C386ABD1}" destId="{EA5F1545-2766-4D11-A9A4-D51553B706AA}" srcOrd="0" destOrd="0" presId="urn:microsoft.com/office/officeart/2005/8/layout/hierarchy1"/>
    <dgm:cxn modelId="{5ACCBABF-3989-4207-AF2A-6256B58EF7FF}" srcId="{FA383200-C059-47F4-A1AF-401DE30A6796}" destId="{226D86EA-397F-446A-996F-81FCEE5F6014}" srcOrd="0" destOrd="0" parTransId="{53E55884-EB19-4463-AEF4-AB230074A6C4}" sibTransId="{5B8AA4F7-BA40-4BEE-B2CD-DC850C8A776E}"/>
    <dgm:cxn modelId="{9ADBC5C7-6B61-4774-BDF5-D55E6F70C3DB}" type="presOf" srcId="{776D3F0E-7E28-4275-982F-9B31D973C305}" destId="{F2FC5B54-9D86-4932-8303-C39D56725CA9}" srcOrd="0" destOrd="0" presId="urn:microsoft.com/office/officeart/2005/8/layout/hierarchy1"/>
    <dgm:cxn modelId="{8FA90143-B7C9-49DD-95A7-66BF20D687F6}" srcId="{226D86EA-397F-446A-996F-81FCEE5F6014}" destId="{B2E527F8-82F6-4591-82DF-C170F981CF85}" srcOrd="0" destOrd="0" parTransId="{BF53CC01-12C3-45E7-80C6-52F4D5DC2A5C}" sibTransId="{81AE63B0-CED6-4E01-8468-9AC5B41DE574}"/>
    <dgm:cxn modelId="{4786844C-C11E-4641-BC10-BFE79A1AB8C8}" type="presParOf" srcId="{604B4CF9-2AA7-48BF-97A5-A6ADA38004EE}" destId="{EA627CE7-CC28-426E-8DB2-015592EF8307}" srcOrd="0" destOrd="0" presId="urn:microsoft.com/office/officeart/2005/8/layout/hierarchy1"/>
    <dgm:cxn modelId="{AC981874-2933-411D-8A75-FEAF1BB14045}" type="presParOf" srcId="{EA627CE7-CC28-426E-8DB2-015592EF8307}" destId="{7599B2CA-DA4D-47AC-BA24-0145582BDA52}" srcOrd="0" destOrd="0" presId="urn:microsoft.com/office/officeart/2005/8/layout/hierarchy1"/>
    <dgm:cxn modelId="{7BCB55D5-32DE-458B-A817-97B91E5F81BA}" type="presParOf" srcId="{7599B2CA-DA4D-47AC-BA24-0145582BDA52}" destId="{16221D51-EBD0-4237-B282-10E8F3558103}" srcOrd="0" destOrd="0" presId="urn:microsoft.com/office/officeart/2005/8/layout/hierarchy1"/>
    <dgm:cxn modelId="{6296E8D7-3356-4639-B2CF-67C423AF36E6}" type="presParOf" srcId="{7599B2CA-DA4D-47AC-BA24-0145582BDA52}" destId="{A3204652-40E0-4996-8BF0-036EC2C5FA70}" srcOrd="1" destOrd="0" presId="urn:microsoft.com/office/officeart/2005/8/layout/hierarchy1"/>
    <dgm:cxn modelId="{16A5B021-B436-4357-9516-95835A0B455F}" type="presParOf" srcId="{EA627CE7-CC28-426E-8DB2-015592EF8307}" destId="{FAFD6263-1F29-4FB0-90AE-F7F1629F34AE}" srcOrd="1" destOrd="0" presId="urn:microsoft.com/office/officeart/2005/8/layout/hierarchy1"/>
    <dgm:cxn modelId="{C0B3B675-FD85-42EB-BD0E-53C991492DC2}" type="presParOf" srcId="{FAFD6263-1F29-4FB0-90AE-F7F1629F34AE}" destId="{43FAFFB5-91AB-4078-B7B5-3CF17B974970}" srcOrd="0" destOrd="0" presId="urn:microsoft.com/office/officeart/2005/8/layout/hierarchy1"/>
    <dgm:cxn modelId="{0AE41236-E2AC-49C6-A223-0FBB44DBA4EA}" type="presParOf" srcId="{FAFD6263-1F29-4FB0-90AE-F7F1629F34AE}" destId="{BB6D1856-94FD-467C-8F6D-1F10AEFD0AF2}" srcOrd="1" destOrd="0" presId="urn:microsoft.com/office/officeart/2005/8/layout/hierarchy1"/>
    <dgm:cxn modelId="{0016C149-46BB-4B6B-ADEC-3820553A76F9}" type="presParOf" srcId="{BB6D1856-94FD-467C-8F6D-1F10AEFD0AF2}" destId="{5C78E4EC-E011-42FC-8E9B-0B0F1D9C783C}" srcOrd="0" destOrd="0" presId="urn:microsoft.com/office/officeart/2005/8/layout/hierarchy1"/>
    <dgm:cxn modelId="{3BB41209-F774-4353-92E6-EBF497D783FE}" type="presParOf" srcId="{5C78E4EC-E011-42FC-8E9B-0B0F1D9C783C}" destId="{F6FB8A83-A9AE-42AD-9AF1-1F58E7A54C94}" srcOrd="0" destOrd="0" presId="urn:microsoft.com/office/officeart/2005/8/layout/hierarchy1"/>
    <dgm:cxn modelId="{8708A98C-3EC4-4157-84F3-3C1359C134F9}" type="presParOf" srcId="{5C78E4EC-E011-42FC-8E9B-0B0F1D9C783C}" destId="{8B6C72C1-F189-42E8-9099-F76332F86902}" srcOrd="1" destOrd="0" presId="urn:microsoft.com/office/officeart/2005/8/layout/hierarchy1"/>
    <dgm:cxn modelId="{98483026-FECD-4B29-B040-3FD9A718C3CF}" type="presParOf" srcId="{BB6D1856-94FD-467C-8F6D-1F10AEFD0AF2}" destId="{F129FD7C-F7C5-49EE-ACC3-CD6B8F8DABC7}" srcOrd="1" destOrd="0" presId="urn:microsoft.com/office/officeart/2005/8/layout/hierarchy1"/>
    <dgm:cxn modelId="{02ECE8BA-8080-4FA0-9AC5-1FFF1F7D6A74}" type="presParOf" srcId="{F129FD7C-F7C5-49EE-ACC3-CD6B8F8DABC7}" destId="{F3E868C1-49FB-4387-BF1F-2A625C9D9721}" srcOrd="0" destOrd="0" presId="urn:microsoft.com/office/officeart/2005/8/layout/hierarchy1"/>
    <dgm:cxn modelId="{5F5A895B-ABCA-4525-BDFC-94CDB6AC377D}" type="presParOf" srcId="{F129FD7C-F7C5-49EE-ACC3-CD6B8F8DABC7}" destId="{0DEDCBD2-7226-4A8D-A076-FC40D318EA41}" srcOrd="1" destOrd="0" presId="urn:microsoft.com/office/officeart/2005/8/layout/hierarchy1"/>
    <dgm:cxn modelId="{1C7011D2-DF48-4AEE-AD1F-8DCFFD24CA22}" type="presParOf" srcId="{0DEDCBD2-7226-4A8D-A076-FC40D318EA41}" destId="{DA9497EE-9DAF-4210-9F4B-C33205E82CA8}" srcOrd="0" destOrd="0" presId="urn:microsoft.com/office/officeart/2005/8/layout/hierarchy1"/>
    <dgm:cxn modelId="{5EEE8850-68FB-48CE-9CAB-23199730061E}" type="presParOf" srcId="{DA9497EE-9DAF-4210-9F4B-C33205E82CA8}" destId="{586AFA66-9214-4B2B-9D86-F78EADD0507F}" srcOrd="0" destOrd="0" presId="urn:microsoft.com/office/officeart/2005/8/layout/hierarchy1"/>
    <dgm:cxn modelId="{EF68114E-DD77-46FF-A5B8-51A9F12BC7EA}" type="presParOf" srcId="{DA9497EE-9DAF-4210-9F4B-C33205E82CA8}" destId="{B828C05E-F6E7-4A4C-993F-7C833C6000AF}" srcOrd="1" destOrd="0" presId="urn:microsoft.com/office/officeart/2005/8/layout/hierarchy1"/>
    <dgm:cxn modelId="{7117CFE3-E8DF-42FF-A2AA-F15050FA115D}" type="presParOf" srcId="{0DEDCBD2-7226-4A8D-A076-FC40D318EA41}" destId="{ECEA5FB2-B508-4DD1-93DB-7C2C8B26DCC4}" srcOrd="1" destOrd="0" presId="urn:microsoft.com/office/officeart/2005/8/layout/hierarchy1"/>
    <dgm:cxn modelId="{E19A8861-7438-4A85-BF85-40BDB6CD4559}" type="presParOf" srcId="{ECEA5FB2-B508-4DD1-93DB-7C2C8B26DCC4}" destId="{DC88C51C-34AE-4B4F-A385-1FE18C4171AF}" srcOrd="0" destOrd="0" presId="urn:microsoft.com/office/officeart/2005/8/layout/hierarchy1"/>
    <dgm:cxn modelId="{FE8EB725-EF70-447A-B4E9-56E4EB07764C}" type="presParOf" srcId="{ECEA5FB2-B508-4DD1-93DB-7C2C8B26DCC4}" destId="{F7FC308E-9DF6-433A-BC29-E1EE34950E02}" srcOrd="1" destOrd="0" presId="urn:microsoft.com/office/officeart/2005/8/layout/hierarchy1"/>
    <dgm:cxn modelId="{D8BF1981-6E63-438F-B65E-4649840B1E39}" type="presParOf" srcId="{F7FC308E-9DF6-433A-BC29-E1EE34950E02}" destId="{D6F2579F-FE54-4689-8DEC-7244626FC10A}" srcOrd="0" destOrd="0" presId="urn:microsoft.com/office/officeart/2005/8/layout/hierarchy1"/>
    <dgm:cxn modelId="{CC4157B2-EBD7-45AE-8801-EDA79EB40936}" type="presParOf" srcId="{D6F2579F-FE54-4689-8DEC-7244626FC10A}" destId="{0B2775E8-1852-40C3-BD51-195C71409BC7}" srcOrd="0" destOrd="0" presId="urn:microsoft.com/office/officeart/2005/8/layout/hierarchy1"/>
    <dgm:cxn modelId="{926C965D-DA34-4F48-9FC4-D3D78B153722}" type="presParOf" srcId="{D6F2579F-FE54-4689-8DEC-7244626FC10A}" destId="{7EDFFBCD-05C0-47BF-AEBD-BA0AB6D812C3}" srcOrd="1" destOrd="0" presId="urn:microsoft.com/office/officeart/2005/8/layout/hierarchy1"/>
    <dgm:cxn modelId="{9084DADA-3307-4FAE-9701-AFF05069CC9A}" type="presParOf" srcId="{F7FC308E-9DF6-433A-BC29-E1EE34950E02}" destId="{947C50CF-76B2-4BAE-AAFE-0393448A14F4}" srcOrd="1" destOrd="0" presId="urn:microsoft.com/office/officeart/2005/8/layout/hierarchy1"/>
    <dgm:cxn modelId="{93B1BAB8-C5BC-42F4-BD9C-02BFE7AAB3CD}" type="presParOf" srcId="{947C50CF-76B2-4BAE-AAFE-0393448A14F4}" destId="{5807F613-5440-4DD1-8E5C-43621EF77A85}" srcOrd="0" destOrd="0" presId="urn:microsoft.com/office/officeart/2005/8/layout/hierarchy1"/>
    <dgm:cxn modelId="{10D5B8F8-E9BC-4815-A326-ED405E9F96C0}" type="presParOf" srcId="{947C50CF-76B2-4BAE-AAFE-0393448A14F4}" destId="{E66F83EE-2F1A-498A-B614-69B442DA7C1D}" srcOrd="1" destOrd="0" presId="urn:microsoft.com/office/officeart/2005/8/layout/hierarchy1"/>
    <dgm:cxn modelId="{CCFDD753-2664-423C-B552-BB8FDFEA6CD4}" type="presParOf" srcId="{E66F83EE-2F1A-498A-B614-69B442DA7C1D}" destId="{8CA67D5D-12E6-4D14-8B3C-DD4EADE3B0DA}" srcOrd="0" destOrd="0" presId="urn:microsoft.com/office/officeart/2005/8/layout/hierarchy1"/>
    <dgm:cxn modelId="{650E9E02-9758-40D4-9DFC-6550ED07C738}" type="presParOf" srcId="{8CA67D5D-12E6-4D14-8B3C-DD4EADE3B0DA}" destId="{DD958DF9-3F04-4FA0-BB50-D6175FD7C41E}" srcOrd="0" destOrd="0" presId="urn:microsoft.com/office/officeart/2005/8/layout/hierarchy1"/>
    <dgm:cxn modelId="{6DC63F61-C37D-4E8C-B2DD-853124CBB716}" type="presParOf" srcId="{8CA67D5D-12E6-4D14-8B3C-DD4EADE3B0DA}" destId="{DC007E9A-9731-4334-84A4-DB3F6664FAF6}" srcOrd="1" destOrd="0" presId="urn:microsoft.com/office/officeart/2005/8/layout/hierarchy1"/>
    <dgm:cxn modelId="{6F223D6A-46F6-4F5E-A728-D01DAF1CD59D}" type="presParOf" srcId="{E66F83EE-2F1A-498A-B614-69B442DA7C1D}" destId="{212DCF5C-2DC1-4743-93D7-1E2B69696CF4}" srcOrd="1" destOrd="0" presId="urn:microsoft.com/office/officeart/2005/8/layout/hierarchy1"/>
    <dgm:cxn modelId="{2AD8786C-BC02-410F-B423-CAE6F49FE126}" type="presParOf" srcId="{FAFD6263-1F29-4FB0-90AE-F7F1629F34AE}" destId="{77EA1B3F-26B8-41A3-982B-B7D3CC5894F8}" srcOrd="2" destOrd="0" presId="urn:microsoft.com/office/officeart/2005/8/layout/hierarchy1"/>
    <dgm:cxn modelId="{4F89029F-5FE9-4922-9F7E-C11F3424B624}" type="presParOf" srcId="{FAFD6263-1F29-4FB0-90AE-F7F1629F34AE}" destId="{93FBC86C-5D69-46C0-9F05-AFA76C1CAC17}" srcOrd="3" destOrd="0" presId="urn:microsoft.com/office/officeart/2005/8/layout/hierarchy1"/>
    <dgm:cxn modelId="{37C2A5FB-71D9-4BB9-9F53-CA8D9700763D}" type="presParOf" srcId="{93FBC86C-5D69-46C0-9F05-AFA76C1CAC17}" destId="{B9F3796F-24ED-478F-B8FD-B686E7EB89D9}" srcOrd="0" destOrd="0" presId="urn:microsoft.com/office/officeart/2005/8/layout/hierarchy1"/>
    <dgm:cxn modelId="{7FC502F1-9EE6-46B9-91A3-9AF240C04194}" type="presParOf" srcId="{B9F3796F-24ED-478F-B8FD-B686E7EB89D9}" destId="{932B2977-92C1-4F86-A703-0BC4C0AABBC3}" srcOrd="0" destOrd="0" presId="urn:microsoft.com/office/officeart/2005/8/layout/hierarchy1"/>
    <dgm:cxn modelId="{5291A629-E42F-4C25-B958-54413B1AB2C5}" type="presParOf" srcId="{B9F3796F-24ED-478F-B8FD-B686E7EB89D9}" destId="{DECA0020-6364-4E2E-831D-E27A0CD0D34B}" srcOrd="1" destOrd="0" presId="urn:microsoft.com/office/officeart/2005/8/layout/hierarchy1"/>
    <dgm:cxn modelId="{90FF502A-BA39-4A04-8418-44C1E09DA723}" type="presParOf" srcId="{93FBC86C-5D69-46C0-9F05-AFA76C1CAC17}" destId="{653E0687-AB13-4370-BCEB-14CE2544B800}" srcOrd="1" destOrd="0" presId="urn:microsoft.com/office/officeart/2005/8/layout/hierarchy1"/>
    <dgm:cxn modelId="{E3269203-8ECF-4A1F-8FBA-F7A4EDE7F41E}" type="presParOf" srcId="{653E0687-AB13-4370-BCEB-14CE2544B800}" destId="{EA5F1545-2766-4D11-A9A4-D51553B706AA}" srcOrd="0" destOrd="0" presId="urn:microsoft.com/office/officeart/2005/8/layout/hierarchy1"/>
    <dgm:cxn modelId="{52B3603B-303F-4E98-B8AF-DBE32BA034C0}" type="presParOf" srcId="{653E0687-AB13-4370-BCEB-14CE2544B800}" destId="{C5721607-7313-49A5-A9AC-763B98809CE8}" srcOrd="1" destOrd="0" presId="urn:microsoft.com/office/officeart/2005/8/layout/hierarchy1"/>
    <dgm:cxn modelId="{EC675FDB-CEA2-49C9-8BD3-6B1E1987B378}" type="presParOf" srcId="{C5721607-7313-49A5-A9AC-763B98809CE8}" destId="{363D0122-E0DB-4738-A794-2C13D3072509}" srcOrd="0" destOrd="0" presId="urn:microsoft.com/office/officeart/2005/8/layout/hierarchy1"/>
    <dgm:cxn modelId="{84E473EF-02B9-4769-96D3-FA6C7B8EC4FE}" type="presParOf" srcId="{363D0122-E0DB-4738-A794-2C13D3072509}" destId="{C9F820FF-EE2C-43A0-B33B-7B037DC69077}" srcOrd="0" destOrd="0" presId="urn:microsoft.com/office/officeart/2005/8/layout/hierarchy1"/>
    <dgm:cxn modelId="{02F8BA3E-C16D-44DA-B6ED-B5B3C2903A48}" type="presParOf" srcId="{363D0122-E0DB-4738-A794-2C13D3072509}" destId="{13B62788-AD9A-4C5E-BEC5-7299028CA606}" srcOrd="1" destOrd="0" presId="urn:microsoft.com/office/officeart/2005/8/layout/hierarchy1"/>
    <dgm:cxn modelId="{2BB03A07-29FF-40B6-96CE-AD6564E98A64}" type="presParOf" srcId="{C5721607-7313-49A5-A9AC-763B98809CE8}" destId="{716693B2-CCA5-4704-91B9-73FC33A94A49}" srcOrd="1" destOrd="0" presId="urn:microsoft.com/office/officeart/2005/8/layout/hierarchy1"/>
    <dgm:cxn modelId="{BC479A52-A94F-4A5A-9592-D9870DE9DBC0}" type="presParOf" srcId="{716693B2-CCA5-4704-91B9-73FC33A94A49}" destId="{02D1A0D0-D9E2-44CF-9450-5B26AE84DBD3}" srcOrd="0" destOrd="0" presId="urn:microsoft.com/office/officeart/2005/8/layout/hierarchy1"/>
    <dgm:cxn modelId="{4EBD49E5-E688-4E70-9762-85A809D50A00}" type="presParOf" srcId="{716693B2-CCA5-4704-91B9-73FC33A94A49}" destId="{E325C4C5-4474-4212-8FD4-CC74E69D0CBD}" srcOrd="1" destOrd="0" presId="urn:microsoft.com/office/officeart/2005/8/layout/hierarchy1"/>
    <dgm:cxn modelId="{A0C3840A-126C-491C-98E9-D37C20A49B00}" type="presParOf" srcId="{E325C4C5-4474-4212-8FD4-CC74E69D0CBD}" destId="{D761769A-1F16-43C6-9A5C-BEE5C820A869}" srcOrd="0" destOrd="0" presId="urn:microsoft.com/office/officeart/2005/8/layout/hierarchy1"/>
    <dgm:cxn modelId="{1D1E1613-DE10-4673-83C0-27BBF5CA5A9E}" type="presParOf" srcId="{D761769A-1F16-43C6-9A5C-BEE5C820A869}" destId="{C9F7EAF7-E7EB-4700-AC29-49DF6BE89288}" srcOrd="0" destOrd="0" presId="urn:microsoft.com/office/officeart/2005/8/layout/hierarchy1"/>
    <dgm:cxn modelId="{6F56B730-DE30-426C-A095-8AE41309B74C}" type="presParOf" srcId="{D761769A-1F16-43C6-9A5C-BEE5C820A869}" destId="{B61FAE28-9AE6-486C-BA96-B605ABDF62E9}" srcOrd="1" destOrd="0" presId="urn:microsoft.com/office/officeart/2005/8/layout/hierarchy1"/>
    <dgm:cxn modelId="{DCB2B4F7-FC3C-4325-8C75-179D7EC435D6}" type="presParOf" srcId="{E325C4C5-4474-4212-8FD4-CC74E69D0CBD}" destId="{862150BF-1135-406F-9940-F854C65A491C}" srcOrd="1" destOrd="0" presId="urn:microsoft.com/office/officeart/2005/8/layout/hierarchy1"/>
    <dgm:cxn modelId="{41F1788C-801A-44FC-A6CA-77D5D1ED9014}" type="presParOf" srcId="{FAFD6263-1F29-4FB0-90AE-F7F1629F34AE}" destId="{0D09466F-0DC4-45BA-AAE2-DD6C5C63ED81}" srcOrd="4" destOrd="0" presId="urn:microsoft.com/office/officeart/2005/8/layout/hierarchy1"/>
    <dgm:cxn modelId="{08D6E8DA-F86C-45CD-B323-4408C8984549}" type="presParOf" srcId="{FAFD6263-1F29-4FB0-90AE-F7F1629F34AE}" destId="{18336E45-3E71-46C9-9D8E-C042213FDC74}" srcOrd="5" destOrd="0" presId="urn:microsoft.com/office/officeart/2005/8/layout/hierarchy1"/>
    <dgm:cxn modelId="{E0C87532-2220-41DC-AD4B-B7873921C4A1}" type="presParOf" srcId="{18336E45-3E71-46C9-9D8E-C042213FDC74}" destId="{F8EA46B9-18F5-4300-8076-3DB63CFF7014}" srcOrd="0" destOrd="0" presId="urn:microsoft.com/office/officeart/2005/8/layout/hierarchy1"/>
    <dgm:cxn modelId="{00915FF4-744D-4616-9432-D7A6601F87E9}" type="presParOf" srcId="{F8EA46B9-18F5-4300-8076-3DB63CFF7014}" destId="{BAE16E32-A4CD-4D87-B875-19C6AB97B684}" srcOrd="0" destOrd="0" presId="urn:microsoft.com/office/officeart/2005/8/layout/hierarchy1"/>
    <dgm:cxn modelId="{DC98E143-A177-46F3-9B98-6BA45D759AB0}" type="presParOf" srcId="{F8EA46B9-18F5-4300-8076-3DB63CFF7014}" destId="{61B7CF3F-5443-406F-AC4C-CF3F14B7200C}" srcOrd="1" destOrd="0" presId="urn:microsoft.com/office/officeart/2005/8/layout/hierarchy1"/>
    <dgm:cxn modelId="{7BCDCC23-23B1-4E4E-92DC-577D4840E054}" type="presParOf" srcId="{18336E45-3E71-46C9-9D8E-C042213FDC74}" destId="{DD20987B-83E6-4086-9D0A-629E1EEA5C3D}" srcOrd="1" destOrd="0" presId="urn:microsoft.com/office/officeart/2005/8/layout/hierarchy1"/>
    <dgm:cxn modelId="{347EA1A4-A526-4E6D-A667-1852246271CE}" type="presParOf" srcId="{DD20987B-83E6-4086-9D0A-629E1EEA5C3D}" destId="{5BE06D3B-317C-4B5F-8584-CBB5DF34353A}" srcOrd="0" destOrd="0" presId="urn:microsoft.com/office/officeart/2005/8/layout/hierarchy1"/>
    <dgm:cxn modelId="{829FC906-03DD-4E77-AD4A-B24362FF2A9C}" type="presParOf" srcId="{DD20987B-83E6-4086-9D0A-629E1EEA5C3D}" destId="{D194891B-5A1C-4AB8-85F4-8962C7F01A9E}" srcOrd="1" destOrd="0" presId="urn:microsoft.com/office/officeart/2005/8/layout/hierarchy1"/>
    <dgm:cxn modelId="{6759044F-F748-4F0F-81E5-7EB2618AF826}" type="presParOf" srcId="{D194891B-5A1C-4AB8-85F4-8962C7F01A9E}" destId="{573E18D3-3E89-4E41-A843-28EE5E5FA035}" srcOrd="0" destOrd="0" presId="urn:microsoft.com/office/officeart/2005/8/layout/hierarchy1"/>
    <dgm:cxn modelId="{17BD1F74-E766-43F8-9810-3336EE16AB59}" type="presParOf" srcId="{573E18D3-3E89-4E41-A843-28EE5E5FA035}" destId="{B80B7A98-A82E-4D1E-968B-A515AD421655}" srcOrd="0" destOrd="0" presId="urn:microsoft.com/office/officeart/2005/8/layout/hierarchy1"/>
    <dgm:cxn modelId="{D0BCF916-7503-4AC6-A826-725BCDE2045E}" type="presParOf" srcId="{573E18D3-3E89-4E41-A843-28EE5E5FA035}" destId="{F2FC5B54-9D86-4932-8303-C39D56725CA9}" srcOrd="1" destOrd="0" presId="urn:microsoft.com/office/officeart/2005/8/layout/hierarchy1"/>
    <dgm:cxn modelId="{855868F7-6FC8-4700-A7E6-505D8A171713}" type="presParOf" srcId="{D194891B-5A1C-4AB8-85F4-8962C7F01A9E}" destId="{67C8FCB0-E0C1-4332-B2A9-EDC407FFE151}" srcOrd="1" destOrd="0" presId="urn:microsoft.com/office/officeart/2005/8/layout/hierarchy1"/>
    <dgm:cxn modelId="{B652B5B0-3E34-4938-89D5-792E56FE3ECE}" type="presParOf" srcId="{67C8FCB0-E0C1-4332-B2A9-EDC407FFE151}" destId="{07F7D710-F0CA-4766-9BA6-C116F94C8845}" srcOrd="0" destOrd="0" presId="urn:microsoft.com/office/officeart/2005/8/layout/hierarchy1"/>
    <dgm:cxn modelId="{3738FED9-64BA-4A43-B782-716AAA94C287}" type="presParOf" srcId="{67C8FCB0-E0C1-4332-B2A9-EDC407FFE151}" destId="{9D20F34D-DD4C-440B-8B30-82D0B7D4C654}" srcOrd="1" destOrd="0" presId="urn:microsoft.com/office/officeart/2005/8/layout/hierarchy1"/>
    <dgm:cxn modelId="{47E602DC-9F21-448F-9624-2A0CD083D2E8}" type="presParOf" srcId="{9D20F34D-DD4C-440B-8B30-82D0B7D4C654}" destId="{977B0C48-7852-4406-8067-9F684030A711}" srcOrd="0" destOrd="0" presId="urn:microsoft.com/office/officeart/2005/8/layout/hierarchy1"/>
    <dgm:cxn modelId="{8FCF2A63-3669-4F0A-BFC2-62830B44DECA}" type="presParOf" srcId="{977B0C48-7852-4406-8067-9F684030A711}" destId="{9499D7B0-BEF3-43F9-9DEE-B50513DDD408}" srcOrd="0" destOrd="0" presId="urn:microsoft.com/office/officeart/2005/8/layout/hierarchy1"/>
    <dgm:cxn modelId="{9D9E7049-3173-4F13-A0AA-3FF8A3CD51D4}" type="presParOf" srcId="{977B0C48-7852-4406-8067-9F684030A711}" destId="{128DE9C8-AF1C-4763-9DA8-5BDD1C2D496E}" srcOrd="1" destOrd="0" presId="urn:microsoft.com/office/officeart/2005/8/layout/hierarchy1"/>
    <dgm:cxn modelId="{D240C540-D669-4E98-A3AD-156678AC5D0A}" type="presParOf" srcId="{9D20F34D-DD4C-440B-8B30-82D0B7D4C654}" destId="{840D51C2-4D8F-486D-B6F7-FF34050705F1}" srcOrd="1" destOrd="0" presId="urn:microsoft.com/office/officeart/2005/8/layout/hierarchy1"/>
  </dgm:cxnLst>
  <dgm:bg/>
  <dgm:whole/>
</dgm:dataModel>
</file>

<file path=ppt/diagrams/data2.xml><?xml version="1.0" encoding="utf-8"?>
<dgm:dataModel xmlns:dgm="http://schemas.openxmlformats.org/drawingml/2006/diagram" xmlns:a="http://schemas.openxmlformats.org/drawingml/2006/main">
  <dgm:ptLst>
    <dgm:pt modelId="{0588B93E-059A-46BA-A4E0-104962961B89}" type="doc">
      <dgm:prSet loTypeId="urn:microsoft.com/office/officeart/2005/8/layout/orgChart1" loCatId="hierarchy" qsTypeId="urn:microsoft.com/office/officeart/2005/8/quickstyle/3d2" qsCatId="3D" csTypeId="urn:microsoft.com/office/officeart/2005/8/colors/accent1_2" csCatId="accent1" phldr="1"/>
      <dgm:spPr/>
      <dgm:t>
        <a:bodyPr/>
        <a:lstStyle/>
        <a:p>
          <a:endParaRPr lang="ru-RU"/>
        </a:p>
      </dgm:t>
    </dgm:pt>
    <dgm:pt modelId="{0E760D26-3D9B-4B71-A8C6-89E2E34B7644}">
      <dgm:prSet phldrT="[Текст]" custT="1"/>
      <dgm:spPr/>
      <dgm:t>
        <a:bodyPr/>
        <a:lstStyle/>
        <a:p>
          <a:r>
            <a:rPr lang="ru-RU" sz="1600" dirty="0" smtClean="0"/>
            <a:t>Модели государственного регулирования</a:t>
          </a:r>
          <a:endParaRPr lang="ru-RU" sz="1600" dirty="0"/>
        </a:p>
      </dgm:t>
    </dgm:pt>
    <dgm:pt modelId="{4B08ED1E-5794-42DE-889E-B6C003F1480F}" type="parTrans" cxnId="{AB3485FD-6FA4-4CED-AD8A-2D83028CD609}">
      <dgm:prSet/>
      <dgm:spPr/>
      <dgm:t>
        <a:bodyPr/>
        <a:lstStyle/>
        <a:p>
          <a:endParaRPr lang="ru-RU"/>
        </a:p>
      </dgm:t>
    </dgm:pt>
    <dgm:pt modelId="{8A942A06-3425-4D5E-BBA6-EEBE49AA5405}" type="sibTrans" cxnId="{AB3485FD-6FA4-4CED-AD8A-2D83028CD609}">
      <dgm:prSet/>
      <dgm:spPr/>
      <dgm:t>
        <a:bodyPr/>
        <a:lstStyle/>
        <a:p>
          <a:endParaRPr lang="ru-RU"/>
        </a:p>
      </dgm:t>
    </dgm:pt>
    <dgm:pt modelId="{0B0311F1-FB93-496A-9838-DD4511026DEC}">
      <dgm:prSet phldrT="[Текст]" custT="1"/>
      <dgm:spPr/>
      <dgm:t>
        <a:bodyPr/>
        <a:lstStyle/>
        <a:p>
          <a:r>
            <a:rPr lang="ru-RU" sz="1050" dirty="0" smtClean="0"/>
            <a:t>Американская</a:t>
          </a:r>
          <a:endParaRPr lang="ru-RU" sz="1050" dirty="0"/>
        </a:p>
      </dgm:t>
    </dgm:pt>
    <dgm:pt modelId="{D9DFECA5-2424-4628-B0CC-9961455C563A}" type="parTrans" cxnId="{92B8AE9E-CA30-4D1E-A27D-1A5C1CC56B43}">
      <dgm:prSet/>
      <dgm:spPr/>
      <dgm:t>
        <a:bodyPr/>
        <a:lstStyle/>
        <a:p>
          <a:endParaRPr lang="ru-RU"/>
        </a:p>
      </dgm:t>
    </dgm:pt>
    <dgm:pt modelId="{516DF4FA-A458-4FCA-8AA4-F1E723AE1968}" type="sibTrans" cxnId="{92B8AE9E-CA30-4D1E-A27D-1A5C1CC56B43}">
      <dgm:prSet/>
      <dgm:spPr/>
      <dgm:t>
        <a:bodyPr/>
        <a:lstStyle/>
        <a:p>
          <a:endParaRPr lang="ru-RU"/>
        </a:p>
      </dgm:t>
    </dgm:pt>
    <dgm:pt modelId="{2FCCA58B-5F05-43F8-AB7D-DB1D77FFFEDA}">
      <dgm:prSet phldrT="[Текст]" custT="1"/>
      <dgm:spPr/>
      <dgm:t>
        <a:bodyPr/>
        <a:lstStyle/>
        <a:p>
          <a:r>
            <a:rPr lang="ru-RU" sz="1100" dirty="0" smtClean="0"/>
            <a:t>Японская</a:t>
          </a:r>
          <a:endParaRPr lang="ru-RU" sz="1100" dirty="0"/>
        </a:p>
      </dgm:t>
    </dgm:pt>
    <dgm:pt modelId="{33BF8761-C400-43CE-A101-BCF5267279DC}" type="parTrans" cxnId="{65BE4B5A-F1B5-4762-BFB9-19B3BECF4B68}">
      <dgm:prSet/>
      <dgm:spPr/>
      <dgm:t>
        <a:bodyPr/>
        <a:lstStyle/>
        <a:p>
          <a:endParaRPr lang="ru-RU"/>
        </a:p>
      </dgm:t>
    </dgm:pt>
    <dgm:pt modelId="{8CFEFF13-94AD-47FD-A08F-46FCAA031EDC}" type="sibTrans" cxnId="{65BE4B5A-F1B5-4762-BFB9-19B3BECF4B68}">
      <dgm:prSet/>
      <dgm:spPr/>
      <dgm:t>
        <a:bodyPr/>
        <a:lstStyle/>
        <a:p>
          <a:endParaRPr lang="ru-RU"/>
        </a:p>
      </dgm:t>
    </dgm:pt>
    <dgm:pt modelId="{A41E3A37-47F4-4761-841F-94DB2B2715F5}">
      <dgm:prSet phldrT="[Текст]" custT="1"/>
      <dgm:spPr/>
      <dgm:t>
        <a:bodyPr/>
        <a:lstStyle/>
        <a:p>
          <a:r>
            <a:rPr lang="ru-RU" sz="1100" dirty="0" smtClean="0"/>
            <a:t>Немецкая</a:t>
          </a:r>
          <a:endParaRPr lang="ru-RU" sz="1100" dirty="0"/>
        </a:p>
      </dgm:t>
    </dgm:pt>
    <dgm:pt modelId="{1D5458AD-6A0A-4A68-B020-03E7C0EC51ED}" type="parTrans" cxnId="{89E9D62C-25B6-42A1-B7E5-2F20B030B894}">
      <dgm:prSet/>
      <dgm:spPr/>
      <dgm:t>
        <a:bodyPr/>
        <a:lstStyle/>
        <a:p>
          <a:endParaRPr lang="ru-RU"/>
        </a:p>
      </dgm:t>
    </dgm:pt>
    <dgm:pt modelId="{12434956-F07D-4F3B-BA9A-393E8E2E4743}" type="sibTrans" cxnId="{89E9D62C-25B6-42A1-B7E5-2F20B030B894}">
      <dgm:prSet/>
      <dgm:spPr/>
      <dgm:t>
        <a:bodyPr/>
        <a:lstStyle/>
        <a:p>
          <a:endParaRPr lang="ru-RU"/>
        </a:p>
      </dgm:t>
    </dgm:pt>
    <dgm:pt modelId="{7D889544-0744-449F-915B-C58B3643F14C}">
      <dgm:prSet custT="1"/>
      <dgm:spPr/>
      <dgm:t>
        <a:bodyPr/>
        <a:lstStyle/>
        <a:p>
          <a:r>
            <a:rPr lang="ru-RU" sz="1100" dirty="0" smtClean="0"/>
            <a:t>Французская</a:t>
          </a:r>
          <a:endParaRPr lang="ru-RU" sz="1100" dirty="0"/>
        </a:p>
      </dgm:t>
    </dgm:pt>
    <dgm:pt modelId="{545D0CD5-4235-471F-8F5E-5E6B53128F59}" type="parTrans" cxnId="{B5065E51-BEF1-4FC8-9690-7DE94B9141FC}">
      <dgm:prSet/>
      <dgm:spPr/>
      <dgm:t>
        <a:bodyPr/>
        <a:lstStyle/>
        <a:p>
          <a:endParaRPr lang="ru-RU"/>
        </a:p>
      </dgm:t>
    </dgm:pt>
    <dgm:pt modelId="{5FBB9299-5040-475A-8401-F7CDC067F5C7}" type="sibTrans" cxnId="{B5065E51-BEF1-4FC8-9690-7DE94B9141FC}">
      <dgm:prSet/>
      <dgm:spPr/>
      <dgm:t>
        <a:bodyPr/>
        <a:lstStyle/>
        <a:p>
          <a:endParaRPr lang="ru-RU"/>
        </a:p>
      </dgm:t>
    </dgm:pt>
    <dgm:pt modelId="{E8D6A76D-FB8A-4EE5-BE52-FA042F6D67AC}">
      <dgm:prSet custT="1"/>
      <dgm:spPr/>
      <dgm:t>
        <a:bodyPr/>
        <a:lstStyle/>
        <a:p>
          <a:r>
            <a:rPr lang="ru-RU" sz="1100" dirty="0" smtClean="0"/>
            <a:t>Шведская</a:t>
          </a:r>
          <a:endParaRPr lang="ru-RU" sz="1100" dirty="0"/>
        </a:p>
      </dgm:t>
    </dgm:pt>
    <dgm:pt modelId="{0964F443-E7CC-4388-9FA8-BC30B342C4B7}" type="parTrans" cxnId="{271E6955-B234-446D-9665-3C8654655FBB}">
      <dgm:prSet/>
      <dgm:spPr/>
      <dgm:t>
        <a:bodyPr/>
        <a:lstStyle/>
        <a:p>
          <a:endParaRPr lang="ru-RU"/>
        </a:p>
      </dgm:t>
    </dgm:pt>
    <dgm:pt modelId="{7ECFBB97-CCAB-4069-814E-9668A891A1A4}" type="sibTrans" cxnId="{271E6955-B234-446D-9665-3C8654655FBB}">
      <dgm:prSet/>
      <dgm:spPr/>
      <dgm:t>
        <a:bodyPr/>
        <a:lstStyle/>
        <a:p>
          <a:endParaRPr lang="ru-RU"/>
        </a:p>
      </dgm:t>
    </dgm:pt>
    <dgm:pt modelId="{DF9E7CD5-CE58-444D-A1BC-C98F5A9EEFBE}">
      <dgm:prSet custT="1"/>
      <dgm:spPr/>
      <dgm:t>
        <a:bodyPr/>
        <a:lstStyle/>
        <a:p>
          <a:r>
            <a:rPr lang="ru-RU" sz="800" dirty="0" smtClean="0"/>
            <a:t>Система всемерного поощрения предпринимательства</a:t>
          </a:r>
          <a:endParaRPr lang="ru-RU" sz="800" dirty="0"/>
        </a:p>
      </dgm:t>
    </dgm:pt>
    <dgm:pt modelId="{7415364F-825B-489C-B276-FE518E0B19C9}" type="parTrans" cxnId="{98E0CBB7-CC2B-4940-80CB-0A3AE7F9AA4D}">
      <dgm:prSet/>
      <dgm:spPr/>
      <dgm:t>
        <a:bodyPr/>
        <a:lstStyle/>
        <a:p>
          <a:endParaRPr lang="ru-RU"/>
        </a:p>
      </dgm:t>
    </dgm:pt>
    <dgm:pt modelId="{270B170A-36D8-40AB-B89A-6E8A06EB7998}" type="sibTrans" cxnId="{98E0CBB7-CC2B-4940-80CB-0A3AE7F9AA4D}">
      <dgm:prSet/>
      <dgm:spPr/>
      <dgm:t>
        <a:bodyPr/>
        <a:lstStyle/>
        <a:p>
          <a:endParaRPr lang="ru-RU"/>
        </a:p>
      </dgm:t>
    </dgm:pt>
    <dgm:pt modelId="{2104DD4C-AE98-44E2-B5D5-C7AC0E1AD0D8}">
      <dgm:prSet custT="1"/>
      <dgm:spPr/>
      <dgm:t>
        <a:bodyPr/>
        <a:lstStyle/>
        <a:p>
          <a:r>
            <a:rPr lang="ru-RU" sz="800" dirty="0" smtClean="0"/>
            <a:t>Руководящее действие государства на основе направления развития экономики</a:t>
          </a:r>
          <a:endParaRPr lang="ru-RU" sz="800" dirty="0"/>
        </a:p>
      </dgm:t>
    </dgm:pt>
    <dgm:pt modelId="{6A3361C5-06A1-4F24-A601-07CD9A2C1F51}" type="parTrans" cxnId="{BFDE7324-D654-4587-8249-E5C8EB2C77FC}">
      <dgm:prSet/>
      <dgm:spPr/>
      <dgm:t>
        <a:bodyPr/>
        <a:lstStyle/>
        <a:p>
          <a:endParaRPr lang="ru-RU"/>
        </a:p>
      </dgm:t>
    </dgm:pt>
    <dgm:pt modelId="{C881FBA1-B032-404B-832B-A067CEF51DF9}" type="sibTrans" cxnId="{BFDE7324-D654-4587-8249-E5C8EB2C77FC}">
      <dgm:prSet/>
      <dgm:spPr/>
      <dgm:t>
        <a:bodyPr/>
        <a:lstStyle/>
        <a:p>
          <a:endParaRPr lang="ru-RU"/>
        </a:p>
      </dgm:t>
    </dgm:pt>
    <dgm:pt modelId="{24A36978-58E9-4823-9551-ACEFCDEC4A45}">
      <dgm:prSet custT="1"/>
      <dgm:spPr/>
      <dgm:t>
        <a:bodyPr/>
        <a:lstStyle/>
        <a:p>
          <a:r>
            <a:rPr lang="ru-RU" sz="800" dirty="0" smtClean="0"/>
            <a:t>Значительная роль государства в значении социальных проблем и сохранении общих благ</a:t>
          </a:r>
          <a:endParaRPr lang="ru-RU" sz="800" dirty="0"/>
        </a:p>
      </dgm:t>
    </dgm:pt>
    <dgm:pt modelId="{DA2A4713-116F-4639-BD56-77FC363FB6A5}" type="parTrans" cxnId="{BCC1D573-D7CC-446F-AD55-95BC16B52E43}">
      <dgm:prSet/>
      <dgm:spPr/>
      <dgm:t>
        <a:bodyPr/>
        <a:lstStyle/>
        <a:p>
          <a:endParaRPr lang="ru-RU"/>
        </a:p>
      </dgm:t>
    </dgm:pt>
    <dgm:pt modelId="{1741B1E7-B1D1-4BBA-8FB7-5AE9AED9B4C2}" type="sibTrans" cxnId="{BCC1D573-D7CC-446F-AD55-95BC16B52E43}">
      <dgm:prSet/>
      <dgm:spPr/>
      <dgm:t>
        <a:bodyPr/>
        <a:lstStyle/>
        <a:p>
          <a:endParaRPr lang="ru-RU"/>
        </a:p>
      </dgm:t>
    </dgm:pt>
    <dgm:pt modelId="{5202CB09-8B98-43C2-9122-E24D4E493571}">
      <dgm:prSet custT="1"/>
      <dgm:spPr/>
      <dgm:t>
        <a:bodyPr/>
        <a:lstStyle/>
        <a:p>
          <a:r>
            <a:rPr lang="ru-RU" sz="800" dirty="0" smtClean="0"/>
            <a:t>Значительная роль государства в решении проблем экономического развития страны</a:t>
          </a:r>
          <a:endParaRPr lang="ru-RU" sz="800" dirty="0"/>
        </a:p>
      </dgm:t>
    </dgm:pt>
    <dgm:pt modelId="{F0FDB6F0-025D-4E4D-85E7-929A7D82D4DF}" type="parTrans" cxnId="{A4C348B6-2EF9-4107-80D2-C8AA6CAFB91D}">
      <dgm:prSet/>
      <dgm:spPr/>
      <dgm:t>
        <a:bodyPr/>
        <a:lstStyle/>
        <a:p>
          <a:endParaRPr lang="ru-RU"/>
        </a:p>
      </dgm:t>
    </dgm:pt>
    <dgm:pt modelId="{89B47D6C-2432-4611-B2C7-88CCD70ABE0F}" type="sibTrans" cxnId="{A4C348B6-2EF9-4107-80D2-C8AA6CAFB91D}">
      <dgm:prSet/>
      <dgm:spPr/>
      <dgm:t>
        <a:bodyPr/>
        <a:lstStyle/>
        <a:p>
          <a:endParaRPr lang="ru-RU"/>
        </a:p>
      </dgm:t>
    </dgm:pt>
    <dgm:pt modelId="{BDB0651A-00F8-4C7F-9026-6D3AB7F526EF}">
      <dgm:prSet custT="1"/>
      <dgm:spPr/>
      <dgm:t>
        <a:bodyPr/>
        <a:lstStyle/>
        <a:p>
          <a:r>
            <a:rPr lang="ru-RU" sz="800" dirty="0" smtClean="0"/>
            <a:t>Ярко выраженная социальная направленность</a:t>
          </a:r>
          <a:endParaRPr lang="ru-RU" sz="800" dirty="0"/>
        </a:p>
      </dgm:t>
    </dgm:pt>
    <dgm:pt modelId="{1E0FDCFC-0B8D-48A1-8989-C2033A9D0757}" type="parTrans" cxnId="{BE3B2942-6DAD-4FD8-95D7-26CE178B42D6}">
      <dgm:prSet/>
      <dgm:spPr/>
      <dgm:t>
        <a:bodyPr/>
        <a:lstStyle/>
        <a:p>
          <a:endParaRPr lang="ru-RU"/>
        </a:p>
      </dgm:t>
    </dgm:pt>
    <dgm:pt modelId="{A7CFA17B-94B9-4604-8D24-D65AF45CC195}" type="sibTrans" cxnId="{BE3B2942-6DAD-4FD8-95D7-26CE178B42D6}">
      <dgm:prSet/>
      <dgm:spPr/>
      <dgm:t>
        <a:bodyPr/>
        <a:lstStyle/>
        <a:p>
          <a:endParaRPr lang="ru-RU"/>
        </a:p>
      </dgm:t>
    </dgm:pt>
    <dgm:pt modelId="{BB636447-4988-4998-981F-215812BB4992}">
      <dgm:prSet custT="1"/>
      <dgm:spPr/>
      <dgm:t>
        <a:bodyPr/>
        <a:lstStyle/>
        <a:p>
          <a:r>
            <a:rPr lang="ru-RU" sz="800" dirty="0" smtClean="0"/>
            <a:t>Обогащение наиболее активной части населения</a:t>
          </a:r>
          <a:endParaRPr lang="ru-RU" sz="800" dirty="0"/>
        </a:p>
      </dgm:t>
    </dgm:pt>
    <dgm:pt modelId="{41D74A13-6D6F-4935-A6FE-E096E3321D74}" type="parTrans" cxnId="{723050D0-52BE-49CB-BA89-1664890137B6}">
      <dgm:prSet/>
      <dgm:spPr/>
      <dgm:t>
        <a:bodyPr/>
        <a:lstStyle/>
        <a:p>
          <a:endParaRPr lang="ru-RU"/>
        </a:p>
      </dgm:t>
    </dgm:pt>
    <dgm:pt modelId="{024D6966-BD07-4F83-BA90-97668D6234C5}" type="sibTrans" cxnId="{723050D0-52BE-49CB-BA89-1664890137B6}">
      <dgm:prSet/>
      <dgm:spPr/>
      <dgm:t>
        <a:bodyPr/>
        <a:lstStyle/>
        <a:p>
          <a:endParaRPr lang="ru-RU"/>
        </a:p>
      </dgm:t>
    </dgm:pt>
    <dgm:pt modelId="{DEC3924B-908F-40C4-9763-EB3551FDD9BE}">
      <dgm:prSet custT="1"/>
      <dgm:spPr/>
      <dgm:t>
        <a:bodyPr/>
        <a:lstStyle/>
        <a:p>
          <a:r>
            <a:rPr lang="ru-RU" sz="800" dirty="0" smtClean="0"/>
            <a:t>Обеспечение приемлемого уровня жизни малообеспеченных групп за счет перераспределения части национального дохода и налоговых функций</a:t>
          </a:r>
          <a:endParaRPr lang="ru-RU" sz="800" dirty="0"/>
        </a:p>
      </dgm:t>
    </dgm:pt>
    <dgm:pt modelId="{288E1B83-B1AE-4221-AC85-5424B8CD3E9D}" type="parTrans" cxnId="{D1595907-8962-4E71-9473-F123439EA68E}">
      <dgm:prSet/>
      <dgm:spPr/>
      <dgm:t>
        <a:bodyPr/>
        <a:lstStyle/>
        <a:p>
          <a:endParaRPr lang="ru-RU"/>
        </a:p>
      </dgm:t>
    </dgm:pt>
    <dgm:pt modelId="{AE2FF387-E628-43CB-9ED7-1D55BD261963}" type="sibTrans" cxnId="{D1595907-8962-4E71-9473-F123439EA68E}">
      <dgm:prSet/>
      <dgm:spPr/>
      <dgm:t>
        <a:bodyPr/>
        <a:lstStyle/>
        <a:p>
          <a:endParaRPr lang="ru-RU"/>
        </a:p>
      </dgm:t>
    </dgm:pt>
    <dgm:pt modelId="{E3C46FC9-1A2D-4CE3-B6EE-02B05B9C0359}">
      <dgm:prSet custT="1"/>
      <dgm:spPr/>
      <dgm:t>
        <a:bodyPr/>
        <a:lstStyle/>
        <a:p>
          <a:r>
            <a:rPr lang="ru-RU" sz="800" dirty="0" smtClean="0"/>
            <a:t>Решение о поощрении социальных задач предприятиями</a:t>
          </a:r>
          <a:endParaRPr lang="ru-RU" sz="800" dirty="0"/>
        </a:p>
      </dgm:t>
    </dgm:pt>
    <dgm:pt modelId="{E1186D6D-D198-4405-A781-0D7D5F391E27}" type="parTrans" cxnId="{5BB9C824-6700-4063-8F70-667028818A89}">
      <dgm:prSet/>
      <dgm:spPr/>
      <dgm:t>
        <a:bodyPr/>
        <a:lstStyle/>
        <a:p>
          <a:endParaRPr lang="ru-RU"/>
        </a:p>
      </dgm:t>
    </dgm:pt>
    <dgm:pt modelId="{11F35F86-B403-40A8-967E-FBBAC6BE1585}" type="sibTrans" cxnId="{5BB9C824-6700-4063-8F70-667028818A89}">
      <dgm:prSet/>
      <dgm:spPr/>
      <dgm:t>
        <a:bodyPr/>
        <a:lstStyle/>
        <a:p>
          <a:endParaRPr lang="ru-RU"/>
        </a:p>
      </dgm:t>
    </dgm:pt>
    <dgm:pt modelId="{8CB4114E-AA8D-4380-A635-F0EE6F05E878}">
      <dgm:prSet custT="1"/>
      <dgm:spPr/>
      <dgm:t>
        <a:bodyPr/>
        <a:lstStyle/>
        <a:p>
          <a:r>
            <a:rPr lang="ru-RU" sz="800" dirty="0" smtClean="0"/>
            <a:t>Эффективные поощрения участия работников в управлении производством</a:t>
          </a:r>
          <a:endParaRPr lang="ru-RU" sz="800" dirty="0"/>
        </a:p>
      </dgm:t>
    </dgm:pt>
    <dgm:pt modelId="{A543D6CF-7C88-4818-B270-D5564D8BF31B}" type="parTrans" cxnId="{275A3E74-C8DB-462D-A51A-46743AF5099A}">
      <dgm:prSet/>
      <dgm:spPr/>
      <dgm:t>
        <a:bodyPr/>
        <a:lstStyle/>
        <a:p>
          <a:endParaRPr lang="ru-RU"/>
        </a:p>
      </dgm:t>
    </dgm:pt>
    <dgm:pt modelId="{5D896E03-44D0-4B5E-A4D6-B1BB8F16EBA1}" type="sibTrans" cxnId="{275A3E74-C8DB-462D-A51A-46743AF5099A}">
      <dgm:prSet/>
      <dgm:spPr/>
      <dgm:t>
        <a:bodyPr/>
        <a:lstStyle/>
        <a:p>
          <a:endParaRPr lang="ru-RU"/>
        </a:p>
      </dgm:t>
    </dgm:pt>
    <dgm:pt modelId="{8BCC8058-BD3E-4CEA-A5BE-81F656F7ECC2}">
      <dgm:prSet custT="1"/>
      <dgm:spPr/>
      <dgm:t>
        <a:bodyPr/>
        <a:lstStyle/>
        <a:p>
          <a:r>
            <a:rPr lang="ru-RU" sz="800" dirty="0" smtClean="0"/>
            <a:t>Сокращение имущественного неравенства за счет перераспределения в пользу менее обеспеченных слоев населения.</a:t>
          </a:r>
          <a:endParaRPr lang="ru-RU" sz="800" dirty="0"/>
        </a:p>
      </dgm:t>
    </dgm:pt>
    <dgm:pt modelId="{7BD883EC-C3F4-421C-9DD3-6FD1854C77B6}" type="parTrans" cxnId="{D1B4D730-BF9B-4796-ACAB-49DC3CD45446}">
      <dgm:prSet/>
      <dgm:spPr/>
      <dgm:t>
        <a:bodyPr/>
        <a:lstStyle/>
        <a:p>
          <a:endParaRPr lang="ru-RU"/>
        </a:p>
      </dgm:t>
    </dgm:pt>
    <dgm:pt modelId="{0C55B8CD-C422-4EF1-BF73-B2EFE0F9D12A}" type="sibTrans" cxnId="{D1B4D730-BF9B-4796-ACAB-49DC3CD45446}">
      <dgm:prSet/>
      <dgm:spPr/>
      <dgm:t>
        <a:bodyPr/>
        <a:lstStyle/>
        <a:p>
          <a:endParaRPr lang="ru-RU"/>
        </a:p>
      </dgm:t>
    </dgm:pt>
    <dgm:pt modelId="{6D496747-8B32-4F51-BCF1-931A3690C763}" type="pres">
      <dgm:prSet presAssocID="{0588B93E-059A-46BA-A4E0-104962961B89}" presName="hierChild1" presStyleCnt="0">
        <dgm:presLayoutVars>
          <dgm:orgChart val="1"/>
          <dgm:chPref val="1"/>
          <dgm:dir/>
          <dgm:animOne val="branch"/>
          <dgm:animLvl val="lvl"/>
          <dgm:resizeHandles/>
        </dgm:presLayoutVars>
      </dgm:prSet>
      <dgm:spPr/>
      <dgm:t>
        <a:bodyPr/>
        <a:lstStyle/>
        <a:p>
          <a:endParaRPr lang="ru-RU"/>
        </a:p>
      </dgm:t>
    </dgm:pt>
    <dgm:pt modelId="{DFB8CCCC-DF57-4BA3-B24B-C0D46CED9263}" type="pres">
      <dgm:prSet presAssocID="{0E760D26-3D9B-4B71-A8C6-89E2E34B7644}" presName="hierRoot1" presStyleCnt="0">
        <dgm:presLayoutVars>
          <dgm:hierBranch val="init"/>
        </dgm:presLayoutVars>
      </dgm:prSet>
      <dgm:spPr/>
    </dgm:pt>
    <dgm:pt modelId="{BF0CFB16-641A-4D5A-98C3-7065DCC51F86}" type="pres">
      <dgm:prSet presAssocID="{0E760D26-3D9B-4B71-A8C6-89E2E34B7644}" presName="rootComposite1" presStyleCnt="0"/>
      <dgm:spPr/>
    </dgm:pt>
    <dgm:pt modelId="{298615D7-B45E-40C1-AD21-29896F8396D5}" type="pres">
      <dgm:prSet presAssocID="{0E760D26-3D9B-4B71-A8C6-89E2E34B7644}" presName="rootText1" presStyleLbl="node0" presStyleIdx="0" presStyleCnt="1" custFlipVert="0" custScaleX="517457" custScaleY="84148" custLinFactY="-16305" custLinFactNeighborX="-11564" custLinFactNeighborY="-100000">
        <dgm:presLayoutVars>
          <dgm:chPref val="3"/>
        </dgm:presLayoutVars>
      </dgm:prSet>
      <dgm:spPr/>
      <dgm:t>
        <a:bodyPr/>
        <a:lstStyle/>
        <a:p>
          <a:endParaRPr lang="ru-RU"/>
        </a:p>
      </dgm:t>
    </dgm:pt>
    <dgm:pt modelId="{65F57477-8E75-4FF0-8E30-AB8D3424FD62}" type="pres">
      <dgm:prSet presAssocID="{0E760D26-3D9B-4B71-A8C6-89E2E34B7644}" presName="rootConnector1" presStyleLbl="node1" presStyleIdx="0" presStyleCnt="0"/>
      <dgm:spPr/>
      <dgm:t>
        <a:bodyPr/>
        <a:lstStyle/>
        <a:p>
          <a:endParaRPr lang="ru-RU"/>
        </a:p>
      </dgm:t>
    </dgm:pt>
    <dgm:pt modelId="{2EC1E922-8D4A-49CF-B8F0-77919A9E9340}" type="pres">
      <dgm:prSet presAssocID="{0E760D26-3D9B-4B71-A8C6-89E2E34B7644}" presName="hierChild2" presStyleCnt="0"/>
      <dgm:spPr/>
    </dgm:pt>
    <dgm:pt modelId="{DBEEB9D0-6ADD-43F9-AD04-3D9110AC251F}" type="pres">
      <dgm:prSet presAssocID="{D9DFECA5-2424-4628-B0CC-9961455C563A}" presName="Name37" presStyleLbl="parChTrans1D2" presStyleIdx="0" presStyleCnt="5"/>
      <dgm:spPr/>
      <dgm:t>
        <a:bodyPr/>
        <a:lstStyle/>
        <a:p>
          <a:endParaRPr lang="ru-RU"/>
        </a:p>
      </dgm:t>
    </dgm:pt>
    <dgm:pt modelId="{7D006F03-35B3-443E-A49D-61C03F6ADC47}" type="pres">
      <dgm:prSet presAssocID="{0B0311F1-FB93-496A-9838-DD4511026DEC}" presName="hierRoot2" presStyleCnt="0">
        <dgm:presLayoutVars>
          <dgm:hierBranch val="init"/>
        </dgm:presLayoutVars>
      </dgm:prSet>
      <dgm:spPr/>
    </dgm:pt>
    <dgm:pt modelId="{A239FD67-EA99-4B0B-91F7-7988C336D80B}" type="pres">
      <dgm:prSet presAssocID="{0B0311F1-FB93-496A-9838-DD4511026DEC}" presName="rootComposite" presStyleCnt="0"/>
      <dgm:spPr/>
    </dgm:pt>
    <dgm:pt modelId="{70AF6CE0-A052-4320-9025-5291EEBE1C3E}" type="pres">
      <dgm:prSet presAssocID="{0B0311F1-FB93-496A-9838-DD4511026DEC}" presName="rootText" presStyleLbl="node2" presStyleIdx="0" presStyleCnt="5">
        <dgm:presLayoutVars>
          <dgm:chPref val="3"/>
        </dgm:presLayoutVars>
      </dgm:prSet>
      <dgm:spPr/>
      <dgm:t>
        <a:bodyPr/>
        <a:lstStyle/>
        <a:p>
          <a:endParaRPr lang="ru-RU"/>
        </a:p>
      </dgm:t>
    </dgm:pt>
    <dgm:pt modelId="{826E3E78-3D36-4666-8B66-FF7F5802C22E}" type="pres">
      <dgm:prSet presAssocID="{0B0311F1-FB93-496A-9838-DD4511026DEC}" presName="rootConnector" presStyleLbl="node2" presStyleIdx="0" presStyleCnt="5"/>
      <dgm:spPr/>
      <dgm:t>
        <a:bodyPr/>
        <a:lstStyle/>
        <a:p>
          <a:endParaRPr lang="ru-RU"/>
        </a:p>
      </dgm:t>
    </dgm:pt>
    <dgm:pt modelId="{E4A11BDD-3E74-432B-B025-A7504D6D8CDD}" type="pres">
      <dgm:prSet presAssocID="{0B0311F1-FB93-496A-9838-DD4511026DEC}" presName="hierChild4" presStyleCnt="0"/>
      <dgm:spPr/>
    </dgm:pt>
    <dgm:pt modelId="{FD3027EE-14B7-401B-8743-99C12C32C8BB}" type="pres">
      <dgm:prSet presAssocID="{7415364F-825B-489C-B276-FE518E0B19C9}" presName="Name37" presStyleLbl="parChTrans1D3" presStyleIdx="0" presStyleCnt="5"/>
      <dgm:spPr/>
      <dgm:t>
        <a:bodyPr/>
        <a:lstStyle/>
        <a:p>
          <a:endParaRPr lang="ru-RU"/>
        </a:p>
      </dgm:t>
    </dgm:pt>
    <dgm:pt modelId="{52AAD00B-58E2-49AE-AFE4-77CDB8D0F3BF}" type="pres">
      <dgm:prSet presAssocID="{DF9E7CD5-CE58-444D-A1BC-C98F5A9EEFBE}" presName="hierRoot2" presStyleCnt="0">
        <dgm:presLayoutVars>
          <dgm:hierBranch val="init"/>
        </dgm:presLayoutVars>
      </dgm:prSet>
      <dgm:spPr/>
    </dgm:pt>
    <dgm:pt modelId="{0390A5B9-F347-44B7-9B31-E1346406F635}" type="pres">
      <dgm:prSet presAssocID="{DF9E7CD5-CE58-444D-A1BC-C98F5A9EEFBE}" presName="rootComposite" presStyleCnt="0"/>
      <dgm:spPr/>
    </dgm:pt>
    <dgm:pt modelId="{55DFEC5C-F1AA-4ADE-8E5D-9FD9E964B3D4}" type="pres">
      <dgm:prSet presAssocID="{DF9E7CD5-CE58-444D-A1BC-C98F5A9EEFBE}" presName="rootText" presStyleLbl="node3" presStyleIdx="0" presStyleCnt="5" custScaleY="173901" custLinFactNeighborX="1134" custLinFactNeighborY="1577">
        <dgm:presLayoutVars>
          <dgm:chPref val="3"/>
        </dgm:presLayoutVars>
      </dgm:prSet>
      <dgm:spPr/>
      <dgm:t>
        <a:bodyPr/>
        <a:lstStyle/>
        <a:p>
          <a:endParaRPr lang="ru-RU"/>
        </a:p>
      </dgm:t>
    </dgm:pt>
    <dgm:pt modelId="{AD3B02C6-35BD-4CE2-9ED5-3065CB0E05C6}" type="pres">
      <dgm:prSet presAssocID="{DF9E7CD5-CE58-444D-A1BC-C98F5A9EEFBE}" presName="rootConnector" presStyleLbl="node3" presStyleIdx="0" presStyleCnt="5"/>
      <dgm:spPr/>
      <dgm:t>
        <a:bodyPr/>
        <a:lstStyle/>
        <a:p>
          <a:endParaRPr lang="ru-RU"/>
        </a:p>
      </dgm:t>
    </dgm:pt>
    <dgm:pt modelId="{EB23781E-9F4E-431E-8030-29D3750440DA}" type="pres">
      <dgm:prSet presAssocID="{DF9E7CD5-CE58-444D-A1BC-C98F5A9EEFBE}" presName="hierChild4" presStyleCnt="0"/>
      <dgm:spPr/>
    </dgm:pt>
    <dgm:pt modelId="{0AA09EC3-B5B5-4933-9588-B3877D042CD0}" type="pres">
      <dgm:prSet presAssocID="{41D74A13-6D6F-4935-A6FE-E096E3321D74}" presName="Name37" presStyleLbl="parChTrans1D4" presStyleIdx="0" presStyleCnt="5"/>
      <dgm:spPr/>
      <dgm:t>
        <a:bodyPr/>
        <a:lstStyle/>
        <a:p>
          <a:endParaRPr lang="ru-RU"/>
        </a:p>
      </dgm:t>
    </dgm:pt>
    <dgm:pt modelId="{D8008DA6-9AC6-4278-A8B4-7D236043FA00}" type="pres">
      <dgm:prSet presAssocID="{BB636447-4988-4998-981F-215812BB4992}" presName="hierRoot2" presStyleCnt="0">
        <dgm:presLayoutVars>
          <dgm:hierBranch val="init"/>
        </dgm:presLayoutVars>
      </dgm:prSet>
      <dgm:spPr/>
    </dgm:pt>
    <dgm:pt modelId="{B3078095-F86B-42D6-BAE3-AD73F53A28D0}" type="pres">
      <dgm:prSet presAssocID="{BB636447-4988-4998-981F-215812BB4992}" presName="rootComposite" presStyleCnt="0"/>
      <dgm:spPr/>
    </dgm:pt>
    <dgm:pt modelId="{E5C4C508-F675-4E2E-9D74-FF6514097CFF}" type="pres">
      <dgm:prSet presAssocID="{BB636447-4988-4998-981F-215812BB4992}" presName="rootText" presStyleLbl="node4" presStyleIdx="0" presStyleCnt="5" custScaleY="123067" custLinFactNeighborX="4440" custLinFactNeighborY="12340">
        <dgm:presLayoutVars>
          <dgm:chPref val="3"/>
        </dgm:presLayoutVars>
      </dgm:prSet>
      <dgm:spPr/>
      <dgm:t>
        <a:bodyPr/>
        <a:lstStyle/>
        <a:p>
          <a:endParaRPr lang="ru-RU"/>
        </a:p>
      </dgm:t>
    </dgm:pt>
    <dgm:pt modelId="{EDFA9711-8E3D-417D-A6B8-7B177D49D245}" type="pres">
      <dgm:prSet presAssocID="{BB636447-4988-4998-981F-215812BB4992}" presName="rootConnector" presStyleLbl="node4" presStyleIdx="0" presStyleCnt="5"/>
      <dgm:spPr/>
      <dgm:t>
        <a:bodyPr/>
        <a:lstStyle/>
        <a:p>
          <a:endParaRPr lang="ru-RU"/>
        </a:p>
      </dgm:t>
    </dgm:pt>
    <dgm:pt modelId="{C0A36652-0FC9-4BCD-ABA6-D1AF7064DBB6}" type="pres">
      <dgm:prSet presAssocID="{BB636447-4988-4998-981F-215812BB4992}" presName="hierChild4" presStyleCnt="0"/>
      <dgm:spPr/>
    </dgm:pt>
    <dgm:pt modelId="{449D2781-843E-4961-AFE4-A6A66ACB56CA}" type="pres">
      <dgm:prSet presAssocID="{288E1B83-B1AE-4221-AC85-5424B8CD3E9D}" presName="Name37" presStyleLbl="parChTrans1D4" presStyleIdx="1" presStyleCnt="5"/>
      <dgm:spPr/>
      <dgm:t>
        <a:bodyPr/>
        <a:lstStyle/>
        <a:p>
          <a:endParaRPr lang="ru-RU"/>
        </a:p>
      </dgm:t>
    </dgm:pt>
    <dgm:pt modelId="{1C33A092-2091-4989-A051-EBC9B5307F9E}" type="pres">
      <dgm:prSet presAssocID="{DEC3924B-908F-40C4-9763-EB3551FDD9BE}" presName="hierRoot2" presStyleCnt="0">
        <dgm:presLayoutVars>
          <dgm:hierBranch val="init"/>
        </dgm:presLayoutVars>
      </dgm:prSet>
      <dgm:spPr/>
    </dgm:pt>
    <dgm:pt modelId="{321323EF-4743-4216-B1FA-976083E8491C}" type="pres">
      <dgm:prSet presAssocID="{DEC3924B-908F-40C4-9763-EB3551FDD9BE}" presName="rootComposite" presStyleCnt="0"/>
      <dgm:spPr/>
    </dgm:pt>
    <dgm:pt modelId="{837F132B-8170-4696-A825-12147270793D}" type="pres">
      <dgm:prSet presAssocID="{DEC3924B-908F-40C4-9763-EB3551FDD9BE}" presName="rootText" presStyleLbl="node4" presStyleIdx="1" presStyleCnt="5" custScaleY="257212" custLinFactNeighborX="-5676" custLinFactNeighborY="40763">
        <dgm:presLayoutVars>
          <dgm:chPref val="3"/>
        </dgm:presLayoutVars>
      </dgm:prSet>
      <dgm:spPr/>
      <dgm:t>
        <a:bodyPr/>
        <a:lstStyle/>
        <a:p>
          <a:endParaRPr lang="ru-RU"/>
        </a:p>
      </dgm:t>
    </dgm:pt>
    <dgm:pt modelId="{2E75E0FC-9C23-4E79-BEBA-C691BE6BDBAF}" type="pres">
      <dgm:prSet presAssocID="{DEC3924B-908F-40C4-9763-EB3551FDD9BE}" presName="rootConnector" presStyleLbl="node4" presStyleIdx="1" presStyleCnt="5"/>
      <dgm:spPr/>
      <dgm:t>
        <a:bodyPr/>
        <a:lstStyle/>
        <a:p>
          <a:endParaRPr lang="ru-RU"/>
        </a:p>
      </dgm:t>
    </dgm:pt>
    <dgm:pt modelId="{93178C77-5F03-4028-B6B4-6C8FAF7EBBD7}" type="pres">
      <dgm:prSet presAssocID="{DEC3924B-908F-40C4-9763-EB3551FDD9BE}" presName="hierChild4" presStyleCnt="0"/>
      <dgm:spPr/>
    </dgm:pt>
    <dgm:pt modelId="{8B1C2920-8239-4E39-AB37-F5482913670B}" type="pres">
      <dgm:prSet presAssocID="{DEC3924B-908F-40C4-9763-EB3551FDD9BE}" presName="hierChild5" presStyleCnt="0"/>
      <dgm:spPr/>
    </dgm:pt>
    <dgm:pt modelId="{5315B0E7-8A0E-4782-A3A6-E770D3E2BB8B}" type="pres">
      <dgm:prSet presAssocID="{BB636447-4988-4998-981F-215812BB4992}" presName="hierChild5" presStyleCnt="0"/>
      <dgm:spPr/>
    </dgm:pt>
    <dgm:pt modelId="{DEDD5B36-5798-4966-AB20-2105FCD63C59}" type="pres">
      <dgm:prSet presAssocID="{DF9E7CD5-CE58-444D-A1BC-C98F5A9EEFBE}" presName="hierChild5" presStyleCnt="0"/>
      <dgm:spPr/>
    </dgm:pt>
    <dgm:pt modelId="{B71601AA-35C8-40F5-8F10-43322BD9C6E2}" type="pres">
      <dgm:prSet presAssocID="{0B0311F1-FB93-496A-9838-DD4511026DEC}" presName="hierChild5" presStyleCnt="0"/>
      <dgm:spPr/>
    </dgm:pt>
    <dgm:pt modelId="{7D8969F3-167B-4E8E-A4BC-820D59FF8EB7}" type="pres">
      <dgm:prSet presAssocID="{33BF8761-C400-43CE-A101-BCF5267279DC}" presName="Name37" presStyleLbl="parChTrans1D2" presStyleIdx="1" presStyleCnt="5"/>
      <dgm:spPr/>
      <dgm:t>
        <a:bodyPr/>
        <a:lstStyle/>
        <a:p>
          <a:endParaRPr lang="ru-RU"/>
        </a:p>
      </dgm:t>
    </dgm:pt>
    <dgm:pt modelId="{891949F7-667E-4E5F-948C-A56A17F5CA87}" type="pres">
      <dgm:prSet presAssocID="{2FCCA58B-5F05-43F8-AB7D-DB1D77FFFEDA}" presName="hierRoot2" presStyleCnt="0">
        <dgm:presLayoutVars>
          <dgm:hierBranch val="init"/>
        </dgm:presLayoutVars>
      </dgm:prSet>
      <dgm:spPr/>
    </dgm:pt>
    <dgm:pt modelId="{22F83EFC-1DCF-4248-AD04-6B12AEE2DEC7}" type="pres">
      <dgm:prSet presAssocID="{2FCCA58B-5F05-43F8-AB7D-DB1D77FFFEDA}" presName="rootComposite" presStyleCnt="0"/>
      <dgm:spPr/>
    </dgm:pt>
    <dgm:pt modelId="{8D6E218A-55D8-4AB0-B3AA-AE80D4DDC8D5}" type="pres">
      <dgm:prSet presAssocID="{2FCCA58B-5F05-43F8-AB7D-DB1D77FFFEDA}" presName="rootText" presStyleLbl="node2" presStyleIdx="1" presStyleCnt="5">
        <dgm:presLayoutVars>
          <dgm:chPref val="3"/>
        </dgm:presLayoutVars>
      </dgm:prSet>
      <dgm:spPr/>
      <dgm:t>
        <a:bodyPr/>
        <a:lstStyle/>
        <a:p>
          <a:endParaRPr lang="ru-RU"/>
        </a:p>
      </dgm:t>
    </dgm:pt>
    <dgm:pt modelId="{98D6550F-87FD-4974-95FC-99D670577105}" type="pres">
      <dgm:prSet presAssocID="{2FCCA58B-5F05-43F8-AB7D-DB1D77FFFEDA}" presName="rootConnector" presStyleLbl="node2" presStyleIdx="1" presStyleCnt="5"/>
      <dgm:spPr/>
      <dgm:t>
        <a:bodyPr/>
        <a:lstStyle/>
        <a:p>
          <a:endParaRPr lang="ru-RU"/>
        </a:p>
      </dgm:t>
    </dgm:pt>
    <dgm:pt modelId="{E2820602-9648-430D-9DB1-CC18DED04684}" type="pres">
      <dgm:prSet presAssocID="{2FCCA58B-5F05-43F8-AB7D-DB1D77FFFEDA}" presName="hierChild4" presStyleCnt="0"/>
      <dgm:spPr/>
    </dgm:pt>
    <dgm:pt modelId="{AD8E2915-3825-4111-9AAD-8F38A13F7850}" type="pres">
      <dgm:prSet presAssocID="{6A3361C5-06A1-4F24-A601-07CD9A2C1F51}" presName="Name37" presStyleLbl="parChTrans1D3" presStyleIdx="1" presStyleCnt="5"/>
      <dgm:spPr/>
      <dgm:t>
        <a:bodyPr/>
        <a:lstStyle/>
        <a:p>
          <a:endParaRPr lang="ru-RU"/>
        </a:p>
      </dgm:t>
    </dgm:pt>
    <dgm:pt modelId="{57295DFB-3D56-49AE-9572-3EAFC4F2B411}" type="pres">
      <dgm:prSet presAssocID="{2104DD4C-AE98-44E2-B5D5-C7AC0E1AD0D8}" presName="hierRoot2" presStyleCnt="0">
        <dgm:presLayoutVars>
          <dgm:hierBranch val="init"/>
        </dgm:presLayoutVars>
      </dgm:prSet>
      <dgm:spPr/>
    </dgm:pt>
    <dgm:pt modelId="{47B3E0DE-6393-4B8E-BC00-05AC3CB81D0D}" type="pres">
      <dgm:prSet presAssocID="{2104DD4C-AE98-44E2-B5D5-C7AC0E1AD0D8}" presName="rootComposite" presStyleCnt="0"/>
      <dgm:spPr/>
    </dgm:pt>
    <dgm:pt modelId="{B141CDB4-FC28-41CE-B242-C2017D8894ED}" type="pres">
      <dgm:prSet presAssocID="{2104DD4C-AE98-44E2-B5D5-C7AC0E1AD0D8}" presName="rootText" presStyleLbl="node3" presStyleIdx="1" presStyleCnt="5" custScaleY="172962">
        <dgm:presLayoutVars>
          <dgm:chPref val="3"/>
        </dgm:presLayoutVars>
      </dgm:prSet>
      <dgm:spPr/>
      <dgm:t>
        <a:bodyPr/>
        <a:lstStyle/>
        <a:p>
          <a:endParaRPr lang="ru-RU"/>
        </a:p>
      </dgm:t>
    </dgm:pt>
    <dgm:pt modelId="{FC75A081-C92E-4EC1-B49A-07B7D94FD0D5}" type="pres">
      <dgm:prSet presAssocID="{2104DD4C-AE98-44E2-B5D5-C7AC0E1AD0D8}" presName="rootConnector" presStyleLbl="node3" presStyleIdx="1" presStyleCnt="5"/>
      <dgm:spPr/>
      <dgm:t>
        <a:bodyPr/>
        <a:lstStyle/>
        <a:p>
          <a:endParaRPr lang="ru-RU"/>
        </a:p>
      </dgm:t>
    </dgm:pt>
    <dgm:pt modelId="{5000A27E-610E-4324-9611-165BDD4ED309}" type="pres">
      <dgm:prSet presAssocID="{2104DD4C-AE98-44E2-B5D5-C7AC0E1AD0D8}" presName="hierChild4" presStyleCnt="0"/>
      <dgm:spPr/>
    </dgm:pt>
    <dgm:pt modelId="{5E2BD42D-E4E1-493C-BF7E-FF14E50080D8}" type="pres">
      <dgm:prSet presAssocID="{E1186D6D-D198-4405-A781-0D7D5F391E27}" presName="Name37" presStyleLbl="parChTrans1D4" presStyleIdx="2" presStyleCnt="5"/>
      <dgm:spPr/>
      <dgm:t>
        <a:bodyPr/>
        <a:lstStyle/>
        <a:p>
          <a:endParaRPr lang="ru-RU"/>
        </a:p>
      </dgm:t>
    </dgm:pt>
    <dgm:pt modelId="{B3F0FDDA-45DF-463B-AC85-1CE6E9EA0DE8}" type="pres">
      <dgm:prSet presAssocID="{E3C46FC9-1A2D-4CE3-B6EE-02B05B9C0359}" presName="hierRoot2" presStyleCnt="0">
        <dgm:presLayoutVars>
          <dgm:hierBranch val="init"/>
        </dgm:presLayoutVars>
      </dgm:prSet>
      <dgm:spPr/>
    </dgm:pt>
    <dgm:pt modelId="{9D866DE4-5924-44E8-B001-A6C1D7D6B4BB}" type="pres">
      <dgm:prSet presAssocID="{E3C46FC9-1A2D-4CE3-B6EE-02B05B9C0359}" presName="rootComposite" presStyleCnt="0"/>
      <dgm:spPr/>
    </dgm:pt>
    <dgm:pt modelId="{BFCCD560-7FB4-44C5-8488-4D547AAA8F33}" type="pres">
      <dgm:prSet presAssocID="{E3C46FC9-1A2D-4CE3-B6EE-02B05B9C0359}" presName="rootText" presStyleLbl="node4" presStyleIdx="2" presStyleCnt="5" custScaleY="161811" custLinFactNeighborX="13519" custLinFactNeighborY="47188">
        <dgm:presLayoutVars>
          <dgm:chPref val="3"/>
        </dgm:presLayoutVars>
      </dgm:prSet>
      <dgm:spPr/>
      <dgm:t>
        <a:bodyPr/>
        <a:lstStyle/>
        <a:p>
          <a:endParaRPr lang="ru-RU"/>
        </a:p>
      </dgm:t>
    </dgm:pt>
    <dgm:pt modelId="{A15204E0-4DBB-4D6E-819D-73692B357FBE}" type="pres">
      <dgm:prSet presAssocID="{E3C46FC9-1A2D-4CE3-B6EE-02B05B9C0359}" presName="rootConnector" presStyleLbl="node4" presStyleIdx="2" presStyleCnt="5"/>
      <dgm:spPr/>
      <dgm:t>
        <a:bodyPr/>
        <a:lstStyle/>
        <a:p>
          <a:endParaRPr lang="ru-RU"/>
        </a:p>
      </dgm:t>
    </dgm:pt>
    <dgm:pt modelId="{AD45F6D5-A18D-4FD6-9ED0-37323A59C69A}" type="pres">
      <dgm:prSet presAssocID="{E3C46FC9-1A2D-4CE3-B6EE-02B05B9C0359}" presName="hierChild4" presStyleCnt="0"/>
      <dgm:spPr/>
    </dgm:pt>
    <dgm:pt modelId="{BD862F23-A888-451A-B75E-7E36F5F6801D}" type="pres">
      <dgm:prSet presAssocID="{A543D6CF-7C88-4818-B270-D5564D8BF31B}" presName="Name37" presStyleLbl="parChTrans1D4" presStyleIdx="3" presStyleCnt="5"/>
      <dgm:spPr/>
      <dgm:t>
        <a:bodyPr/>
        <a:lstStyle/>
        <a:p>
          <a:endParaRPr lang="ru-RU"/>
        </a:p>
      </dgm:t>
    </dgm:pt>
    <dgm:pt modelId="{BDD2750C-B885-4E4E-A94A-80F167E75D1C}" type="pres">
      <dgm:prSet presAssocID="{8CB4114E-AA8D-4380-A635-F0EE6F05E878}" presName="hierRoot2" presStyleCnt="0">
        <dgm:presLayoutVars>
          <dgm:hierBranch val="init"/>
        </dgm:presLayoutVars>
      </dgm:prSet>
      <dgm:spPr/>
    </dgm:pt>
    <dgm:pt modelId="{C98C87BF-B722-46E9-A097-C013BD6E15EC}" type="pres">
      <dgm:prSet presAssocID="{8CB4114E-AA8D-4380-A635-F0EE6F05E878}" presName="rootComposite" presStyleCnt="0"/>
      <dgm:spPr/>
    </dgm:pt>
    <dgm:pt modelId="{387C289D-FEA9-4943-AEB8-F4167591A130}" type="pres">
      <dgm:prSet presAssocID="{8CB4114E-AA8D-4380-A635-F0EE6F05E878}" presName="rootText" presStyleLbl="node4" presStyleIdx="3" presStyleCnt="5" custScaleY="193880" custLinFactNeighborX="7278" custLinFactNeighborY="90622">
        <dgm:presLayoutVars>
          <dgm:chPref val="3"/>
        </dgm:presLayoutVars>
      </dgm:prSet>
      <dgm:spPr/>
      <dgm:t>
        <a:bodyPr/>
        <a:lstStyle/>
        <a:p>
          <a:endParaRPr lang="ru-RU"/>
        </a:p>
      </dgm:t>
    </dgm:pt>
    <dgm:pt modelId="{3A32492C-61F6-48FD-8BB0-B63A9AF82E4F}" type="pres">
      <dgm:prSet presAssocID="{8CB4114E-AA8D-4380-A635-F0EE6F05E878}" presName="rootConnector" presStyleLbl="node4" presStyleIdx="3" presStyleCnt="5"/>
      <dgm:spPr/>
      <dgm:t>
        <a:bodyPr/>
        <a:lstStyle/>
        <a:p>
          <a:endParaRPr lang="ru-RU"/>
        </a:p>
      </dgm:t>
    </dgm:pt>
    <dgm:pt modelId="{529CE684-0EBA-4648-83F9-03F50ACAABB0}" type="pres">
      <dgm:prSet presAssocID="{8CB4114E-AA8D-4380-A635-F0EE6F05E878}" presName="hierChild4" presStyleCnt="0"/>
      <dgm:spPr/>
    </dgm:pt>
    <dgm:pt modelId="{29FB734E-5E77-4A8F-8099-F29931A0109A}" type="pres">
      <dgm:prSet presAssocID="{8CB4114E-AA8D-4380-A635-F0EE6F05E878}" presName="hierChild5" presStyleCnt="0"/>
      <dgm:spPr/>
    </dgm:pt>
    <dgm:pt modelId="{08A2AA0D-AD1B-419B-BFD0-3600375F49F0}" type="pres">
      <dgm:prSet presAssocID="{E3C46FC9-1A2D-4CE3-B6EE-02B05B9C0359}" presName="hierChild5" presStyleCnt="0"/>
      <dgm:spPr/>
    </dgm:pt>
    <dgm:pt modelId="{F588ED67-E6D5-4919-8AC1-7849EA42200A}" type="pres">
      <dgm:prSet presAssocID="{2104DD4C-AE98-44E2-B5D5-C7AC0E1AD0D8}" presName="hierChild5" presStyleCnt="0"/>
      <dgm:spPr/>
    </dgm:pt>
    <dgm:pt modelId="{F2B14B69-753B-4DBD-A381-F6C772999EA5}" type="pres">
      <dgm:prSet presAssocID="{2FCCA58B-5F05-43F8-AB7D-DB1D77FFFEDA}" presName="hierChild5" presStyleCnt="0"/>
      <dgm:spPr/>
    </dgm:pt>
    <dgm:pt modelId="{95A7098F-ECEB-4D8F-890D-9E3A48EEE4CF}" type="pres">
      <dgm:prSet presAssocID="{1D5458AD-6A0A-4A68-B020-03E7C0EC51ED}" presName="Name37" presStyleLbl="parChTrans1D2" presStyleIdx="2" presStyleCnt="5"/>
      <dgm:spPr/>
      <dgm:t>
        <a:bodyPr/>
        <a:lstStyle/>
        <a:p>
          <a:endParaRPr lang="ru-RU"/>
        </a:p>
      </dgm:t>
    </dgm:pt>
    <dgm:pt modelId="{92031300-075C-4A74-AEB0-2476E6C33C1A}" type="pres">
      <dgm:prSet presAssocID="{A41E3A37-47F4-4761-841F-94DB2B2715F5}" presName="hierRoot2" presStyleCnt="0">
        <dgm:presLayoutVars>
          <dgm:hierBranch val="init"/>
        </dgm:presLayoutVars>
      </dgm:prSet>
      <dgm:spPr/>
    </dgm:pt>
    <dgm:pt modelId="{BC411397-8C54-479F-985A-68E103F81358}" type="pres">
      <dgm:prSet presAssocID="{A41E3A37-47F4-4761-841F-94DB2B2715F5}" presName="rootComposite" presStyleCnt="0"/>
      <dgm:spPr/>
    </dgm:pt>
    <dgm:pt modelId="{EE2565EA-76F2-4D55-A5AE-8DE429D608B7}" type="pres">
      <dgm:prSet presAssocID="{A41E3A37-47F4-4761-841F-94DB2B2715F5}" presName="rootText" presStyleLbl="node2" presStyleIdx="2" presStyleCnt="5">
        <dgm:presLayoutVars>
          <dgm:chPref val="3"/>
        </dgm:presLayoutVars>
      </dgm:prSet>
      <dgm:spPr/>
      <dgm:t>
        <a:bodyPr/>
        <a:lstStyle/>
        <a:p>
          <a:endParaRPr lang="ru-RU"/>
        </a:p>
      </dgm:t>
    </dgm:pt>
    <dgm:pt modelId="{D82C0B6C-4910-4BFE-81A6-2F9676BB3AF3}" type="pres">
      <dgm:prSet presAssocID="{A41E3A37-47F4-4761-841F-94DB2B2715F5}" presName="rootConnector" presStyleLbl="node2" presStyleIdx="2" presStyleCnt="5"/>
      <dgm:spPr/>
      <dgm:t>
        <a:bodyPr/>
        <a:lstStyle/>
        <a:p>
          <a:endParaRPr lang="ru-RU"/>
        </a:p>
      </dgm:t>
    </dgm:pt>
    <dgm:pt modelId="{C68A4704-7283-430F-A0DA-216959D7E95A}" type="pres">
      <dgm:prSet presAssocID="{A41E3A37-47F4-4761-841F-94DB2B2715F5}" presName="hierChild4" presStyleCnt="0"/>
      <dgm:spPr/>
    </dgm:pt>
    <dgm:pt modelId="{3090C33A-7355-410D-9D48-6EFFE2624BD5}" type="pres">
      <dgm:prSet presAssocID="{DA2A4713-116F-4639-BD56-77FC363FB6A5}" presName="Name37" presStyleLbl="parChTrans1D3" presStyleIdx="2" presStyleCnt="5"/>
      <dgm:spPr/>
      <dgm:t>
        <a:bodyPr/>
        <a:lstStyle/>
        <a:p>
          <a:endParaRPr lang="ru-RU"/>
        </a:p>
      </dgm:t>
    </dgm:pt>
    <dgm:pt modelId="{FF8B6772-1A65-4F28-AB1F-A0C46A6E39BC}" type="pres">
      <dgm:prSet presAssocID="{24A36978-58E9-4823-9551-ACEFCDEC4A45}" presName="hierRoot2" presStyleCnt="0">
        <dgm:presLayoutVars>
          <dgm:hierBranch val="init"/>
        </dgm:presLayoutVars>
      </dgm:prSet>
      <dgm:spPr/>
    </dgm:pt>
    <dgm:pt modelId="{E481B3CF-4A85-4112-8E42-4ACA22C6E1B5}" type="pres">
      <dgm:prSet presAssocID="{24A36978-58E9-4823-9551-ACEFCDEC4A45}" presName="rootComposite" presStyleCnt="0"/>
      <dgm:spPr/>
    </dgm:pt>
    <dgm:pt modelId="{D1C3F3F1-0275-4CDA-AE5C-2A07EBE0D6F6}" type="pres">
      <dgm:prSet presAssocID="{24A36978-58E9-4823-9551-ACEFCDEC4A45}" presName="rootText" presStyleLbl="node3" presStyleIdx="2" presStyleCnt="5" custScaleY="273251" custLinFactNeighborX="-2093" custLinFactNeighborY="62062">
        <dgm:presLayoutVars>
          <dgm:chPref val="3"/>
        </dgm:presLayoutVars>
      </dgm:prSet>
      <dgm:spPr/>
      <dgm:t>
        <a:bodyPr/>
        <a:lstStyle/>
        <a:p>
          <a:endParaRPr lang="ru-RU"/>
        </a:p>
      </dgm:t>
    </dgm:pt>
    <dgm:pt modelId="{40D54F26-B9D9-4355-B70E-E191179EE515}" type="pres">
      <dgm:prSet presAssocID="{24A36978-58E9-4823-9551-ACEFCDEC4A45}" presName="rootConnector" presStyleLbl="node3" presStyleIdx="2" presStyleCnt="5"/>
      <dgm:spPr/>
      <dgm:t>
        <a:bodyPr/>
        <a:lstStyle/>
        <a:p>
          <a:endParaRPr lang="ru-RU"/>
        </a:p>
      </dgm:t>
    </dgm:pt>
    <dgm:pt modelId="{2E0AA7E2-B7D8-40CC-95D5-C724629FC5C6}" type="pres">
      <dgm:prSet presAssocID="{24A36978-58E9-4823-9551-ACEFCDEC4A45}" presName="hierChild4" presStyleCnt="0"/>
      <dgm:spPr/>
    </dgm:pt>
    <dgm:pt modelId="{D51CA162-F8AD-44E4-B081-1E6B57AF44CB}" type="pres">
      <dgm:prSet presAssocID="{24A36978-58E9-4823-9551-ACEFCDEC4A45}" presName="hierChild5" presStyleCnt="0"/>
      <dgm:spPr/>
    </dgm:pt>
    <dgm:pt modelId="{93A688ED-334A-4C2C-A40C-B6C8835DA61D}" type="pres">
      <dgm:prSet presAssocID="{A41E3A37-47F4-4761-841F-94DB2B2715F5}" presName="hierChild5" presStyleCnt="0"/>
      <dgm:spPr/>
    </dgm:pt>
    <dgm:pt modelId="{79F8326F-5FE4-442F-805B-4D57F301D8D6}" type="pres">
      <dgm:prSet presAssocID="{545D0CD5-4235-471F-8F5E-5E6B53128F59}" presName="Name37" presStyleLbl="parChTrans1D2" presStyleIdx="3" presStyleCnt="5"/>
      <dgm:spPr/>
      <dgm:t>
        <a:bodyPr/>
        <a:lstStyle/>
        <a:p>
          <a:endParaRPr lang="ru-RU"/>
        </a:p>
      </dgm:t>
    </dgm:pt>
    <dgm:pt modelId="{8035E62D-DE62-4373-8439-DFACE7BC4C06}" type="pres">
      <dgm:prSet presAssocID="{7D889544-0744-449F-915B-C58B3643F14C}" presName="hierRoot2" presStyleCnt="0">
        <dgm:presLayoutVars>
          <dgm:hierBranch val="init"/>
        </dgm:presLayoutVars>
      </dgm:prSet>
      <dgm:spPr/>
    </dgm:pt>
    <dgm:pt modelId="{5735D9A6-49B3-4AEF-88AB-5DD5D4B9970E}" type="pres">
      <dgm:prSet presAssocID="{7D889544-0744-449F-915B-C58B3643F14C}" presName="rootComposite" presStyleCnt="0"/>
      <dgm:spPr/>
    </dgm:pt>
    <dgm:pt modelId="{7D24B7E7-646C-4A3D-B821-C14B77D95F23}" type="pres">
      <dgm:prSet presAssocID="{7D889544-0744-449F-915B-C58B3643F14C}" presName="rootText" presStyleLbl="node2" presStyleIdx="3" presStyleCnt="5">
        <dgm:presLayoutVars>
          <dgm:chPref val="3"/>
        </dgm:presLayoutVars>
      </dgm:prSet>
      <dgm:spPr/>
      <dgm:t>
        <a:bodyPr/>
        <a:lstStyle/>
        <a:p>
          <a:endParaRPr lang="ru-RU"/>
        </a:p>
      </dgm:t>
    </dgm:pt>
    <dgm:pt modelId="{A5A5DAC5-5F84-4D18-8251-9AAEDF3B9A1B}" type="pres">
      <dgm:prSet presAssocID="{7D889544-0744-449F-915B-C58B3643F14C}" presName="rootConnector" presStyleLbl="node2" presStyleIdx="3" presStyleCnt="5"/>
      <dgm:spPr/>
      <dgm:t>
        <a:bodyPr/>
        <a:lstStyle/>
        <a:p>
          <a:endParaRPr lang="ru-RU"/>
        </a:p>
      </dgm:t>
    </dgm:pt>
    <dgm:pt modelId="{F9EF7DF9-169D-46AB-927C-687A9C947BA9}" type="pres">
      <dgm:prSet presAssocID="{7D889544-0744-449F-915B-C58B3643F14C}" presName="hierChild4" presStyleCnt="0"/>
      <dgm:spPr/>
    </dgm:pt>
    <dgm:pt modelId="{FF5CE189-9D18-444B-97C3-BD54AFD730FB}" type="pres">
      <dgm:prSet presAssocID="{F0FDB6F0-025D-4E4D-85E7-929A7D82D4DF}" presName="Name37" presStyleLbl="parChTrans1D3" presStyleIdx="3" presStyleCnt="5"/>
      <dgm:spPr/>
      <dgm:t>
        <a:bodyPr/>
        <a:lstStyle/>
        <a:p>
          <a:endParaRPr lang="ru-RU"/>
        </a:p>
      </dgm:t>
    </dgm:pt>
    <dgm:pt modelId="{280B2E87-5E2A-4ED8-BF6D-66CF39BB9BEB}" type="pres">
      <dgm:prSet presAssocID="{5202CB09-8B98-43C2-9122-E24D4E493571}" presName="hierRoot2" presStyleCnt="0">
        <dgm:presLayoutVars>
          <dgm:hierBranch val="init"/>
        </dgm:presLayoutVars>
      </dgm:prSet>
      <dgm:spPr/>
    </dgm:pt>
    <dgm:pt modelId="{A78E438B-263E-4630-B486-A7238B65E19B}" type="pres">
      <dgm:prSet presAssocID="{5202CB09-8B98-43C2-9122-E24D4E493571}" presName="rootComposite" presStyleCnt="0"/>
      <dgm:spPr/>
    </dgm:pt>
    <dgm:pt modelId="{909DA54C-C391-41B3-862A-302C67CD4318}" type="pres">
      <dgm:prSet presAssocID="{5202CB09-8B98-43C2-9122-E24D4E493571}" presName="rootText" presStyleLbl="node3" presStyleIdx="3" presStyleCnt="5" custScaleY="273251" custLinFactNeighborX="-4023" custLinFactNeighborY="62062">
        <dgm:presLayoutVars>
          <dgm:chPref val="3"/>
        </dgm:presLayoutVars>
      </dgm:prSet>
      <dgm:spPr/>
      <dgm:t>
        <a:bodyPr/>
        <a:lstStyle/>
        <a:p>
          <a:endParaRPr lang="ru-RU"/>
        </a:p>
      </dgm:t>
    </dgm:pt>
    <dgm:pt modelId="{6C34F1C7-C6D2-4B35-A3DE-C2243B3A4679}" type="pres">
      <dgm:prSet presAssocID="{5202CB09-8B98-43C2-9122-E24D4E493571}" presName="rootConnector" presStyleLbl="node3" presStyleIdx="3" presStyleCnt="5"/>
      <dgm:spPr/>
      <dgm:t>
        <a:bodyPr/>
        <a:lstStyle/>
        <a:p>
          <a:endParaRPr lang="ru-RU"/>
        </a:p>
      </dgm:t>
    </dgm:pt>
    <dgm:pt modelId="{3E094540-6F20-4B58-B06F-4C1497D09228}" type="pres">
      <dgm:prSet presAssocID="{5202CB09-8B98-43C2-9122-E24D4E493571}" presName="hierChild4" presStyleCnt="0"/>
      <dgm:spPr/>
    </dgm:pt>
    <dgm:pt modelId="{F6E97A32-A5ED-4E57-A513-4B66F18584C8}" type="pres">
      <dgm:prSet presAssocID="{5202CB09-8B98-43C2-9122-E24D4E493571}" presName="hierChild5" presStyleCnt="0"/>
      <dgm:spPr/>
    </dgm:pt>
    <dgm:pt modelId="{6A7A4F5D-99FF-4629-87BB-C7638A497490}" type="pres">
      <dgm:prSet presAssocID="{7D889544-0744-449F-915B-C58B3643F14C}" presName="hierChild5" presStyleCnt="0"/>
      <dgm:spPr/>
    </dgm:pt>
    <dgm:pt modelId="{71A1EF88-445E-48CF-9DC5-793D048E2887}" type="pres">
      <dgm:prSet presAssocID="{0964F443-E7CC-4388-9FA8-BC30B342C4B7}" presName="Name37" presStyleLbl="parChTrans1D2" presStyleIdx="4" presStyleCnt="5"/>
      <dgm:spPr/>
      <dgm:t>
        <a:bodyPr/>
        <a:lstStyle/>
        <a:p>
          <a:endParaRPr lang="ru-RU"/>
        </a:p>
      </dgm:t>
    </dgm:pt>
    <dgm:pt modelId="{E3DDFB7D-56A0-4F5F-9608-A352E01F5E9F}" type="pres">
      <dgm:prSet presAssocID="{E8D6A76D-FB8A-4EE5-BE52-FA042F6D67AC}" presName="hierRoot2" presStyleCnt="0">
        <dgm:presLayoutVars>
          <dgm:hierBranch val="init"/>
        </dgm:presLayoutVars>
      </dgm:prSet>
      <dgm:spPr/>
    </dgm:pt>
    <dgm:pt modelId="{7D6708D4-8D0F-4E76-99D9-E0A045BDEB80}" type="pres">
      <dgm:prSet presAssocID="{E8D6A76D-FB8A-4EE5-BE52-FA042F6D67AC}" presName="rootComposite" presStyleCnt="0"/>
      <dgm:spPr/>
    </dgm:pt>
    <dgm:pt modelId="{F1D54DB5-BC2B-4BDA-A72D-2A34F419B6E4}" type="pres">
      <dgm:prSet presAssocID="{E8D6A76D-FB8A-4EE5-BE52-FA042F6D67AC}" presName="rootText" presStyleLbl="node2" presStyleIdx="4" presStyleCnt="5">
        <dgm:presLayoutVars>
          <dgm:chPref val="3"/>
        </dgm:presLayoutVars>
      </dgm:prSet>
      <dgm:spPr/>
      <dgm:t>
        <a:bodyPr/>
        <a:lstStyle/>
        <a:p>
          <a:endParaRPr lang="ru-RU"/>
        </a:p>
      </dgm:t>
    </dgm:pt>
    <dgm:pt modelId="{6FBD4D66-BC60-4EAA-9113-5E95462C0D09}" type="pres">
      <dgm:prSet presAssocID="{E8D6A76D-FB8A-4EE5-BE52-FA042F6D67AC}" presName="rootConnector" presStyleLbl="node2" presStyleIdx="4" presStyleCnt="5"/>
      <dgm:spPr/>
      <dgm:t>
        <a:bodyPr/>
        <a:lstStyle/>
        <a:p>
          <a:endParaRPr lang="ru-RU"/>
        </a:p>
      </dgm:t>
    </dgm:pt>
    <dgm:pt modelId="{6B2DD386-C471-4428-A76E-26579261513D}" type="pres">
      <dgm:prSet presAssocID="{E8D6A76D-FB8A-4EE5-BE52-FA042F6D67AC}" presName="hierChild4" presStyleCnt="0"/>
      <dgm:spPr/>
    </dgm:pt>
    <dgm:pt modelId="{B38AC831-26FC-4F97-B57A-ECF92C42DF68}" type="pres">
      <dgm:prSet presAssocID="{1E0FDCFC-0B8D-48A1-8989-C2033A9D0757}" presName="Name37" presStyleLbl="parChTrans1D3" presStyleIdx="4" presStyleCnt="5"/>
      <dgm:spPr/>
      <dgm:t>
        <a:bodyPr/>
        <a:lstStyle/>
        <a:p>
          <a:endParaRPr lang="ru-RU"/>
        </a:p>
      </dgm:t>
    </dgm:pt>
    <dgm:pt modelId="{0CA31072-16F3-478B-89B1-65178DE9C624}" type="pres">
      <dgm:prSet presAssocID="{BDB0651A-00F8-4C7F-9026-6D3AB7F526EF}" presName="hierRoot2" presStyleCnt="0">
        <dgm:presLayoutVars>
          <dgm:hierBranch val="init"/>
        </dgm:presLayoutVars>
      </dgm:prSet>
      <dgm:spPr/>
    </dgm:pt>
    <dgm:pt modelId="{50BFE8E9-95AF-4127-B2BA-7ED87456F2B4}" type="pres">
      <dgm:prSet presAssocID="{BDB0651A-00F8-4C7F-9026-6D3AB7F526EF}" presName="rootComposite" presStyleCnt="0"/>
      <dgm:spPr/>
    </dgm:pt>
    <dgm:pt modelId="{B71911B1-7368-44ED-8E4B-4AF6B2D37D76}" type="pres">
      <dgm:prSet presAssocID="{BDB0651A-00F8-4C7F-9026-6D3AB7F526EF}" presName="rootText" presStyleLbl="node3" presStyleIdx="4" presStyleCnt="5" custScaleY="248537">
        <dgm:presLayoutVars>
          <dgm:chPref val="3"/>
        </dgm:presLayoutVars>
      </dgm:prSet>
      <dgm:spPr/>
      <dgm:t>
        <a:bodyPr/>
        <a:lstStyle/>
        <a:p>
          <a:endParaRPr lang="ru-RU"/>
        </a:p>
      </dgm:t>
    </dgm:pt>
    <dgm:pt modelId="{3D2D4E9C-5E51-4D79-AB2F-9E215864490A}" type="pres">
      <dgm:prSet presAssocID="{BDB0651A-00F8-4C7F-9026-6D3AB7F526EF}" presName="rootConnector" presStyleLbl="node3" presStyleIdx="4" presStyleCnt="5"/>
      <dgm:spPr/>
      <dgm:t>
        <a:bodyPr/>
        <a:lstStyle/>
        <a:p>
          <a:endParaRPr lang="ru-RU"/>
        </a:p>
      </dgm:t>
    </dgm:pt>
    <dgm:pt modelId="{23E7249F-6D6B-4B4A-9301-42056F586730}" type="pres">
      <dgm:prSet presAssocID="{BDB0651A-00F8-4C7F-9026-6D3AB7F526EF}" presName="hierChild4" presStyleCnt="0"/>
      <dgm:spPr/>
    </dgm:pt>
    <dgm:pt modelId="{957E409F-F5E3-4498-A709-72C3DC91C07C}" type="pres">
      <dgm:prSet presAssocID="{7BD883EC-C3F4-421C-9DD3-6FD1854C77B6}" presName="Name37" presStyleLbl="parChTrans1D4" presStyleIdx="4" presStyleCnt="5"/>
      <dgm:spPr/>
      <dgm:t>
        <a:bodyPr/>
        <a:lstStyle/>
        <a:p>
          <a:endParaRPr lang="ru-RU"/>
        </a:p>
      </dgm:t>
    </dgm:pt>
    <dgm:pt modelId="{F63B4A23-EB28-4DD8-8E77-F05C36019C88}" type="pres">
      <dgm:prSet presAssocID="{8BCC8058-BD3E-4CEA-A5BE-81F656F7ECC2}" presName="hierRoot2" presStyleCnt="0">
        <dgm:presLayoutVars>
          <dgm:hierBranch val="init"/>
        </dgm:presLayoutVars>
      </dgm:prSet>
      <dgm:spPr/>
    </dgm:pt>
    <dgm:pt modelId="{19EA8294-B081-47E6-8D67-AAFE90F62513}" type="pres">
      <dgm:prSet presAssocID="{8BCC8058-BD3E-4CEA-A5BE-81F656F7ECC2}" presName="rootComposite" presStyleCnt="0"/>
      <dgm:spPr/>
    </dgm:pt>
    <dgm:pt modelId="{FF8B424E-39BF-40AE-AB5A-798ED19C4AAA}" type="pres">
      <dgm:prSet presAssocID="{8BCC8058-BD3E-4CEA-A5BE-81F656F7ECC2}" presName="rootText" presStyleLbl="node4" presStyleIdx="4" presStyleCnt="5" custScaleY="223271" custLinFactNeighborX="-1184" custLinFactNeighborY="91804">
        <dgm:presLayoutVars>
          <dgm:chPref val="3"/>
        </dgm:presLayoutVars>
      </dgm:prSet>
      <dgm:spPr/>
      <dgm:t>
        <a:bodyPr/>
        <a:lstStyle/>
        <a:p>
          <a:endParaRPr lang="ru-RU"/>
        </a:p>
      </dgm:t>
    </dgm:pt>
    <dgm:pt modelId="{E9B0614E-D6F1-4AB4-B00F-85E86EF85133}" type="pres">
      <dgm:prSet presAssocID="{8BCC8058-BD3E-4CEA-A5BE-81F656F7ECC2}" presName="rootConnector" presStyleLbl="node4" presStyleIdx="4" presStyleCnt="5"/>
      <dgm:spPr/>
      <dgm:t>
        <a:bodyPr/>
        <a:lstStyle/>
        <a:p>
          <a:endParaRPr lang="ru-RU"/>
        </a:p>
      </dgm:t>
    </dgm:pt>
    <dgm:pt modelId="{6C9C9259-F74C-42E1-9BCD-0F9BF9549B0C}" type="pres">
      <dgm:prSet presAssocID="{8BCC8058-BD3E-4CEA-A5BE-81F656F7ECC2}" presName="hierChild4" presStyleCnt="0"/>
      <dgm:spPr/>
    </dgm:pt>
    <dgm:pt modelId="{A879A2C3-3DB2-447A-B022-CC56751DA4F4}" type="pres">
      <dgm:prSet presAssocID="{8BCC8058-BD3E-4CEA-A5BE-81F656F7ECC2}" presName="hierChild5" presStyleCnt="0"/>
      <dgm:spPr/>
    </dgm:pt>
    <dgm:pt modelId="{0EF7C26A-B977-4FA6-AAF0-9A4CC5224AE1}" type="pres">
      <dgm:prSet presAssocID="{BDB0651A-00F8-4C7F-9026-6D3AB7F526EF}" presName="hierChild5" presStyleCnt="0"/>
      <dgm:spPr/>
    </dgm:pt>
    <dgm:pt modelId="{6256FBBB-A250-4CE2-8517-50B8DD6A9692}" type="pres">
      <dgm:prSet presAssocID="{E8D6A76D-FB8A-4EE5-BE52-FA042F6D67AC}" presName="hierChild5" presStyleCnt="0"/>
      <dgm:spPr/>
    </dgm:pt>
    <dgm:pt modelId="{805CA3ED-3A1F-4FAE-B772-A44A95336E15}" type="pres">
      <dgm:prSet presAssocID="{0E760D26-3D9B-4B71-A8C6-89E2E34B7644}" presName="hierChild3" presStyleCnt="0"/>
      <dgm:spPr/>
    </dgm:pt>
  </dgm:ptLst>
  <dgm:cxnLst>
    <dgm:cxn modelId="{275A3E74-C8DB-462D-A51A-46743AF5099A}" srcId="{E3C46FC9-1A2D-4CE3-B6EE-02B05B9C0359}" destId="{8CB4114E-AA8D-4380-A635-F0EE6F05E878}" srcOrd="0" destOrd="0" parTransId="{A543D6CF-7C88-4818-B270-D5564D8BF31B}" sibTransId="{5D896E03-44D0-4B5E-A4D6-B1BB8F16EBA1}"/>
    <dgm:cxn modelId="{C63AE7ED-3181-4641-B89A-4F298A948D9B}" type="presOf" srcId="{5202CB09-8B98-43C2-9122-E24D4E493571}" destId="{6C34F1C7-C6D2-4B35-A3DE-C2243B3A4679}" srcOrd="1" destOrd="0" presId="urn:microsoft.com/office/officeart/2005/8/layout/orgChart1"/>
    <dgm:cxn modelId="{D1B4D730-BF9B-4796-ACAB-49DC3CD45446}" srcId="{BDB0651A-00F8-4C7F-9026-6D3AB7F526EF}" destId="{8BCC8058-BD3E-4CEA-A5BE-81F656F7ECC2}" srcOrd="0" destOrd="0" parTransId="{7BD883EC-C3F4-421C-9DD3-6FD1854C77B6}" sibTransId="{0C55B8CD-C422-4EF1-BF73-B2EFE0F9D12A}"/>
    <dgm:cxn modelId="{547AB396-776E-450E-874C-F917FE317367}" type="presOf" srcId="{1D5458AD-6A0A-4A68-B020-03E7C0EC51ED}" destId="{95A7098F-ECEB-4D8F-890D-9E3A48EEE4CF}" srcOrd="0" destOrd="0" presId="urn:microsoft.com/office/officeart/2005/8/layout/orgChart1"/>
    <dgm:cxn modelId="{FB00F495-2C49-42BA-B265-E33397F7A725}" type="presOf" srcId="{41D74A13-6D6F-4935-A6FE-E096E3321D74}" destId="{0AA09EC3-B5B5-4933-9588-B3877D042CD0}" srcOrd="0" destOrd="0" presId="urn:microsoft.com/office/officeart/2005/8/layout/orgChart1"/>
    <dgm:cxn modelId="{BFDE7324-D654-4587-8249-E5C8EB2C77FC}" srcId="{2FCCA58B-5F05-43F8-AB7D-DB1D77FFFEDA}" destId="{2104DD4C-AE98-44E2-B5D5-C7AC0E1AD0D8}" srcOrd="0" destOrd="0" parTransId="{6A3361C5-06A1-4F24-A601-07CD9A2C1F51}" sibTransId="{C881FBA1-B032-404B-832B-A067CEF51DF9}"/>
    <dgm:cxn modelId="{A8C1D848-ACE3-4BCA-8B95-5AA25724A44C}" type="presOf" srcId="{6A3361C5-06A1-4F24-A601-07CD9A2C1F51}" destId="{AD8E2915-3825-4111-9AAD-8F38A13F7850}" srcOrd="0" destOrd="0" presId="urn:microsoft.com/office/officeart/2005/8/layout/orgChart1"/>
    <dgm:cxn modelId="{DDECC927-ED8A-4B13-92B0-A07531B22A5D}" type="presOf" srcId="{BB636447-4988-4998-981F-215812BB4992}" destId="{EDFA9711-8E3D-417D-A6B8-7B177D49D245}" srcOrd="1" destOrd="0" presId="urn:microsoft.com/office/officeart/2005/8/layout/orgChart1"/>
    <dgm:cxn modelId="{D3714F02-9713-43E9-81BE-305F9652B3AD}" type="presOf" srcId="{0E760D26-3D9B-4B71-A8C6-89E2E34B7644}" destId="{298615D7-B45E-40C1-AD21-29896F8396D5}" srcOrd="0" destOrd="0" presId="urn:microsoft.com/office/officeart/2005/8/layout/orgChart1"/>
    <dgm:cxn modelId="{32E88622-1B49-4651-BB55-F09A22E61AD1}" type="presOf" srcId="{0E760D26-3D9B-4B71-A8C6-89E2E34B7644}" destId="{65F57477-8E75-4FF0-8E30-AB8D3424FD62}" srcOrd="1" destOrd="0" presId="urn:microsoft.com/office/officeart/2005/8/layout/orgChart1"/>
    <dgm:cxn modelId="{BCC1D573-D7CC-446F-AD55-95BC16B52E43}" srcId="{A41E3A37-47F4-4761-841F-94DB2B2715F5}" destId="{24A36978-58E9-4823-9551-ACEFCDEC4A45}" srcOrd="0" destOrd="0" parTransId="{DA2A4713-116F-4639-BD56-77FC363FB6A5}" sibTransId="{1741B1E7-B1D1-4BBA-8FB7-5AE9AED9B4C2}"/>
    <dgm:cxn modelId="{92B8AE9E-CA30-4D1E-A27D-1A5C1CC56B43}" srcId="{0E760D26-3D9B-4B71-A8C6-89E2E34B7644}" destId="{0B0311F1-FB93-496A-9838-DD4511026DEC}" srcOrd="0" destOrd="0" parTransId="{D9DFECA5-2424-4628-B0CC-9961455C563A}" sibTransId="{516DF4FA-A458-4FCA-8AA4-F1E723AE1968}"/>
    <dgm:cxn modelId="{BE3B2942-6DAD-4FD8-95D7-26CE178B42D6}" srcId="{E8D6A76D-FB8A-4EE5-BE52-FA042F6D67AC}" destId="{BDB0651A-00F8-4C7F-9026-6D3AB7F526EF}" srcOrd="0" destOrd="0" parTransId="{1E0FDCFC-0B8D-48A1-8989-C2033A9D0757}" sibTransId="{A7CFA17B-94B9-4604-8D24-D65AF45CC195}"/>
    <dgm:cxn modelId="{71E678C7-8BD1-4D0C-A07B-6EDEDAC025E0}" type="presOf" srcId="{A41E3A37-47F4-4761-841F-94DB2B2715F5}" destId="{EE2565EA-76F2-4D55-A5AE-8DE429D608B7}" srcOrd="0" destOrd="0" presId="urn:microsoft.com/office/officeart/2005/8/layout/orgChart1"/>
    <dgm:cxn modelId="{E8EF2F06-506E-428E-87BF-28FE3CCEE34D}" type="presOf" srcId="{E8D6A76D-FB8A-4EE5-BE52-FA042F6D67AC}" destId="{6FBD4D66-BC60-4EAA-9113-5E95462C0D09}" srcOrd="1" destOrd="0" presId="urn:microsoft.com/office/officeart/2005/8/layout/orgChart1"/>
    <dgm:cxn modelId="{98E0CBB7-CC2B-4940-80CB-0A3AE7F9AA4D}" srcId="{0B0311F1-FB93-496A-9838-DD4511026DEC}" destId="{DF9E7CD5-CE58-444D-A1BC-C98F5A9EEFBE}" srcOrd="0" destOrd="0" parTransId="{7415364F-825B-489C-B276-FE518E0B19C9}" sibTransId="{270B170A-36D8-40AB-B89A-6E8A06EB7998}"/>
    <dgm:cxn modelId="{AB3485FD-6FA4-4CED-AD8A-2D83028CD609}" srcId="{0588B93E-059A-46BA-A4E0-104962961B89}" destId="{0E760D26-3D9B-4B71-A8C6-89E2E34B7644}" srcOrd="0" destOrd="0" parTransId="{4B08ED1E-5794-42DE-889E-B6C003F1480F}" sibTransId="{8A942A06-3425-4D5E-BBA6-EEBE49AA5405}"/>
    <dgm:cxn modelId="{5BB9C824-6700-4063-8F70-667028818A89}" srcId="{2104DD4C-AE98-44E2-B5D5-C7AC0E1AD0D8}" destId="{E3C46FC9-1A2D-4CE3-B6EE-02B05B9C0359}" srcOrd="0" destOrd="0" parTransId="{E1186D6D-D198-4405-A781-0D7D5F391E27}" sibTransId="{11F35F86-B403-40A8-967E-FBBAC6BE1585}"/>
    <dgm:cxn modelId="{9DE32FC0-F9C4-4DC8-AD91-036A609FFB8A}" type="presOf" srcId="{D9DFECA5-2424-4628-B0CC-9961455C563A}" destId="{DBEEB9D0-6ADD-43F9-AD04-3D9110AC251F}" srcOrd="0" destOrd="0" presId="urn:microsoft.com/office/officeart/2005/8/layout/orgChart1"/>
    <dgm:cxn modelId="{B5065E51-BEF1-4FC8-9690-7DE94B9141FC}" srcId="{0E760D26-3D9B-4B71-A8C6-89E2E34B7644}" destId="{7D889544-0744-449F-915B-C58B3643F14C}" srcOrd="3" destOrd="0" parTransId="{545D0CD5-4235-471F-8F5E-5E6B53128F59}" sibTransId="{5FBB9299-5040-475A-8401-F7CDC067F5C7}"/>
    <dgm:cxn modelId="{BEB422BC-C632-4144-AFD4-8BF3CECF14B0}" type="presOf" srcId="{7D889544-0744-449F-915B-C58B3643F14C}" destId="{7D24B7E7-646C-4A3D-B821-C14B77D95F23}" srcOrd="0" destOrd="0" presId="urn:microsoft.com/office/officeart/2005/8/layout/orgChart1"/>
    <dgm:cxn modelId="{364BD361-CD0C-4571-884D-4FE3C6873411}" type="presOf" srcId="{8BCC8058-BD3E-4CEA-A5BE-81F656F7ECC2}" destId="{FF8B424E-39BF-40AE-AB5A-798ED19C4AAA}" srcOrd="0" destOrd="0" presId="urn:microsoft.com/office/officeart/2005/8/layout/orgChart1"/>
    <dgm:cxn modelId="{A4C348B6-2EF9-4107-80D2-C8AA6CAFB91D}" srcId="{7D889544-0744-449F-915B-C58B3643F14C}" destId="{5202CB09-8B98-43C2-9122-E24D4E493571}" srcOrd="0" destOrd="0" parTransId="{F0FDB6F0-025D-4E4D-85E7-929A7D82D4DF}" sibTransId="{89B47D6C-2432-4611-B2C7-88CCD70ABE0F}"/>
    <dgm:cxn modelId="{D1595907-8962-4E71-9473-F123439EA68E}" srcId="{BB636447-4988-4998-981F-215812BB4992}" destId="{DEC3924B-908F-40C4-9763-EB3551FDD9BE}" srcOrd="0" destOrd="0" parTransId="{288E1B83-B1AE-4221-AC85-5424B8CD3E9D}" sibTransId="{AE2FF387-E628-43CB-9ED7-1D55BD261963}"/>
    <dgm:cxn modelId="{8A9964A5-2FE4-42B3-A6A0-5203246ABD70}" type="presOf" srcId="{BDB0651A-00F8-4C7F-9026-6D3AB7F526EF}" destId="{B71911B1-7368-44ED-8E4B-4AF6B2D37D76}" srcOrd="0" destOrd="0" presId="urn:microsoft.com/office/officeart/2005/8/layout/orgChart1"/>
    <dgm:cxn modelId="{A1C6C934-1AAF-480A-9BBF-78AADAFFA7EC}" type="presOf" srcId="{F0FDB6F0-025D-4E4D-85E7-929A7D82D4DF}" destId="{FF5CE189-9D18-444B-97C3-BD54AFD730FB}" srcOrd="0" destOrd="0" presId="urn:microsoft.com/office/officeart/2005/8/layout/orgChart1"/>
    <dgm:cxn modelId="{D88BDC23-96F0-4E31-AEE0-998FEEF4E2B3}" type="presOf" srcId="{BB636447-4988-4998-981F-215812BB4992}" destId="{E5C4C508-F675-4E2E-9D74-FF6514097CFF}" srcOrd="0" destOrd="0" presId="urn:microsoft.com/office/officeart/2005/8/layout/orgChart1"/>
    <dgm:cxn modelId="{372BCC99-45C3-4D3E-9400-91E1A83512B6}" type="presOf" srcId="{5202CB09-8B98-43C2-9122-E24D4E493571}" destId="{909DA54C-C391-41B3-862A-302C67CD4318}" srcOrd="0" destOrd="0" presId="urn:microsoft.com/office/officeart/2005/8/layout/orgChart1"/>
    <dgm:cxn modelId="{D077E7A1-CFFA-434F-9F1B-71C8AECF1EB5}" type="presOf" srcId="{DF9E7CD5-CE58-444D-A1BC-C98F5A9EEFBE}" destId="{AD3B02C6-35BD-4CE2-9ED5-3065CB0E05C6}" srcOrd="1" destOrd="0" presId="urn:microsoft.com/office/officeart/2005/8/layout/orgChart1"/>
    <dgm:cxn modelId="{6206F316-77C4-45A5-8F47-101648F62B62}" type="presOf" srcId="{0588B93E-059A-46BA-A4E0-104962961B89}" destId="{6D496747-8B32-4F51-BCF1-931A3690C763}" srcOrd="0" destOrd="0" presId="urn:microsoft.com/office/officeart/2005/8/layout/orgChart1"/>
    <dgm:cxn modelId="{451BA889-DE91-4C96-AA05-AF9ABDF7B3A9}" type="presOf" srcId="{BDB0651A-00F8-4C7F-9026-6D3AB7F526EF}" destId="{3D2D4E9C-5E51-4D79-AB2F-9E215864490A}" srcOrd="1" destOrd="0" presId="urn:microsoft.com/office/officeart/2005/8/layout/orgChart1"/>
    <dgm:cxn modelId="{4FE840C1-3E2C-4A7F-8A27-30A076242086}" type="presOf" srcId="{8BCC8058-BD3E-4CEA-A5BE-81F656F7ECC2}" destId="{E9B0614E-D6F1-4AB4-B00F-85E86EF85133}" srcOrd="1" destOrd="0" presId="urn:microsoft.com/office/officeart/2005/8/layout/orgChart1"/>
    <dgm:cxn modelId="{60FC9064-A8D9-46D9-A21F-6E648C25B9B5}" type="presOf" srcId="{E1186D6D-D198-4405-A781-0D7D5F391E27}" destId="{5E2BD42D-E4E1-493C-BF7E-FF14E50080D8}" srcOrd="0" destOrd="0" presId="urn:microsoft.com/office/officeart/2005/8/layout/orgChart1"/>
    <dgm:cxn modelId="{89E9D62C-25B6-42A1-B7E5-2F20B030B894}" srcId="{0E760D26-3D9B-4B71-A8C6-89E2E34B7644}" destId="{A41E3A37-47F4-4761-841F-94DB2B2715F5}" srcOrd="2" destOrd="0" parTransId="{1D5458AD-6A0A-4A68-B020-03E7C0EC51ED}" sibTransId="{12434956-F07D-4F3B-BA9A-393E8E2E4743}"/>
    <dgm:cxn modelId="{335D263A-1573-4428-807F-EE916FB48858}" type="presOf" srcId="{545D0CD5-4235-471F-8F5E-5E6B53128F59}" destId="{79F8326F-5FE4-442F-805B-4D57F301D8D6}" srcOrd="0" destOrd="0" presId="urn:microsoft.com/office/officeart/2005/8/layout/orgChart1"/>
    <dgm:cxn modelId="{BB1E13C0-5F8B-4A59-B540-1EDA0CA54DE1}" type="presOf" srcId="{A41E3A37-47F4-4761-841F-94DB2B2715F5}" destId="{D82C0B6C-4910-4BFE-81A6-2F9676BB3AF3}" srcOrd="1" destOrd="0" presId="urn:microsoft.com/office/officeart/2005/8/layout/orgChart1"/>
    <dgm:cxn modelId="{E0A01E55-74B4-4C15-A54D-87482353A774}" type="presOf" srcId="{7D889544-0744-449F-915B-C58B3643F14C}" destId="{A5A5DAC5-5F84-4D18-8251-9AAEDF3B9A1B}" srcOrd="1" destOrd="0" presId="urn:microsoft.com/office/officeart/2005/8/layout/orgChart1"/>
    <dgm:cxn modelId="{3D805750-8A27-4FCB-8A7C-B4B7CD40292D}" type="presOf" srcId="{E8D6A76D-FB8A-4EE5-BE52-FA042F6D67AC}" destId="{F1D54DB5-BC2B-4BDA-A72D-2A34F419B6E4}" srcOrd="0" destOrd="0" presId="urn:microsoft.com/office/officeart/2005/8/layout/orgChart1"/>
    <dgm:cxn modelId="{CBAC6A6F-B9E5-42A5-9B4B-ECC12E357C86}" type="presOf" srcId="{24A36978-58E9-4823-9551-ACEFCDEC4A45}" destId="{D1C3F3F1-0275-4CDA-AE5C-2A07EBE0D6F6}" srcOrd="0" destOrd="0" presId="urn:microsoft.com/office/officeart/2005/8/layout/orgChart1"/>
    <dgm:cxn modelId="{845ED181-2EAB-4E8E-B7DF-2514775B9C0B}" type="presOf" srcId="{DF9E7CD5-CE58-444D-A1BC-C98F5A9EEFBE}" destId="{55DFEC5C-F1AA-4ADE-8E5D-9FD9E964B3D4}" srcOrd="0" destOrd="0" presId="urn:microsoft.com/office/officeart/2005/8/layout/orgChart1"/>
    <dgm:cxn modelId="{E27017D0-821F-4E85-904C-AAF41AA7DD5F}" type="presOf" srcId="{33BF8761-C400-43CE-A101-BCF5267279DC}" destId="{7D8969F3-167B-4E8E-A4BC-820D59FF8EB7}" srcOrd="0" destOrd="0" presId="urn:microsoft.com/office/officeart/2005/8/layout/orgChart1"/>
    <dgm:cxn modelId="{9631B205-8882-484F-B794-535D01EE7400}" type="presOf" srcId="{0B0311F1-FB93-496A-9838-DD4511026DEC}" destId="{70AF6CE0-A052-4320-9025-5291EEBE1C3E}" srcOrd="0" destOrd="0" presId="urn:microsoft.com/office/officeart/2005/8/layout/orgChart1"/>
    <dgm:cxn modelId="{9F41A61F-5F3B-4A17-99EE-0E91CA96D1FC}" type="presOf" srcId="{8CB4114E-AA8D-4380-A635-F0EE6F05E878}" destId="{3A32492C-61F6-48FD-8BB0-B63A9AF82E4F}" srcOrd="1" destOrd="0" presId="urn:microsoft.com/office/officeart/2005/8/layout/orgChart1"/>
    <dgm:cxn modelId="{19FAAAAF-DA79-4772-A42B-B7F56694A894}" type="presOf" srcId="{DEC3924B-908F-40C4-9763-EB3551FDD9BE}" destId="{837F132B-8170-4696-A825-12147270793D}" srcOrd="0" destOrd="0" presId="urn:microsoft.com/office/officeart/2005/8/layout/orgChart1"/>
    <dgm:cxn modelId="{7F615E6E-8CA8-46DF-9545-FC32B03D1BE2}" type="presOf" srcId="{24A36978-58E9-4823-9551-ACEFCDEC4A45}" destId="{40D54F26-B9D9-4355-B70E-E191179EE515}" srcOrd="1" destOrd="0" presId="urn:microsoft.com/office/officeart/2005/8/layout/orgChart1"/>
    <dgm:cxn modelId="{24DA20E3-8755-4FC8-AA1F-46DDE5259A06}" type="presOf" srcId="{0964F443-E7CC-4388-9FA8-BC30B342C4B7}" destId="{71A1EF88-445E-48CF-9DC5-793D048E2887}" srcOrd="0" destOrd="0" presId="urn:microsoft.com/office/officeart/2005/8/layout/orgChart1"/>
    <dgm:cxn modelId="{13332845-B605-450B-92A4-7C9B3B9F7AC8}" type="presOf" srcId="{7415364F-825B-489C-B276-FE518E0B19C9}" destId="{FD3027EE-14B7-401B-8743-99C12C32C8BB}" srcOrd="0" destOrd="0" presId="urn:microsoft.com/office/officeart/2005/8/layout/orgChart1"/>
    <dgm:cxn modelId="{8CA5CCA0-0FA3-4DF5-BF82-2AF7257D8461}" type="presOf" srcId="{8CB4114E-AA8D-4380-A635-F0EE6F05E878}" destId="{387C289D-FEA9-4943-AEB8-F4167591A130}" srcOrd="0" destOrd="0" presId="urn:microsoft.com/office/officeart/2005/8/layout/orgChart1"/>
    <dgm:cxn modelId="{0AC7C1F7-EE8E-4427-8901-F628E2F0B383}" type="presOf" srcId="{DA2A4713-116F-4639-BD56-77FC363FB6A5}" destId="{3090C33A-7355-410D-9D48-6EFFE2624BD5}" srcOrd="0" destOrd="0" presId="urn:microsoft.com/office/officeart/2005/8/layout/orgChart1"/>
    <dgm:cxn modelId="{84A34243-43E2-43D7-85E3-31CA7643F812}" type="presOf" srcId="{288E1B83-B1AE-4221-AC85-5424B8CD3E9D}" destId="{449D2781-843E-4961-AFE4-A6A66ACB56CA}" srcOrd="0" destOrd="0" presId="urn:microsoft.com/office/officeart/2005/8/layout/orgChart1"/>
    <dgm:cxn modelId="{795156C5-E6EF-438F-91F5-B4186B3AE444}" type="presOf" srcId="{2FCCA58B-5F05-43F8-AB7D-DB1D77FFFEDA}" destId="{8D6E218A-55D8-4AB0-B3AA-AE80D4DDC8D5}" srcOrd="0" destOrd="0" presId="urn:microsoft.com/office/officeart/2005/8/layout/orgChart1"/>
    <dgm:cxn modelId="{6C23AB5D-22F6-4AAB-800A-EF0ABA33E0A9}" type="presOf" srcId="{DEC3924B-908F-40C4-9763-EB3551FDD9BE}" destId="{2E75E0FC-9C23-4E79-BEBA-C691BE6BDBAF}" srcOrd="1" destOrd="0" presId="urn:microsoft.com/office/officeart/2005/8/layout/orgChart1"/>
    <dgm:cxn modelId="{271E6955-B234-446D-9665-3C8654655FBB}" srcId="{0E760D26-3D9B-4B71-A8C6-89E2E34B7644}" destId="{E8D6A76D-FB8A-4EE5-BE52-FA042F6D67AC}" srcOrd="4" destOrd="0" parTransId="{0964F443-E7CC-4388-9FA8-BC30B342C4B7}" sibTransId="{7ECFBB97-CCAB-4069-814E-9668A891A1A4}"/>
    <dgm:cxn modelId="{68975D66-ABF6-4C42-B904-72BFBB344026}" type="presOf" srcId="{7BD883EC-C3F4-421C-9DD3-6FD1854C77B6}" destId="{957E409F-F5E3-4498-A709-72C3DC91C07C}" srcOrd="0" destOrd="0" presId="urn:microsoft.com/office/officeart/2005/8/layout/orgChart1"/>
    <dgm:cxn modelId="{E5EB1927-0347-4D1F-9D67-0CF7AB1D09D7}" type="presOf" srcId="{E3C46FC9-1A2D-4CE3-B6EE-02B05B9C0359}" destId="{BFCCD560-7FB4-44C5-8488-4D547AAA8F33}" srcOrd="0" destOrd="0" presId="urn:microsoft.com/office/officeart/2005/8/layout/orgChart1"/>
    <dgm:cxn modelId="{723050D0-52BE-49CB-BA89-1664890137B6}" srcId="{DF9E7CD5-CE58-444D-A1BC-C98F5A9EEFBE}" destId="{BB636447-4988-4998-981F-215812BB4992}" srcOrd="0" destOrd="0" parTransId="{41D74A13-6D6F-4935-A6FE-E096E3321D74}" sibTransId="{024D6966-BD07-4F83-BA90-97668D6234C5}"/>
    <dgm:cxn modelId="{5552A463-779D-4F17-A1E6-FFF96B38EDB8}" type="presOf" srcId="{2FCCA58B-5F05-43F8-AB7D-DB1D77FFFEDA}" destId="{98D6550F-87FD-4974-95FC-99D670577105}" srcOrd="1" destOrd="0" presId="urn:microsoft.com/office/officeart/2005/8/layout/orgChart1"/>
    <dgm:cxn modelId="{9B6A41AB-B165-4E0F-9A51-FD601AD0412A}" type="presOf" srcId="{E3C46FC9-1A2D-4CE3-B6EE-02B05B9C0359}" destId="{A15204E0-4DBB-4D6E-819D-73692B357FBE}" srcOrd="1" destOrd="0" presId="urn:microsoft.com/office/officeart/2005/8/layout/orgChart1"/>
    <dgm:cxn modelId="{65BE4B5A-F1B5-4762-BFB9-19B3BECF4B68}" srcId="{0E760D26-3D9B-4B71-A8C6-89E2E34B7644}" destId="{2FCCA58B-5F05-43F8-AB7D-DB1D77FFFEDA}" srcOrd="1" destOrd="0" parTransId="{33BF8761-C400-43CE-A101-BCF5267279DC}" sibTransId="{8CFEFF13-94AD-47FD-A08F-46FCAA031EDC}"/>
    <dgm:cxn modelId="{46082DFB-0270-4703-B252-C8915A570699}" type="presOf" srcId="{2104DD4C-AE98-44E2-B5D5-C7AC0E1AD0D8}" destId="{B141CDB4-FC28-41CE-B242-C2017D8894ED}" srcOrd="0" destOrd="0" presId="urn:microsoft.com/office/officeart/2005/8/layout/orgChart1"/>
    <dgm:cxn modelId="{5B166634-4367-43BF-A9B6-606F32D2E0A0}" type="presOf" srcId="{2104DD4C-AE98-44E2-B5D5-C7AC0E1AD0D8}" destId="{FC75A081-C92E-4EC1-B49A-07B7D94FD0D5}" srcOrd="1" destOrd="0" presId="urn:microsoft.com/office/officeart/2005/8/layout/orgChart1"/>
    <dgm:cxn modelId="{2CF22025-A429-4416-9105-23AAC295D49F}" type="presOf" srcId="{A543D6CF-7C88-4818-B270-D5564D8BF31B}" destId="{BD862F23-A888-451A-B75E-7E36F5F6801D}" srcOrd="0" destOrd="0" presId="urn:microsoft.com/office/officeart/2005/8/layout/orgChart1"/>
    <dgm:cxn modelId="{0D59DE49-550F-484B-8AE4-08C418C1ABFC}" type="presOf" srcId="{0B0311F1-FB93-496A-9838-DD4511026DEC}" destId="{826E3E78-3D36-4666-8B66-FF7F5802C22E}" srcOrd="1" destOrd="0" presId="urn:microsoft.com/office/officeart/2005/8/layout/orgChart1"/>
    <dgm:cxn modelId="{01B50B76-07B5-493E-B1E5-BE3A8BDAC7C9}" type="presOf" srcId="{1E0FDCFC-0B8D-48A1-8989-C2033A9D0757}" destId="{B38AC831-26FC-4F97-B57A-ECF92C42DF68}" srcOrd="0" destOrd="0" presId="urn:microsoft.com/office/officeart/2005/8/layout/orgChart1"/>
    <dgm:cxn modelId="{9038EEA1-FC2F-4B46-BF3D-5589080D5374}" type="presParOf" srcId="{6D496747-8B32-4F51-BCF1-931A3690C763}" destId="{DFB8CCCC-DF57-4BA3-B24B-C0D46CED9263}" srcOrd="0" destOrd="0" presId="urn:microsoft.com/office/officeart/2005/8/layout/orgChart1"/>
    <dgm:cxn modelId="{2BFAB5C2-0935-41F0-99EB-7173BB75A889}" type="presParOf" srcId="{DFB8CCCC-DF57-4BA3-B24B-C0D46CED9263}" destId="{BF0CFB16-641A-4D5A-98C3-7065DCC51F86}" srcOrd="0" destOrd="0" presId="urn:microsoft.com/office/officeart/2005/8/layout/orgChart1"/>
    <dgm:cxn modelId="{6C515E32-F7CB-490E-8334-45FC2523F70A}" type="presParOf" srcId="{BF0CFB16-641A-4D5A-98C3-7065DCC51F86}" destId="{298615D7-B45E-40C1-AD21-29896F8396D5}" srcOrd="0" destOrd="0" presId="urn:microsoft.com/office/officeart/2005/8/layout/orgChart1"/>
    <dgm:cxn modelId="{14A7F535-BEA4-4FC9-9311-8232B830625A}" type="presParOf" srcId="{BF0CFB16-641A-4D5A-98C3-7065DCC51F86}" destId="{65F57477-8E75-4FF0-8E30-AB8D3424FD62}" srcOrd="1" destOrd="0" presId="urn:microsoft.com/office/officeart/2005/8/layout/orgChart1"/>
    <dgm:cxn modelId="{75124474-2917-45BC-A54D-083132A55D46}" type="presParOf" srcId="{DFB8CCCC-DF57-4BA3-B24B-C0D46CED9263}" destId="{2EC1E922-8D4A-49CF-B8F0-77919A9E9340}" srcOrd="1" destOrd="0" presId="urn:microsoft.com/office/officeart/2005/8/layout/orgChart1"/>
    <dgm:cxn modelId="{2A65C37F-7DEC-4BFC-AD92-E5DECCFB0818}" type="presParOf" srcId="{2EC1E922-8D4A-49CF-B8F0-77919A9E9340}" destId="{DBEEB9D0-6ADD-43F9-AD04-3D9110AC251F}" srcOrd="0" destOrd="0" presId="urn:microsoft.com/office/officeart/2005/8/layout/orgChart1"/>
    <dgm:cxn modelId="{76A4CE0A-07A2-4921-AC43-8646B30A2E2A}" type="presParOf" srcId="{2EC1E922-8D4A-49CF-B8F0-77919A9E9340}" destId="{7D006F03-35B3-443E-A49D-61C03F6ADC47}" srcOrd="1" destOrd="0" presId="urn:microsoft.com/office/officeart/2005/8/layout/orgChart1"/>
    <dgm:cxn modelId="{D1CE56F2-1C74-4131-BB4E-1CB51E125100}" type="presParOf" srcId="{7D006F03-35B3-443E-A49D-61C03F6ADC47}" destId="{A239FD67-EA99-4B0B-91F7-7988C336D80B}" srcOrd="0" destOrd="0" presId="urn:microsoft.com/office/officeart/2005/8/layout/orgChart1"/>
    <dgm:cxn modelId="{6948D9DE-22F7-47A0-87ED-5F9A8BDA2B51}" type="presParOf" srcId="{A239FD67-EA99-4B0B-91F7-7988C336D80B}" destId="{70AF6CE0-A052-4320-9025-5291EEBE1C3E}" srcOrd="0" destOrd="0" presId="urn:microsoft.com/office/officeart/2005/8/layout/orgChart1"/>
    <dgm:cxn modelId="{99A452EA-77C4-4632-A3A6-230D11428EF1}" type="presParOf" srcId="{A239FD67-EA99-4B0B-91F7-7988C336D80B}" destId="{826E3E78-3D36-4666-8B66-FF7F5802C22E}" srcOrd="1" destOrd="0" presId="urn:microsoft.com/office/officeart/2005/8/layout/orgChart1"/>
    <dgm:cxn modelId="{A68EBC5F-2E03-452C-B192-4389D1A09AA2}" type="presParOf" srcId="{7D006F03-35B3-443E-A49D-61C03F6ADC47}" destId="{E4A11BDD-3E74-432B-B025-A7504D6D8CDD}" srcOrd="1" destOrd="0" presId="urn:microsoft.com/office/officeart/2005/8/layout/orgChart1"/>
    <dgm:cxn modelId="{5B96C4B0-76DA-4528-B9D6-49D5CDEE0B07}" type="presParOf" srcId="{E4A11BDD-3E74-432B-B025-A7504D6D8CDD}" destId="{FD3027EE-14B7-401B-8743-99C12C32C8BB}" srcOrd="0" destOrd="0" presId="urn:microsoft.com/office/officeart/2005/8/layout/orgChart1"/>
    <dgm:cxn modelId="{34A1480B-F24E-41B3-8EF4-7C3C54853ECF}" type="presParOf" srcId="{E4A11BDD-3E74-432B-B025-A7504D6D8CDD}" destId="{52AAD00B-58E2-49AE-AFE4-77CDB8D0F3BF}" srcOrd="1" destOrd="0" presId="urn:microsoft.com/office/officeart/2005/8/layout/orgChart1"/>
    <dgm:cxn modelId="{D0F1D14C-59E0-4DE3-9538-18FF08FF775C}" type="presParOf" srcId="{52AAD00B-58E2-49AE-AFE4-77CDB8D0F3BF}" destId="{0390A5B9-F347-44B7-9B31-E1346406F635}" srcOrd="0" destOrd="0" presId="urn:microsoft.com/office/officeart/2005/8/layout/orgChart1"/>
    <dgm:cxn modelId="{8EE2F175-D00D-4D4F-8E3A-7CEF4DBAEDEC}" type="presParOf" srcId="{0390A5B9-F347-44B7-9B31-E1346406F635}" destId="{55DFEC5C-F1AA-4ADE-8E5D-9FD9E964B3D4}" srcOrd="0" destOrd="0" presId="urn:microsoft.com/office/officeart/2005/8/layout/orgChart1"/>
    <dgm:cxn modelId="{F0FE257C-1DD4-444A-8570-D37234ABBE92}" type="presParOf" srcId="{0390A5B9-F347-44B7-9B31-E1346406F635}" destId="{AD3B02C6-35BD-4CE2-9ED5-3065CB0E05C6}" srcOrd="1" destOrd="0" presId="urn:microsoft.com/office/officeart/2005/8/layout/orgChart1"/>
    <dgm:cxn modelId="{14743919-8E42-418F-BC82-20875DD74230}" type="presParOf" srcId="{52AAD00B-58E2-49AE-AFE4-77CDB8D0F3BF}" destId="{EB23781E-9F4E-431E-8030-29D3750440DA}" srcOrd="1" destOrd="0" presId="urn:microsoft.com/office/officeart/2005/8/layout/orgChart1"/>
    <dgm:cxn modelId="{B0090BE6-4793-4B9A-9C56-A39163002BA2}" type="presParOf" srcId="{EB23781E-9F4E-431E-8030-29D3750440DA}" destId="{0AA09EC3-B5B5-4933-9588-B3877D042CD0}" srcOrd="0" destOrd="0" presId="urn:microsoft.com/office/officeart/2005/8/layout/orgChart1"/>
    <dgm:cxn modelId="{58A97A92-31FD-40D0-9157-145228424935}" type="presParOf" srcId="{EB23781E-9F4E-431E-8030-29D3750440DA}" destId="{D8008DA6-9AC6-4278-A8B4-7D236043FA00}" srcOrd="1" destOrd="0" presId="urn:microsoft.com/office/officeart/2005/8/layout/orgChart1"/>
    <dgm:cxn modelId="{F653FC1E-D8B4-451E-A64A-584F0FD1DA2B}" type="presParOf" srcId="{D8008DA6-9AC6-4278-A8B4-7D236043FA00}" destId="{B3078095-F86B-42D6-BAE3-AD73F53A28D0}" srcOrd="0" destOrd="0" presId="urn:microsoft.com/office/officeart/2005/8/layout/orgChart1"/>
    <dgm:cxn modelId="{498AE890-914F-4BD4-805B-FC28BB4E0C84}" type="presParOf" srcId="{B3078095-F86B-42D6-BAE3-AD73F53A28D0}" destId="{E5C4C508-F675-4E2E-9D74-FF6514097CFF}" srcOrd="0" destOrd="0" presId="urn:microsoft.com/office/officeart/2005/8/layout/orgChart1"/>
    <dgm:cxn modelId="{849FB1AC-8312-44C4-9127-B6382ADDCA85}" type="presParOf" srcId="{B3078095-F86B-42D6-BAE3-AD73F53A28D0}" destId="{EDFA9711-8E3D-417D-A6B8-7B177D49D245}" srcOrd="1" destOrd="0" presId="urn:microsoft.com/office/officeart/2005/8/layout/orgChart1"/>
    <dgm:cxn modelId="{3EB7643A-BAE5-484E-BF7A-3AE37745040B}" type="presParOf" srcId="{D8008DA6-9AC6-4278-A8B4-7D236043FA00}" destId="{C0A36652-0FC9-4BCD-ABA6-D1AF7064DBB6}" srcOrd="1" destOrd="0" presId="urn:microsoft.com/office/officeart/2005/8/layout/orgChart1"/>
    <dgm:cxn modelId="{6AEAE5B1-D914-483B-A6ED-9EFFD6993FFF}" type="presParOf" srcId="{C0A36652-0FC9-4BCD-ABA6-D1AF7064DBB6}" destId="{449D2781-843E-4961-AFE4-A6A66ACB56CA}" srcOrd="0" destOrd="0" presId="urn:microsoft.com/office/officeart/2005/8/layout/orgChart1"/>
    <dgm:cxn modelId="{95B30537-2ACE-4470-B53B-E1299DE1CF56}" type="presParOf" srcId="{C0A36652-0FC9-4BCD-ABA6-D1AF7064DBB6}" destId="{1C33A092-2091-4989-A051-EBC9B5307F9E}" srcOrd="1" destOrd="0" presId="urn:microsoft.com/office/officeart/2005/8/layout/orgChart1"/>
    <dgm:cxn modelId="{40C547A4-529F-4156-98A4-C7EBD8429D4B}" type="presParOf" srcId="{1C33A092-2091-4989-A051-EBC9B5307F9E}" destId="{321323EF-4743-4216-B1FA-976083E8491C}" srcOrd="0" destOrd="0" presId="urn:microsoft.com/office/officeart/2005/8/layout/orgChart1"/>
    <dgm:cxn modelId="{92430390-5295-409F-841C-25EF58CBA655}" type="presParOf" srcId="{321323EF-4743-4216-B1FA-976083E8491C}" destId="{837F132B-8170-4696-A825-12147270793D}" srcOrd="0" destOrd="0" presId="urn:microsoft.com/office/officeart/2005/8/layout/orgChart1"/>
    <dgm:cxn modelId="{F3A750B1-65D5-473B-A57A-ED2D5793332D}" type="presParOf" srcId="{321323EF-4743-4216-B1FA-976083E8491C}" destId="{2E75E0FC-9C23-4E79-BEBA-C691BE6BDBAF}" srcOrd="1" destOrd="0" presId="urn:microsoft.com/office/officeart/2005/8/layout/orgChart1"/>
    <dgm:cxn modelId="{C154FF47-475C-436A-8215-79D7BD8EB2E6}" type="presParOf" srcId="{1C33A092-2091-4989-A051-EBC9B5307F9E}" destId="{93178C77-5F03-4028-B6B4-6C8FAF7EBBD7}" srcOrd="1" destOrd="0" presId="urn:microsoft.com/office/officeart/2005/8/layout/orgChart1"/>
    <dgm:cxn modelId="{5B863A78-0270-4E31-847E-48FD0F759B29}" type="presParOf" srcId="{1C33A092-2091-4989-A051-EBC9B5307F9E}" destId="{8B1C2920-8239-4E39-AB37-F5482913670B}" srcOrd="2" destOrd="0" presId="urn:microsoft.com/office/officeart/2005/8/layout/orgChart1"/>
    <dgm:cxn modelId="{F8B965AB-4D94-4BFC-A7EB-4FD1F03BA36A}" type="presParOf" srcId="{D8008DA6-9AC6-4278-A8B4-7D236043FA00}" destId="{5315B0E7-8A0E-4782-A3A6-E770D3E2BB8B}" srcOrd="2" destOrd="0" presId="urn:microsoft.com/office/officeart/2005/8/layout/orgChart1"/>
    <dgm:cxn modelId="{A6F5F33E-CAA8-44BD-8869-3C7289864514}" type="presParOf" srcId="{52AAD00B-58E2-49AE-AFE4-77CDB8D0F3BF}" destId="{DEDD5B36-5798-4966-AB20-2105FCD63C59}" srcOrd="2" destOrd="0" presId="urn:microsoft.com/office/officeart/2005/8/layout/orgChart1"/>
    <dgm:cxn modelId="{1B24322B-4C55-4A1C-AF5E-6B52A8C83343}" type="presParOf" srcId="{7D006F03-35B3-443E-A49D-61C03F6ADC47}" destId="{B71601AA-35C8-40F5-8F10-43322BD9C6E2}" srcOrd="2" destOrd="0" presId="urn:microsoft.com/office/officeart/2005/8/layout/orgChart1"/>
    <dgm:cxn modelId="{4C134E24-D3EC-4924-889A-7589943A9A84}" type="presParOf" srcId="{2EC1E922-8D4A-49CF-B8F0-77919A9E9340}" destId="{7D8969F3-167B-4E8E-A4BC-820D59FF8EB7}" srcOrd="2" destOrd="0" presId="urn:microsoft.com/office/officeart/2005/8/layout/orgChart1"/>
    <dgm:cxn modelId="{34B9438B-C97D-45F9-90A0-83859A631383}" type="presParOf" srcId="{2EC1E922-8D4A-49CF-B8F0-77919A9E9340}" destId="{891949F7-667E-4E5F-948C-A56A17F5CA87}" srcOrd="3" destOrd="0" presId="urn:microsoft.com/office/officeart/2005/8/layout/orgChart1"/>
    <dgm:cxn modelId="{2A051065-B76F-4D26-B7E7-C045E7AFF851}" type="presParOf" srcId="{891949F7-667E-4E5F-948C-A56A17F5CA87}" destId="{22F83EFC-1DCF-4248-AD04-6B12AEE2DEC7}" srcOrd="0" destOrd="0" presId="urn:microsoft.com/office/officeart/2005/8/layout/orgChart1"/>
    <dgm:cxn modelId="{27E69D19-9229-4FDC-B947-80E5076AB3E0}" type="presParOf" srcId="{22F83EFC-1DCF-4248-AD04-6B12AEE2DEC7}" destId="{8D6E218A-55D8-4AB0-B3AA-AE80D4DDC8D5}" srcOrd="0" destOrd="0" presId="urn:microsoft.com/office/officeart/2005/8/layout/orgChart1"/>
    <dgm:cxn modelId="{3A9567BC-CABD-4185-BE2C-528AC3AD548E}" type="presParOf" srcId="{22F83EFC-1DCF-4248-AD04-6B12AEE2DEC7}" destId="{98D6550F-87FD-4974-95FC-99D670577105}" srcOrd="1" destOrd="0" presId="urn:microsoft.com/office/officeart/2005/8/layout/orgChart1"/>
    <dgm:cxn modelId="{36E4229F-E9F6-4370-90AB-02310806A8DE}" type="presParOf" srcId="{891949F7-667E-4E5F-948C-A56A17F5CA87}" destId="{E2820602-9648-430D-9DB1-CC18DED04684}" srcOrd="1" destOrd="0" presId="urn:microsoft.com/office/officeart/2005/8/layout/orgChart1"/>
    <dgm:cxn modelId="{DA414CD2-7ADF-4ABE-978A-97D33E2507CC}" type="presParOf" srcId="{E2820602-9648-430D-9DB1-CC18DED04684}" destId="{AD8E2915-3825-4111-9AAD-8F38A13F7850}" srcOrd="0" destOrd="0" presId="urn:microsoft.com/office/officeart/2005/8/layout/orgChart1"/>
    <dgm:cxn modelId="{5E78BABD-E49A-4E01-9D23-2A3515F42E9B}" type="presParOf" srcId="{E2820602-9648-430D-9DB1-CC18DED04684}" destId="{57295DFB-3D56-49AE-9572-3EAFC4F2B411}" srcOrd="1" destOrd="0" presId="urn:microsoft.com/office/officeart/2005/8/layout/orgChart1"/>
    <dgm:cxn modelId="{0BBA192D-859D-4AD1-A522-A1C5FCA730F2}" type="presParOf" srcId="{57295DFB-3D56-49AE-9572-3EAFC4F2B411}" destId="{47B3E0DE-6393-4B8E-BC00-05AC3CB81D0D}" srcOrd="0" destOrd="0" presId="urn:microsoft.com/office/officeart/2005/8/layout/orgChart1"/>
    <dgm:cxn modelId="{B2338A5F-72BD-498A-A761-4113DB0F4FEB}" type="presParOf" srcId="{47B3E0DE-6393-4B8E-BC00-05AC3CB81D0D}" destId="{B141CDB4-FC28-41CE-B242-C2017D8894ED}" srcOrd="0" destOrd="0" presId="urn:microsoft.com/office/officeart/2005/8/layout/orgChart1"/>
    <dgm:cxn modelId="{47637FA3-7946-45A6-B469-D0777E402745}" type="presParOf" srcId="{47B3E0DE-6393-4B8E-BC00-05AC3CB81D0D}" destId="{FC75A081-C92E-4EC1-B49A-07B7D94FD0D5}" srcOrd="1" destOrd="0" presId="urn:microsoft.com/office/officeart/2005/8/layout/orgChart1"/>
    <dgm:cxn modelId="{643413B8-39B5-4EA1-8372-F0D2B2AF3274}" type="presParOf" srcId="{57295DFB-3D56-49AE-9572-3EAFC4F2B411}" destId="{5000A27E-610E-4324-9611-165BDD4ED309}" srcOrd="1" destOrd="0" presId="urn:microsoft.com/office/officeart/2005/8/layout/orgChart1"/>
    <dgm:cxn modelId="{98E14031-5F87-4669-889B-D7F4B2774BC4}" type="presParOf" srcId="{5000A27E-610E-4324-9611-165BDD4ED309}" destId="{5E2BD42D-E4E1-493C-BF7E-FF14E50080D8}" srcOrd="0" destOrd="0" presId="urn:microsoft.com/office/officeart/2005/8/layout/orgChart1"/>
    <dgm:cxn modelId="{EEB2EA4F-6C6F-43AC-BE6D-92750EBE4018}" type="presParOf" srcId="{5000A27E-610E-4324-9611-165BDD4ED309}" destId="{B3F0FDDA-45DF-463B-AC85-1CE6E9EA0DE8}" srcOrd="1" destOrd="0" presId="urn:microsoft.com/office/officeart/2005/8/layout/orgChart1"/>
    <dgm:cxn modelId="{E1243D13-1813-4D33-AA89-97DEA9F18B91}" type="presParOf" srcId="{B3F0FDDA-45DF-463B-AC85-1CE6E9EA0DE8}" destId="{9D866DE4-5924-44E8-B001-A6C1D7D6B4BB}" srcOrd="0" destOrd="0" presId="urn:microsoft.com/office/officeart/2005/8/layout/orgChart1"/>
    <dgm:cxn modelId="{BC1C3D57-FF94-4523-B369-40353345AB33}" type="presParOf" srcId="{9D866DE4-5924-44E8-B001-A6C1D7D6B4BB}" destId="{BFCCD560-7FB4-44C5-8488-4D547AAA8F33}" srcOrd="0" destOrd="0" presId="urn:microsoft.com/office/officeart/2005/8/layout/orgChart1"/>
    <dgm:cxn modelId="{CE96E949-E106-4ED6-9989-AF5250C28205}" type="presParOf" srcId="{9D866DE4-5924-44E8-B001-A6C1D7D6B4BB}" destId="{A15204E0-4DBB-4D6E-819D-73692B357FBE}" srcOrd="1" destOrd="0" presId="urn:microsoft.com/office/officeart/2005/8/layout/orgChart1"/>
    <dgm:cxn modelId="{95F8F334-B080-4410-B6D7-47A0245E9445}" type="presParOf" srcId="{B3F0FDDA-45DF-463B-AC85-1CE6E9EA0DE8}" destId="{AD45F6D5-A18D-4FD6-9ED0-37323A59C69A}" srcOrd="1" destOrd="0" presId="urn:microsoft.com/office/officeart/2005/8/layout/orgChart1"/>
    <dgm:cxn modelId="{D94743B8-B995-4990-87AA-2C33FF189C42}" type="presParOf" srcId="{AD45F6D5-A18D-4FD6-9ED0-37323A59C69A}" destId="{BD862F23-A888-451A-B75E-7E36F5F6801D}" srcOrd="0" destOrd="0" presId="urn:microsoft.com/office/officeart/2005/8/layout/orgChart1"/>
    <dgm:cxn modelId="{20BFAE87-2AD0-469B-981C-C6B094DD1E0C}" type="presParOf" srcId="{AD45F6D5-A18D-4FD6-9ED0-37323A59C69A}" destId="{BDD2750C-B885-4E4E-A94A-80F167E75D1C}" srcOrd="1" destOrd="0" presId="urn:microsoft.com/office/officeart/2005/8/layout/orgChart1"/>
    <dgm:cxn modelId="{85188548-D580-4C46-9C59-6A76C907CCA4}" type="presParOf" srcId="{BDD2750C-B885-4E4E-A94A-80F167E75D1C}" destId="{C98C87BF-B722-46E9-A097-C013BD6E15EC}" srcOrd="0" destOrd="0" presId="urn:microsoft.com/office/officeart/2005/8/layout/orgChart1"/>
    <dgm:cxn modelId="{2B66185E-6360-4A78-9904-DA02BC91BEDF}" type="presParOf" srcId="{C98C87BF-B722-46E9-A097-C013BD6E15EC}" destId="{387C289D-FEA9-4943-AEB8-F4167591A130}" srcOrd="0" destOrd="0" presId="urn:microsoft.com/office/officeart/2005/8/layout/orgChart1"/>
    <dgm:cxn modelId="{A3C24099-8467-4356-B50D-82EE07805935}" type="presParOf" srcId="{C98C87BF-B722-46E9-A097-C013BD6E15EC}" destId="{3A32492C-61F6-48FD-8BB0-B63A9AF82E4F}" srcOrd="1" destOrd="0" presId="urn:microsoft.com/office/officeart/2005/8/layout/orgChart1"/>
    <dgm:cxn modelId="{711B448D-38AE-4FBB-86F1-BF3B87F74911}" type="presParOf" srcId="{BDD2750C-B885-4E4E-A94A-80F167E75D1C}" destId="{529CE684-0EBA-4648-83F9-03F50ACAABB0}" srcOrd="1" destOrd="0" presId="urn:microsoft.com/office/officeart/2005/8/layout/orgChart1"/>
    <dgm:cxn modelId="{3A4F772B-6714-4849-B7CD-E3D8086DAD2F}" type="presParOf" srcId="{BDD2750C-B885-4E4E-A94A-80F167E75D1C}" destId="{29FB734E-5E77-4A8F-8099-F29931A0109A}" srcOrd="2" destOrd="0" presId="urn:microsoft.com/office/officeart/2005/8/layout/orgChart1"/>
    <dgm:cxn modelId="{EC80E936-001E-4FE5-B439-0C9D612B3BC9}" type="presParOf" srcId="{B3F0FDDA-45DF-463B-AC85-1CE6E9EA0DE8}" destId="{08A2AA0D-AD1B-419B-BFD0-3600375F49F0}" srcOrd="2" destOrd="0" presId="urn:microsoft.com/office/officeart/2005/8/layout/orgChart1"/>
    <dgm:cxn modelId="{0029F777-2AA4-49B7-AD2C-350B3F7BFD75}" type="presParOf" srcId="{57295DFB-3D56-49AE-9572-3EAFC4F2B411}" destId="{F588ED67-E6D5-4919-8AC1-7849EA42200A}" srcOrd="2" destOrd="0" presId="urn:microsoft.com/office/officeart/2005/8/layout/orgChart1"/>
    <dgm:cxn modelId="{D45C6127-5088-4060-A483-54BE8697A037}" type="presParOf" srcId="{891949F7-667E-4E5F-948C-A56A17F5CA87}" destId="{F2B14B69-753B-4DBD-A381-F6C772999EA5}" srcOrd="2" destOrd="0" presId="urn:microsoft.com/office/officeart/2005/8/layout/orgChart1"/>
    <dgm:cxn modelId="{C836B1D0-B1DC-4122-B437-AF874A443392}" type="presParOf" srcId="{2EC1E922-8D4A-49CF-B8F0-77919A9E9340}" destId="{95A7098F-ECEB-4D8F-890D-9E3A48EEE4CF}" srcOrd="4" destOrd="0" presId="urn:microsoft.com/office/officeart/2005/8/layout/orgChart1"/>
    <dgm:cxn modelId="{3D1254FE-0828-4FDF-B1A0-BFBBE7233D90}" type="presParOf" srcId="{2EC1E922-8D4A-49CF-B8F0-77919A9E9340}" destId="{92031300-075C-4A74-AEB0-2476E6C33C1A}" srcOrd="5" destOrd="0" presId="urn:microsoft.com/office/officeart/2005/8/layout/orgChart1"/>
    <dgm:cxn modelId="{2B86CC7B-8651-460E-9A7B-7B7B58D56A35}" type="presParOf" srcId="{92031300-075C-4A74-AEB0-2476E6C33C1A}" destId="{BC411397-8C54-479F-985A-68E103F81358}" srcOrd="0" destOrd="0" presId="urn:microsoft.com/office/officeart/2005/8/layout/orgChart1"/>
    <dgm:cxn modelId="{529866DA-BD20-41D6-BF50-2A7B3CDFE223}" type="presParOf" srcId="{BC411397-8C54-479F-985A-68E103F81358}" destId="{EE2565EA-76F2-4D55-A5AE-8DE429D608B7}" srcOrd="0" destOrd="0" presId="urn:microsoft.com/office/officeart/2005/8/layout/orgChart1"/>
    <dgm:cxn modelId="{CC0C3810-C6C3-44D6-85AE-AC5BD1B43A5C}" type="presParOf" srcId="{BC411397-8C54-479F-985A-68E103F81358}" destId="{D82C0B6C-4910-4BFE-81A6-2F9676BB3AF3}" srcOrd="1" destOrd="0" presId="urn:microsoft.com/office/officeart/2005/8/layout/orgChart1"/>
    <dgm:cxn modelId="{EF67115C-571C-4CD0-BB4A-4C77008193B2}" type="presParOf" srcId="{92031300-075C-4A74-AEB0-2476E6C33C1A}" destId="{C68A4704-7283-430F-A0DA-216959D7E95A}" srcOrd="1" destOrd="0" presId="urn:microsoft.com/office/officeart/2005/8/layout/orgChart1"/>
    <dgm:cxn modelId="{4D0BCA15-7881-440A-B9ED-BE852444A2A8}" type="presParOf" srcId="{C68A4704-7283-430F-A0DA-216959D7E95A}" destId="{3090C33A-7355-410D-9D48-6EFFE2624BD5}" srcOrd="0" destOrd="0" presId="urn:microsoft.com/office/officeart/2005/8/layout/orgChart1"/>
    <dgm:cxn modelId="{3E1F0654-C3E8-4B58-B41E-01AEF4EA382C}" type="presParOf" srcId="{C68A4704-7283-430F-A0DA-216959D7E95A}" destId="{FF8B6772-1A65-4F28-AB1F-A0C46A6E39BC}" srcOrd="1" destOrd="0" presId="urn:microsoft.com/office/officeart/2005/8/layout/orgChart1"/>
    <dgm:cxn modelId="{A1B4899B-6CF1-4872-8CD8-1E166868CEA4}" type="presParOf" srcId="{FF8B6772-1A65-4F28-AB1F-A0C46A6E39BC}" destId="{E481B3CF-4A85-4112-8E42-4ACA22C6E1B5}" srcOrd="0" destOrd="0" presId="urn:microsoft.com/office/officeart/2005/8/layout/orgChart1"/>
    <dgm:cxn modelId="{0ED6C0E4-EC74-4CAB-8366-D58B65952F15}" type="presParOf" srcId="{E481B3CF-4A85-4112-8E42-4ACA22C6E1B5}" destId="{D1C3F3F1-0275-4CDA-AE5C-2A07EBE0D6F6}" srcOrd="0" destOrd="0" presId="urn:microsoft.com/office/officeart/2005/8/layout/orgChart1"/>
    <dgm:cxn modelId="{525D550D-9FDA-4286-887C-43F203071E0A}" type="presParOf" srcId="{E481B3CF-4A85-4112-8E42-4ACA22C6E1B5}" destId="{40D54F26-B9D9-4355-B70E-E191179EE515}" srcOrd="1" destOrd="0" presId="urn:microsoft.com/office/officeart/2005/8/layout/orgChart1"/>
    <dgm:cxn modelId="{990E3346-11AC-4CA9-ACC7-532AC8F6EA34}" type="presParOf" srcId="{FF8B6772-1A65-4F28-AB1F-A0C46A6E39BC}" destId="{2E0AA7E2-B7D8-40CC-95D5-C724629FC5C6}" srcOrd="1" destOrd="0" presId="urn:microsoft.com/office/officeart/2005/8/layout/orgChart1"/>
    <dgm:cxn modelId="{AE8E21F0-5617-4E3C-B22D-5B0C884D733F}" type="presParOf" srcId="{FF8B6772-1A65-4F28-AB1F-A0C46A6E39BC}" destId="{D51CA162-F8AD-44E4-B081-1E6B57AF44CB}" srcOrd="2" destOrd="0" presId="urn:microsoft.com/office/officeart/2005/8/layout/orgChart1"/>
    <dgm:cxn modelId="{9625DC28-10EB-4C57-BE65-0F9FA071DEBB}" type="presParOf" srcId="{92031300-075C-4A74-AEB0-2476E6C33C1A}" destId="{93A688ED-334A-4C2C-A40C-B6C8835DA61D}" srcOrd="2" destOrd="0" presId="urn:microsoft.com/office/officeart/2005/8/layout/orgChart1"/>
    <dgm:cxn modelId="{1BE4C56D-9590-477B-8B70-F3B47FACA496}" type="presParOf" srcId="{2EC1E922-8D4A-49CF-B8F0-77919A9E9340}" destId="{79F8326F-5FE4-442F-805B-4D57F301D8D6}" srcOrd="6" destOrd="0" presId="urn:microsoft.com/office/officeart/2005/8/layout/orgChart1"/>
    <dgm:cxn modelId="{533B83B9-5CC7-4AB0-8C90-173C31193C88}" type="presParOf" srcId="{2EC1E922-8D4A-49CF-B8F0-77919A9E9340}" destId="{8035E62D-DE62-4373-8439-DFACE7BC4C06}" srcOrd="7" destOrd="0" presId="urn:microsoft.com/office/officeart/2005/8/layout/orgChart1"/>
    <dgm:cxn modelId="{3C0CE31F-C8D8-413C-876A-EA0B40F32325}" type="presParOf" srcId="{8035E62D-DE62-4373-8439-DFACE7BC4C06}" destId="{5735D9A6-49B3-4AEF-88AB-5DD5D4B9970E}" srcOrd="0" destOrd="0" presId="urn:microsoft.com/office/officeart/2005/8/layout/orgChart1"/>
    <dgm:cxn modelId="{7DC55E5A-CF15-46C2-9026-30BC3B7C4BB3}" type="presParOf" srcId="{5735D9A6-49B3-4AEF-88AB-5DD5D4B9970E}" destId="{7D24B7E7-646C-4A3D-B821-C14B77D95F23}" srcOrd="0" destOrd="0" presId="urn:microsoft.com/office/officeart/2005/8/layout/orgChart1"/>
    <dgm:cxn modelId="{17E83282-ED4A-43E7-BB33-BC234348D74D}" type="presParOf" srcId="{5735D9A6-49B3-4AEF-88AB-5DD5D4B9970E}" destId="{A5A5DAC5-5F84-4D18-8251-9AAEDF3B9A1B}" srcOrd="1" destOrd="0" presId="urn:microsoft.com/office/officeart/2005/8/layout/orgChart1"/>
    <dgm:cxn modelId="{17D88A40-CB19-431C-B5D5-61B45E92ED50}" type="presParOf" srcId="{8035E62D-DE62-4373-8439-DFACE7BC4C06}" destId="{F9EF7DF9-169D-46AB-927C-687A9C947BA9}" srcOrd="1" destOrd="0" presId="urn:microsoft.com/office/officeart/2005/8/layout/orgChart1"/>
    <dgm:cxn modelId="{31A723EA-B5B3-43E2-97AB-ACA974EE1635}" type="presParOf" srcId="{F9EF7DF9-169D-46AB-927C-687A9C947BA9}" destId="{FF5CE189-9D18-444B-97C3-BD54AFD730FB}" srcOrd="0" destOrd="0" presId="urn:microsoft.com/office/officeart/2005/8/layout/orgChart1"/>
    <dgm:cxn modelId="{C632BC43-46E4-4EF5-B35F-8B771ECA50C7}" type="presParOf" srcId="{F9EF7DF9-169D-46AB-927C-687A9C947BA9}" destId="{280B2E87-5E2A-4ED8-BF6D-66CF39BB9BEB}" srcOrd="1" destOrd="0" presId="urn:microsoft.com/office/officeart/2005/8/layout/orgChart1"/>
    <dgm:cxn modelId="{0A19BADC-F11D-4C1F-802F-7F49E2945F72}" type="presParOf" srcId="{280B2E87-5E2A-4ED8-BF6D-66CF39BB9BEB}" destId="{A78E438B-263E-4630-B486-A7238B65E19B}" srcOrd="0" destOrd="0" presId="urn:microsoft.com/office/officeart/2005/8/layout/orgChart1"/>
    <dgm:cxn modelId="{E239F19F-BA24-4FBC-8BED-D73404D53BB4}" type="presParOf" srcId="{A78E438B-263E-4630-B486-A7238B65E19B}" destId="{909DA54C-C391-41B3-862A-302C67CD4318}" srcOrd="0" destOrd="0" presId="urn:microsoft.com/office/officeart/2005/8/layout/orgChart1"/>
    <dgm:cxn modelId="{0A5DB54A-3451-4CB0-B947-0EF7AA913D88}" type="presParOf" srcId="{A78E438B-263E-4630-B486-A7238B65E19B}" destId="{6C34F1C7-C6D2-4B35-A3DE-C2243B3A4679}" srcOrd="1" destOrd="0" presId="urn:microsoft.com/office/officeart/2005/8/layout/orgChart1"/>
    <dgm:cxn modelId="{56C76455-D73C-40F0-8C5F-A5F1BC132AF5}" type="presParOf" srcId="{280B2E87-5E2A-4ED8-BF6D-66CF39BB9BEB}" destId="{3E094540-6F20-4B58-B06F-4C1497D09228}" srcOrd="1" destOrd="0" presId="urn:microsoft.com/office/officeart/2005/8/layout/orgChart1"/>
    <dgm:cxn modelId="{8E0130FB-3CB2-46BB-991D-017FD51E4EE8}" type="presParOf" srcId="{280B2E87-5E2A-4ED8-BF6D-66CF39BB9BEB}" destId="{F6E97A32-A5ED-4E57-A513-4B66F18584C8}" srcOrd="2" destOrd="0" presId="urn:microsoft.com/office/officeart/2005/8/layout/orgChart1"/>
    <dgm:cxn modelId="{9545ED57-4975-4E76-A49A-D062A7E762FF}" type="presParOf" srcId="{8035E62D-DE62-4373-8439-DFACE7BC4C06}" destId="{6A7A4F5D-99FF-4629-87BB-C7638A497490}" srcOrd="2" destOrd="0" presId="urn:microsoft.com/office/officeart/2005/8/layout/orgChart1"/>
    <dgm:cxn modelId="{B92FE57D-827E-47F2-AEA5-4BB001819035}" type="presParOf" srcId="{2EC1E922-8D4A-49CF-B8F0-77919A9E9340}" destId="{71A1EF88-445E-48CF-9DC5-793D048E2887}" srcOrd="8" destOrd="0" presId="urn:microsoft.com/office/officeart/2005/8/layout/orgChart1"/>
    <dgm:cxn modelId="{748093D2-B846-402A-AC2F-6A00DC2E2DC6}" type="presParOf" srcId="{2EC1E922-8D4A-49CF-B8F0-77919A9E9340}" destId="{E3DDFB7D-56A0-4F5F-9608-A352E01F5E9F}" srcOrd="9" destOrd="0" presId="urn:microsoft.com/office/officeart/2005/8/layout/orgChart1"/>
    <dgm:cxn modelId="{16212B21-417B-4FF1-9075-D622BEE7BA87}" type="presParOf" srcId="{E3DDFB7D-56A0-4F5F-9608-A352E01F5E9F}" destId="{7D6708D4-8D0F-4E76-99D9-E0A045BDEB80}" srcOrd="0" destOrd="0" presId="urn:microsoft.com/office/officeart/2005/8/layout/orgChart1"/>
    <dgm:cxn modelId="{6FE66979-460A-4ABF-92EA-80752D02F7FE}" type="presParOf" srcId="{7D6708D4-8D0F-4E76-99D9-E0A045BDEB80}" destId="{F1D54DB5-BC2B-4BDA-A72D-2A34F419B6E4}" srcOrd="0" destOrd="0" presId="urn:microsoft.com/office/officeart/2005/8/layout/orgChart1"/>
    <dgm:cxn modelId="{37FD8361-5F96-435A-BA84-3FF058B173AB}" type="presParOf" srcId="{7D6708D4-8D0F-4E76-99D9-E0A045BDEB80}" destId="{6FBD4D66-BC60-4EAA-9113-5E95462C0D09}" srcOrd="1" destOrd="0" presId="urn:microsoft.com/office/officeart/2005/8/layout/orgChart1"/>
    <dgm:cxn modelId="{BAC704E0-ADEE-47EA-B868-4D2D359B3575}" type="presParOf" srcId="{E3DDFB7D-56A0-4F5F-9608-A352E01F5E9F}" destId="{6B2DD386-C471-4428-A76E-26579261513D}" srcOrd="1" destOrd="0" presId="urn:microsoft.com/office/officeart/2005/8/layout/orgChart1"/>
    <dgm:cxn modelId="{D7830CCD-2A6A-4C7E-B5C1-0C0A97BD8C1A}" type="presParOf" srcId="{6B2DD386-C471-4428-A76E-26579261513D}" destId="{B38AC831-26FC-4F97-B57A-ECF92C42DF68}" srcOrd="0" destOrd="0" presId="urn:microsoft.com/office/officeart/2005/8/layout/orgChart1"/>
    <dgm:cxn modelId="{AB79ACE9-8F23-47AC-9E23-34D77B0C4503}" type="presParOf" srcId="{6B2DD386-C471-4428-A76E-26579261513D}" destId="{0CA31072-16F3-478B-89B1-65178DE9C624}" srcOrd="1" destOrd="0" presId="urn:microsoft.com/office/officeart/2005/8/layout/orgChart1"/>
    <dgm:cxn modelId="{C4F96E39-DBC7-42C8-9782-3E4213FB8F30}" type="presParOf" srcId="{0CA31072-16F3-478B-89B1-65178DE9C624}" destId="{50BFE8E9-95AF-4127-B2BA-7ED87456F2B4}" srcOrd="0" destOrd="0" presId="urn:microsoft.com/office/officeart/2005/8/layout/orgChart1"/>
    <dgm:cxn modelId="{B5165992-8B85-46EE-9910-0D8DB47FAD53}" type="presParOf" srcId="{50BFE8E9-95AF-4127-B2BA-7ED87456F2B4}" destId="{B71911B1-7368-44ED-8E4B-4AF6B2D37D76}" srcOrd="0" destOrd="0" presId="urn:microsoft.com/office/officeart/2005/8/layout/orgChart1"/>
    <dgm:cxn modelId="{EA8B54CB-478F-4E27-9DCD-1FA4464105D5}" type="presParOf" srcId="{50BFE8E9-95AF-4127-B2BA-7ED87456F2B4}" destId="{3D2D4E9C-5E51-4D79-AB2F-9E215864490A}" srcOrd="1" destOrd="0" presId="urn:microsoft.com/office/officeart/2005/8/layout/orgChart1"/>
    <dgm:cxn modelId="{70AA9CAD-CB79-4495-8199-197704AAC021}" type="presParOf" srcId="{0CA31072-16F3-478B-89B1-65178DE9C624}" destId="{23E7249F-6D6B-4B4A-9301-42056F586730}" srcOrd="1" destOrd="0" presId="urn:microsoft.com/office/officeart/2005/8/layout/orgChart1"/>
    <dgm:cxn modelId="{B952D7E5-466E-4420-B34F-8337FC5963C6}" type="presParOf" srcId="{23E7249F-6D6B-4B4A-9301-42056F586730}" destId="{957E409F-F5E3-4498-A709-72C3DC91C07C}" srcOrd="0" destOrd="0" presId="urn:microsoft.com/office/officeart/2005/8/layout/orgChart1"/>
    <dgm:cxn modelId="{1724D571-944F-4113-A671-07ED4DE9773A}" type="presParOf" srcId="{23E7249F-6D6B-4B4A-9301-42056F586730}" destId="{F63B4A23-EB28-4DD8-8E77-F05C36019C88}" srcOrd="1" destOrd="0" presId="urn:microsoft.com/office/officeart/2005/8/layout/orgChart1"/>
    <dgm:cxn modelId="{D40EC4E9-4260-4112-8DCB-A81071D94EEA}" type="presParOf" srcId="{F63B4A23-EB28-4DD8-8E77-F05C36019C88}" destId="{19EA8294-B081-47E6-8D67-AAFE90F62513}" srcOrd="0" destOrd="0" presId="urn:microsoft.com/office/officeart/2005/8/layout/orgChart1"/>
    <dgm:cxn modelId="{7550E3A1-4704-44B7-AC6B-64C1FB6F434F}" type="presParOf" srcId="{19EA8294-B081-47E6-8D67-AAFE90F62513}" destId="{FF8B424E-39BF-40AE-AB5A-798ED19C4AAA}" srcOrd="0" destOrd="0" presId="urn:microsoft.com/office/officeart/2005/8/layout/orgChart1"/>
    <dgm:cxn modelId="{725505C1-32AA-4033-AF8C-867163C875AA}" type="presParOf" srcId="{19EA8294-B081-47E6-8D67-AAFE90F62513}" destId="{E9B0614E-D6F1-4AB4-B00F-85E86EF85133}" srcOrd="1" destOrd="0" presId="urn:microsoft.com/office/officeart/2005/8/layout/orgChart1"/>
    <dgm:cxn modelId="{FD49B47B-95AB-40B0-8751-44111E9701FC}" type="presParOf" srcId="{F63B4A23-EB28-4DD8-8E77-F05C36019C88}" destId="{6C9C9259-F74C-42E1-9BCD-0F9BF9549B0C}" srcOrd="1" destOrd="0" presId="urn:microsoft.com/office/officeart/2005/8/layout/orgChart1"/>
    <dgm:cxn modelId="{F26C3C42-0F45-4232-8E7E-653A99CB39E5}" type="presParOf" srcId="{F63B4A23-EB28-4DD8-8E77-F05C36019C88}" destId="{A879A2C3-3DB2-447A-B022-CC56751DA4F4}" srcOrd="2" destOrd="0" presId="urn:microsoft.com/office/officeart/2005/8/layout/orgChart1"/>
    <dgm:cxn modelId="{7E36D048-34DF-41E9-A4B3-233D2EB5BE4B}" type="presParOf" srcId="{0CA31072-16F3-478B-89B1-65178DE9C624}" destId="{0EF7C26A-B977-4FA6-AAF0-9A4CC5224AE1}" srcOrd="2" destOrd="0" presId="urn:microsoft.com/office/officeart/2005/8/layout/orgChart1"/>
    <dgm:cxn modelId="{E82A4DFF-C528-44CC-93A1-9BAAED6832E5}" type="presParOf" srcId="{E3DDFB7D-56A0-4F5F-9608-A352E01F5E9F}" destId="{6256FBBB-A250-4CE2-8517-50B8DD6A9692}" srcOrd="2" destOrd="0" presId="urn:microsoft.com/office/officeart/2005/8/layout/orgChart1"/>
    <dgm:cxn modelId="{1D9DCAF7-AFFA-441F-A5AB-D6722B87A4DA}" type="presParOf" srcId="{DFB8CCCC-DF57-4BA3-B24B-C0D46CED9263}" destId="{805CA3ED-3A1F-4FAE-B772-A44A95336E15}" srcOrd="2" destOrd="0" presId="urn:microsoft.com/office/officeart/2005/8/layout/orgChart1"/>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BD85D9-717E-47DC-A10C-0F244154A793}" type="datetimeFigureOut">
              <a:rPr lang="ru-RU" smtClean="0"/>
              <a:pPr/>
              <a:t>18.04.2012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8C344E-5DC8-4D90-9E96-019535F9B21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48C344E-5DC8-4D90-9E96-019535F9B213}" type="slidenum">
              <a:rPr lang="ru-RU" smtClean="0"/>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48C344E-5DC8-4D90-9E96-019535F9B213}" type="slidenum">
              <a:rPr lang="ru-RU" smtClean="0"/>
              <a:pPr/>
              <a:t>4</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48C344E-5DC8-4D90-9E96-019535F9B213}" type="slidenum">
              <a:rPr lang="ru-RU" smtClean="0"/>
              <a:pPr/>
              <a:t>7</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48C344E-5DC8-4D90-9E96-019535F9B213}" type="slidenum">
              <a:rPr lang="ru-RU" smtClean="0"/>
              <a:pPr/>
              <a:t>11</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С правой стороны относительно  центральных линий 2014 и 2050 г. расположены страны, положение в рейтинге которых улучшится по отношению к 2009 г.</a:t>
            </a:r>
          </a:p>
          <a:p>
            <a:r>
              <a:rPr lang="ru-RU" sz="1200" kern="1200" dirty="0" smtClean="0">
                <a:solidFill>
                  <a:schemeClr val="tx1"/>
                </a:solidFill>
                <a:latin typeface="+mn-lt"/>
                <a:ea typeface="+mn-ea"/>
                <a:cs typeface="+mn-cs"/>
              </a:rPr>
              <a:t>Китай к 2050 г. станет страной с самым большим ВВП в мире (70 </a:t>
            </a:r>
            <a:r>
              <a:rPr lang="ru-RU" sz="1200" kern="1200" dirty="0" err="1" smtClean="0">
                <a:solidFill>
                  <a:schemeClr val="tx1"/>
                </a:solidFill>
                <a:latin typeface="+mn-lt"/>
                <a:ea typeface="+mn-ea"/>
                <a:cs typeface="+mn-cs"/>
              </a:rPr>
              <a:t>млрд.долл</a:t>
            </a:r>
            <a:r>
              <a:rPr lang="ru-RU" sz="1200" kern="1200" dirty="0" smtClean="0">
                <a:solidFill>
                  <a:schemeClr val="tx1"/>
                </a:solidFill>
                <a:latin typeface="+mn-lt"/>
                <a:ea typeface="+mn-ea"/>
                <a:cs typeface="+mn-cs"/>
              </a:rPr>
              <a:t>), что позволит Поднебесной значительно обогнать нынешнего лидера США (38,5 млрд.долл.). А Индия, благодаря самым высоким показателям роста, переместится с 12 места в рейтинге стран по объему ВВП на 3-е.</a:t>
            </a:r>
          </a:p>
          <a:p>
            <a:r>
              <a:rPr lang="ru-RU" sz="1200" kern="1200" dirty="0" smtClean="0">
                <a:solidFill>
                  <a:schemeClr val="tx1"/>
                </a:solidFill>
                <a:latin typeface="+mn-lt"/>
                <a:ea typeface="+mn-ea"/>
                <a:cs typeface="+mn-cs"/>
              </a:rPr>
              <a:t>Что касается стран ЕС, то в течение следующих 40 лет в их экономике значительных изменений не произойдет: в Германии, Франции, Великобритании, Италии, Испании – ВВП увеличится менее чем в 2 раза.</a:t>
            </a:r>
          </a:p>
          <a:p>
            <a:r>
              <a:rPr lang="ru-RU" sz="1200" kern="1200" dirty="0" smtClean="0">
                <a:solidFill>
                  <a:schemeClr val="tx1"/>
                </a:solidFill>
                <a:latin typeface="+mn-lt"/>
                <a:ea typeface="+mn-ea"/>
                <a:cs typeface="+mn-cs"/>
              </a:rPr>
              <a:t>Следствием такой разницы в темпах роста экономики, к 2050 г. станет практически полностью изменившийся состав восьмерки лидеров по объему ВВП: если в 2009 г. – это США, Япония, Китай, Германия, Франция, Великобритания, Италия, Бразилия, то в 2050 г. </a:t>
            </a:r>
            <a:r>
              <a:rPr lang="ru-RU" sz="1200" kern="1200" smtClean="0">
                <a:solidFill>
                  <a:schemeClr val="tx1"/>
                </a:solidFill>
                <a:latin typeface="+mn-lt"/>
                <a:ea typeface="+mn-ea"/>
                <a:cs typeface="+mn-cs"/>
              </a:rPr>
              <a:t>– это Китай, США, Индия, Бразилия, Мексика, Россия, Индонезия, Япония</a:t>
            </a:r>
            <a:endParaRPr lang="ru-RU"/>
          </a:p>
        </p:txBody>
      </p:sp>
      <p:sp>
        <p:nvSpPr>
          <p:cNvPr id="4" name="Номер слайда 3"/>
          <p:cNvSpPr>
            <a:spLocks noGrp="1"/>
          </p:cNvSpPr>
          <p:nvPr>
            <p:ph type="sldNum" sz="quarter" idx="10"/>
          </p:nvPr>
        </p:nvSpPr>
        <p:spPr/>
        <p:txBody>
          <a:bodyPr/>
          <a:lstStyle/>
          <a:p>
            <a:fld id="{648C344E-5DC8-4D90-9E96-019535F9B213}" type="slidenum">
              <a:rPr lang="ru-RU" smtClean="0"/>
              <a:pPr/>
              <a:t>21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BAF3BDC5-3F13-44E5-BEC5-96F24FE9D86E}" type="datetimeFigureOut">
              <a:rPr lang="ru-RU" smtClean="0"/>
              <a:pPr/>
              <a:t>18.04.2012</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DD3C2CDD-2BDA-4E50-A84C-39FA781D28C4}"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AF3BDC5-3F13-44E5-BEC5-96F24FE9D86E}" type="datetimeFigureOut">
              <a:rPr lang="ru-RU" smtClean="0"/>
              <a:pPr/>
              <a:t>18.04.2012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D3C2CDD-2BDA-4E50-A84C-39FA781D28C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BAF3BDC5-3F13-44E5-BEC5-96F24FE9D86E}" type="datetimeFigureOut">
              <a:rPr lang="ru-RU" smtClean="0"/>
              <a:pPr/>
              <a:t>18.04.2012</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D3C2CDD-2BDA-4E50-A84C-39FA781D28C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AF3BDC5-3F13-44E5-BEC5-96F24FE9D86E}" type="datetimeFigureOut">
              <a:rPr lang="ru-RU" smtClean="0"/>
              <a:pPr/>
              <a:t>18.04.2012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D3C2CDD-2BDA-4E50-A84C-39FA781D28C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BAF3BDC5-3F13-44E5-BEC5-96F24FE9D86E}" type="datetimeFigureOut">
              <a:rPr lang="ru-RU" smtClean="0"/>
              <a:pPr/>
              <a:t>18.04.2012</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DD3C2CDD-2BDA-4E50-A84C-39FA781D28C4}"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AF3BDC5-3F13-44E5-BEC5-96F24FE9D86E}" type="datetimeFigureOut">
              <a:rPr lang="ru-RU" smtClean="0"/>
              <a:pPr/>
              <a:t>18.04.2012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D3C2CDD-2BDA-4E50-A84C-39FA781D28C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AF3BDC5-3F13-44E5-BEC5-96F24FE9D86E}" type="datetimeFigureOut">
              <a:rPr lang="ru-RU" smtClean="0"/>
              <a:pPr/>
              <a:t>18.04.2012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DD3C2CDD-2BDA-4E50-A84C-39FA781D28C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AF3BDC5-3F13-44E5-BEC5-96F24FE9D86E}" type="datetimeFigureOut">
              <a:rPr lang="ru-RU" smtClean="0"/>
              <a:pPr/>
              <a:t>18.04.2012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DD3C2CDD-2BDA-4E50-A84C-39FA781D28C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BAF3BDC5-3F13-44E5-BEC5-96F24FE9D86E}" type="datetimeFigureOut">
              <a:rPr lang="ru-RU" smtClean="0"/>
              <a:pPr/>
              <a:t>18.04.2012</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DD3C2CDD-2BDA-4E50-A84C-39FA781D28C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AF3BDC5-3F13-44E5-BEC5-96F24FE9D86E}" type="datetimeFigureOut">
              <a:rPr lang="ru-RU" smtClean="0"/>
              <a:pPr/>
              <a:t>18.04.2012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D3C2CDD-2BDA-4E50-A84C-39FA781D28C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BAF3BDC5-3F13-44E5-BEC5-96F24FE9D86E}" type="datetimeFigureOut">
              <a:rPr lang="ru-RU" smtClean="0"/>
              <a:pPr/>
              <a:t>18.04.2012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D3C2CDD-2BDA-4E50-A84C-39FA781D28C4}"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AF3BDC5-3F13-44E5-BEC5-96F24FE9D86E}" type="datetimeFigureOut">
              <a:rPr lang="ru-RU" smtClean="0"/>
              <a:pPr/>
              <a:t>18.04.2012</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DD3C2CDD-2BDA-4E50-A84C-39FA781D28C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slide" Target="slide4.xml"/></Relationships>
</file>

<file path=ppt/slides/_rels/slide1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1.jpeg"/><Relationship Id="rId1" Type="http://schemas.openxmlformats.org/officeDocument/2006/relationships/slideLayout" Target="../slideLayouts/slideLayout9.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slide" Target="slide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openxmlformats.org/officeDocument/2006/relationships/slide" Target="slide1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 Target="slide5.xml"/><Relationship Id="rId7" Type="http://schemas.openxmlformats.org/officeDocument/2006/relationships/slide" Target="slide22.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slide" Target="slide17.xml"/><Relationship Id="rId5" Type="http://schemas.openxmlformats.org/officeDocument/2006/relationships/slide" Target="slide11.xml"/><Relationship Id="rId4" Type="http://schemas.openxmlformats.org/officeDocument/2006/relationships/slide" Target="slide9.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 Target="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slide" Target="slide8.xml"/></Relationships>
</file>

<file path=ppt/slides/_rels/slide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8.gi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dirty="0"/>
              <a:t>Зарубежный опыт социального планирования</a:t>
            </a:r>
          </a:p>
        </p:txBody>
      </p:sp>
      <p:sp>
        <p:nvSpPr>
          <p:cNvPr id="3" name="Подзаголовок 2"/>
          <p:cNvSpPr>
            <a:spLocks noGrp="1"/>
          </p:cNvSpPr>
          <p:nvPr>
            <p:ph type="subTitle" idx="1"/>
          </p:nvPr>
        </p:nvSpPr>
        <p:spPr/>
        <p:txBody>
          <a:bodyPr>
            <a:normAutofit/>
          </a:bodyPr>
          <a:lstStyle/>
          <a:p>
            <a:endParaRPr lang="ru-RU" dirty="0"/>
          </a:p>
          <a:p>
            <a:endParaRPr lang="ru-RU" dirty="0"/>
          </a:p>
        </p:txBody>
      </p:sp>
      <p:pic>
        <p:nvPicPr>
          <p:cNvPr id="6" name="Рисунок 5" descr="946373730.gif"/>
          <p:cNvPicPr>
            <a:picLocks noChangeAspect="1"/>
          </p:cNvPicPr>
          <p:nvPr/>
        </p:nvPicPr>
        <p:blipFill>
          <a:blip r:embed="rId3"/>
          <a:stretch>
            <a:fillRect/>
          </a:stretch>
        </p:blipFill>
        <p:spPr>
          <a:xfrm>
            <a:off x="285720" y="928670"/>
            <a:ext cx="2143140" cy="4286280"/>
          </a:xfrm>
          <a:prstGeom prst="rect">
            <a:avLst/>
          </a:prstGeom>
          <a:effectLst>
            <a:reflection blurRad="6350" stA="52000" endA="300" endPos="35000" dir="5400000" sy="-100000" algn="bl" rotWithShape="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svoboda.jpg"/>
          <p:cNvPicPr>
            <a:picLocks noChangeAspect="1"/>
          </p:cNvPicPr>
          <p:nvPr/>
        </p:nvPicPr>
        <p:blipFill>
          <a:blip r:embed="rId2"/>
          <a:stretch>
            <a:fillRect/>
          </a:stretch>
        </p:blipFill>
        <p:spPr>
          <a:xfrm>
            <a:off x="4214810" y="3736848"/>
            <a:ext cx="3901440" cy="3121152"/>
          </a:xfrm>
          <a:prstGeom prst="rect">
            <a:avLst/>
          </a:prstGeom>
        </p:spPr>
      </p:pic>
      <p:sp>
        <p:nvSpPr>
          <p:cNvPr id="35841" name="Rectangle 1"/>
          <p:cNvSpPr>
            <a:spLocks noChangeArrowheads="1"/>
          </p:cNvSpPr>
          <p:nvPr/>
        </p:nvSpPr>
        <p:spPr bwMode="auto">
          <a:xfrm>
            <a:off x="0" y="0"/>
            <a:ext cx="7429520" cy="64633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На нынешнем уровне развития рыночного способа производства формы вмешательства государства приобрели настолько сложный вид, что рассмотреть все последствия экономической деятельности государства невозможно. Тем не менее существует ряд сфер, вмешательство государства в которые жизненно необходимо. </a:t>
            </a:r>
            <a:endParaRPr kumimoji="0" lang="ru-RU"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Это: перераспределение доходов и ресурсов, регулирование занятости, антиинфляционная и антимонопольная политика, исправление последствий внешних эффектов и многое другое. Вмешательство государства в экономику носит прямой и косвенный характер. К прямым мерам государственного регулирования нужно в первую очередь отнести государственный сектор экономики, кредитование или льготное налогообложение отдельных субъектов, принятие регулирующих законодательных актов. </a:t>
            </a:r>
            <a:endParaRPr kumimoji="0" lang="ru-RU"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К косвенным мерам относятся стимулирование инвестиций, обеспечение занятости, налогообложение, стимулирование экспорта/импорта и т.д. Средства государственного вмешательства подразделяются на экономические и административные. </a:t>
            </a:r>
            <a:endParaRPr kumimoji="0" lang="ru-RU"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Экономические осуществляются при помощи экономических рычагов, находящихся в распоряжении государства, а административные используют законодательную власть и осуществляются в приказном порядке. Целью государственного регулирования экономики является стабильность национальной экономики, приспособление ее к изменяющимся внешним условиям</a:t>
            </a:r>
            <a:r>
              <a:rPr kumimoji="0" lang="ru-RU" sz="9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bg2">
                  <a:lumMod val="50000"/>
                </a:schemeClr>
              </a:solidFill>
              <a:effectLst/>
              <a:latin typeface="Arial" pitchFamily="34" charset="0"/>
              <a:cs typeface="Arial" pitchFamily="34" charset="0"/>
            </a:endParaRPr>
          </a:p>
        </p:txBody>
      </p:sp>
    </p:spTree>
  </p:cSld>
  <p:clrMapOvr>
    <a:masterClrMapping/>
  </p:clrMapOvr>
  <p:transition>
    <p:spli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dirty="0" smtClean="0"/>
              <a:t/>
            </a:r>
            <a:br>
              <a:rPr lang="ru-RU" dirty="0" smtClean="0"/>
            </a:br>
            <a:endParaRPr lang="ru-RU" dirty="0"/>
          </a:p>
        </p:txBody>
      </p:sp>
      <p:sp>
        <p:nvSpPr>
          <p:cNvPr id="15" name="Текст 14"/>
          <p:cNvSpPr>
            <a:spLocks noGrp="1"/>
          </p:cNvSpPr>
          <p:nvPr>
            <p:ph type="body" idx="1"/>
          </p:nvPr>
        </p:nvSpPr>
        <p:spPr>
          <a:xfrm>
            <a:off x="928662" y="1071547"/>
            <a:ext cx="6255488" cy="1214446"/>
          </a:xfrm>
        </p:spPr>
        <p:txBody>
          <a:bodyPr>
            <a:normAutofit fontScale="85000" lnSpcReduction="20000"/>
          </a:bodyPr>
          <a:lstStyle/>
          <a:p>
            <a:pPr algn="ctr"/>
            <a:r>
              <a:rPr lang="ru-RU" sz="35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3.Государственные программы в Японии, США, Германии, Франции</a:t>
            </a: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3" name="Рисунок 12" descr="33-5-бет-Сурапыл-дауылга-дайындала-беруимиз-керек..jpg"/>
          <p:cNvPicPr>
            <a:picLocks noChangeAspect="1"/>
          </p:cNvPicPr>
          <p:nvPr/>
        </p:nvPicPr>
        <p:blipFill>
          <a:blip r:embed="rId3"/>
          <a:stretch>
            <a:fillRect/>
          </a:stretch>
        </p:blipFill>
        <p:spPr>
          <a:xfrm>
            <a:off x="785786" y="2928934"/>
            <a:ext cx="6786610" cy="3429024"/>
          </a:xfrm>
          <a:prstGeom prst="rect">
            <a:avLst/>
          </a:prstGeom>
        </p:spPr>
      </p:pic>
      <p:sp>
        <p:nvSpPr>
          <p:cNvPr id="5" name="4-конечная звезда 4">
            <a:hlinkClick r:id="rId4" action="ppaction://hlinksldjump"/>
          </p:cNvPr>
          <p:cNvSpPr/>
          <p:nvPr/>
        </p:nvSpPr>
        <p:spPr>
          <a:xfrm>
            <a:off x="8429652" y="6143644"/>
            <a:ext cx="500066" cy="557234"/>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hee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pPr algn="ctr"/>
            <a:r>
              <a:rPr lang="ru-RU" dirty="0" smtClean="0"/>
              <a:t>Модели государственного регулирования экономики</a:t>
            </a:r>
            <a:endParaRPr lang="ru-RU" dirty="0"/>
          </a:p>
        </p:txBody>
      </p:sp>
      <p:sp>
        <p:nvSpPr>
          <p:cNvPr id="6" name="Текст 5"/>
          <p:cNvSpPr>
            <a:spLocks noGrp="1"/>
          </p:cNvSpPr>
          <p:nvPr>
            <p:ph type="body" sz="half" idx="2"/>
          </p:nvPr>
        </p:nvSpPr>
        <p:spPr>
          <a:xfrm>
            <a:off x="5389098" y="3283634"/>
            <a:ext cx="3429000" cy="3574366"/>
          </a:xfrm>
        </p:spPr>
        <p:txBody>
          <a:bodyPr>
            <a:normAutofit/>
          </a:bodyPr>
          <a:lstStyle/>
          <a:p>
            <a:r>
              <a:rPr lang="ru-RU" dirty="0" smtClean="0"/>
              <a:t>В экономически развитых странах прогнозирование обычно бывает двух форм: централизованное (Канада, Швейцария и др.) и децентрализованное (США, Германия и др.) </a:t>
            </a:r>
          </a:p>
          <a:p>
            <a:r>
              <a:rPr lang="ru-RU" dirty="0" smtClean="0"/>
              <a:t>      ·  Централизованное   планирование - макроэкономическое (государственное) планирование, территориальное (региональное) планирование;</a:t>
            </a:r>
          </a:p>
          <a:p>
            <a:r>
              <a:rPr lang="ru-RU" dirty="0" smtClean="0"/>
              <a:t>·  Децентрализованное   планирование - межфирменное планирование, микроэкономическое (внутрифирменное) планирование.</a:t>
            </a:r>
          </a:p>
          <a:p>
            <a:endParaRPr lang="ru-RU" dirty="0"/>
          </a:p>
        </p:txBody>
      </p:sp>
      <p:pic>
        <p:nvPicPr>
          <p:cNvPr id="7" name="Рисунок 6" descr="m27850c67.jpg" hidden="1"/>
          <p:cNvPicPr>
            <a:picLocks noGrp="1" noChangeAspect="1"/>
          </p:cNvPicPr>
          <p:nvPr>
            <p:ph type="pic" idx="1"/>
          </p:nvPr>
        </p:nvPicPr>
        <p:blipFill>
          <a:blip r:embed="rId2"/>
          <a:srcRect l="6594" r="6594"/>
          <a:stretch>
            <a:fillRect/>
          </a:stretch>
        </p:blipFill>
        <p:spPr>
          <a:xfrm>
            <a:off x="357158" y="571480"/>
            <a:ext cx="4512764" cy="4675762"/>
          </a:xfrm>
        </p:spPr>
      </p:pic>
      <p:sp>
        <p:nvSpPr>
          <p:cNvPr id="5" name="6-конечная звезда 4" hidden="1">
            <a:hlinkClick r:id="rId3" action="ppaction://hlinksldjump"/>
          </p:cNvPr>
          <p:cNvSpPr/>
          <p:nvPr/>
        </p:nvSpPr>
        <p:spPr>
          <a:xfrm>
            <a:off x="8501090" y="6143644"/>
            <a:ext cx="642910" cy="571504"/>
          </a:xfrm>
          <a:prstGeom prst="star6">
            <a:avLst/>
          </a:prstGeom>
          <a:solidFill>
            <a:schemeClr val="tx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8" name="Рисунок 7" descr="444.jpeg"/>
          <p:cNvPicPr>
            <a:picLocks noChangeAspect="1"/>
          </p:cNvPicPr>
          <p:nvPr/>
        </p:nvPicPr>
        <p:blipFill>
          <a:blip r:embed="rId4">
            <a:lum bright="-20000"/>
          </a:blip>
          <a:stretch>
            <a:fillRect/>
          </a:stretch>
        </p:blipFill>
        <p:spPr>
          <a:xfrm>
            <a:off x="571472" y="1071546"/>
            <a:ext cx="4357718" cy="4357718"/>
          </a:xfrm>
          <a:prstGeom prst="rect">
            <a:avLst/>
          </a:prstGeom>
          <a:ln>
            <a:noFill/>
          </a:ln>
          <a:effectLst>
            <a:outerShdw blurRad="292100" dist="139700" dir="2700000" algn="tl" rotWithShape="0">
              <a:srgbClr val="333333">
                <a:alpha val="65000"/>
              </a:srgbClr>
            </a:outerShdw>
            <a:reflection blurRad="6350" stA="52000" endA="300" endPos="35000" dir="5400000" sy="-100000" algn="bl" rotWithShape="0"/>
          </a:effectLst>
        </p:spPr>
      </p:pic>
      <p:sp>
        <p:nvSpPr>
          <p:cNvPr id="9" name="Стрелка вправо 8">
            <a:hlinkClick r:id="rId3" action="ppaction://hlinksldjump"/>
          </p:cNvPr>
          <p:cNvSpPr/>
          <p:nvPr/>
        </p:nvSpPr>
        <p:spPr>
          <a:xfrm>
            <a:off x="8143900" y="6429396"/>
            <a:ext cx="785818" cy="428604"/>
          </a:xfrm>
          <a:prstGeom prst="rightArrow">
            <a:avLst/>
          </a:prstGeom>
          <a:solidFill>
            <a:schemeClr val="tx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200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i908.jpeg"/>
          <p:cNvPicPr>
            <a:picLocks noChangeAspect="1"/>
          </p:cNvPicPr>
          <p:nvPr/>
        </p:nvPicPr>
        <p:blipFill>
          <a:blip r:embed="rId2"/>
          <a:stretch>
            <a:fillRect/>
          </a:stretch>
        </p:blipFill>
        <p:spPr>
          <a:xfrm>
            <a:off x="0" y="0"/>
            <a:ext cx="6572264" cy="6000768"/>
          </a:xfrm>
          <a:prstGeom prst="rect">
            <a:avLst/>
          </a:prstGeom>
        </p:spPr>
      </p:pic>
      <p:pic>
        <p:nvPicPr>
          <p:cNvPr id="2" name="Рисунок 1" descr="4463591.gif"/>
          <p:cNvPicPr>
            <a:picLocks noChangeAspect="1"/>
          </p:cNvPicPr>
          <p:nvPr/>
        </p:nvPicPr>
        <p:blipFill>
          <a:blip r:embed="rId3"/>
          <a:stretch>
            <a:fillRect/>
          </a:stretch>
        </p:blipFill>
        <p:spPr>
          <a:xfrm>
            <a:off x="6643702" y="0"/>
            <a:ext cx="1523992" cy="2928934"/>
          </a:xfrm>
          <a:prstGeom prst="rect">
            <a:avLst/>
          </a:prstGeom>
        </p:spPr>
      </p:pic>
      <p:sp>
        <p:nvSpPr>
          <p:cNvPr id="40961" name="Rectangle 1"/>
          <p:cNvSpPr>
            <a:spLocks noChangeArrowheads="1"/>
          </p:cNvSpPr>
          <p:nvPr/>
        </p:nvSpPr>
        <p:spPr bwMode="auto">
          <a:xfrm>
            <a:off x="0" y="0"/>
            <a:ext cx="6500826"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 </a:t>
            </a:r>
            <a:r>
              <a:rPr kumimoji="0" lang="ru-RU" sz="12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США в аппарате президента имеется статистико-политический отдел, который готовит прогнозные сводки для главы государства. При американском конгрессе функционирует Бюро оценки последствий научно-технического прогресса. Здесь имеются учреждения, оказывающие консультационно-информационные услуги, создано множество специализированных учреждении (отделов) по разработке прогнозов. В стране господствует практика контрактных заказов на прогнозы для правительственных учреждений или частных корпораций. Кроме того, в некоторых штатах с 70-х гг. созданы специальные комиссии и центры для разработки комплексных долгосрочных прогнозов развития штатов. Обмен прогнозной информацией осуществляется через различные научные общества типа «Мир будущего». Издается ряд журналов по вопросам теории и практики прогнозирования. Примечательно, что в США еще в 60-х гг. была предпринята попытка использования системы ППБ (планирования - программирования - </a:t>
            </a:r>
            <a:r>
              <a:rPr kumimoji="0" lang="ru-RU" sz="1200" b="0" i="0" u="none" strike="noStrike" cap="none" normalizeH="0" baseline="0" dirty="0" err="1" smtClean="0">
                <a:ln>
                  <a:noFill/>
                </a:ln>
                <a:solidFill>
                  <a:schemeClr val="bg2">
                    <a:lumMod val="50000"/>
                  </a:schemeClr>
                </a:solidFill>
                <a:effectLst/>
                <a:latin typeface="Times New Roman" pitchFamily="18" charset="0"/>
                <a:ea typeface="Calibri" pitchFamily="34" charset="0"/>
                <a:cs typeface="Times New Roman" pitchFamily="18" charset="0"/>
              </a:rPr>
              <a:t>бюджетирования</a:t>
            </a:r>
            <a:r>
              <a:rPr kumimoji="0" lang="ru-RU" sz="12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 которая предусматривала совместные плановые действия ряда заинтересованных министерств. В дальнейшем правительство неоднократно обращалось к возможности планирования. Однако неудачи страны в </a:t>
            </a:r>
            <a:r>
              <a:rPr kumimoji="0" lang="ru-RU" sz="1200" b="0" i="0" u="none" strike="noStrike" cap="none" normalizeH="0" baseline="0" dirty="0" err="1" smtClean="0">
                <a:ln>
                  <a:noFill/>
                </a:ln>
                <a:solidFill>
                  <a:schemeClr val="bg2">
                    <a:lumMod val="50000"/>
                  </a:schemeClr>
                </a:solidFill>
                <a:effectLst/>
                <a:latin typeface="Times New Roman" pitchFamily="18" charset="0"/>
                <a:ea typeface="Calibri" pitchFamily="34" charset="0"/>
                <a:cs typeface="Times New Roman" pitchFamily="18" charset="0"/>
              </a:rPr>
              <a:t>антициклическом</a:t>
            </a:r>
            <a:r>
              <a:rPr kumimoji="0" lang="ru-RU" sz="12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 регулировании привели к росту </a:t>
            </a:r>
            <a:r>
              <a:rPr kumimoji="0" lang="ru-RU" sz="1200" b="0" i="0" u="none" strike="noStrike" cap="none" normalizeH="0" baseline="0" dirty="0" err="1" smtClean="0">
                <a:ln>
                  <a:noFill/>
                </a:ln>
                <a:solidFill>
                  <a:schemeClr val="bg2">
                    <a:lumMod val="50000"/>
                  </a:schemeClr>
                </a:solidFill>
                <a:effectLst/>
                <a:latin typeface="Times New Roman" pitchFamily="18" charset="0"/>
                <a:ea typeface="Calibri" pitchFamily="34" charset="0"/>
                <a:cs typeface="Times New Roman" pitchFamily="18" charset="0"/>
              </a:rPr>
              <a:t>антиплановых</a:t>
            </a:r>
            <a:r>
              <a:rPr kumimoji="0" lang="ru-RU" sz="12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 настроений. Поэтому перед современной теорией государственного регулирования в США остро стоит необходимость решения следующих ключевых вопросов: </a:t>
            </a:r>
            <a:endParaRPr kumimoji="0" lang="ru-RU" sz="1200"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 как обеспечить своевременное и эффективное государственное вмешательство в экономику, избежав бюрократии, коррупции аппарата чиновников и деформации решений на </a:t>
            </a:r>
            <a:r>
              <a:rPr kumimoji="0" lang="ru-RU" sz="1200" b="0" i="0" u="none" strike="noStrike" cap="none" normalizeH="0" baseline="0" dirty="0" err="1" smtClean="0">
                <a:ln>
                  <a:noFill/>
                </a:ln>
                <a:solidFill>
                  <a:schemeClr val="bg2">
                    <a:lumMod val="50000"/>
                  </a:schemeClr>
                </a:solidFill>
                <a:effectLst/>
                <a:latin typeface="Times New Roman" pitchFamily="18" charset="0"/>
                <a:ea typeface="Calibri" pitchFamily="34" charset="0"/>
                <a:cs typeface="Times New Roman" pitchFamily="18" charset="0"/>
              </a:rPr>
              <a:t>микроуровне</a:t>
            </a:r>
            <a:r>
              <a:rPr kumimoji="0" lang="ru-RU" sz="12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 </a:t>
            </a:r>
            <a:endParaRPr kumimoji="0" lang="ru-RU" sz="1200"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 как обеспечить свободу конкуренции, инициативу и предприимчивость, должную мотивацию к труду, инвестиции и инновации, не допуская волюнтаризма бюджетно-налогового пресса и увеличения государственного долга. </a:t>
            </a:r>
            <a:endParaRPr kumimoji="0" lang="ru-RU" sz="1200"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С 1988 г. в США введена система финансирования федеральных целевых программ, она осуществляется в форме целевых трансфертов, которые предоставляются на условиях встречного финансирования. В настоящее время в США реализуется более 500 целевых программ финансирования нужд штатов и графств с помощью целевых трансфертов. Одно из важнейших направлений связано с реализацией социальных программ. Большинство из программ попадают под действие федерального закона, некоторые полностью финансируются и контролируются федеральным правительством, но также много программ проводятся правительствами штатов (расходы разделяются между штатом и федерацией). В целом трансферты из федерального бюджета покрывают около 20 % расходов штатов и используются в первую очередь на цели повышения благосостояния населения. </a:t>
            </a:r>
            <a:endParaRPr kumimoji="0" lang="ru-RU" sz="1200" b="0" i="0" u="none" strike="noStrike" cap="none" normalizeH="0" baseline="0" dirty="0" smtClean="0">
              <a:ln>
                <a:noFill/>
              </a:ln>
              <a:solidFill>
                <a:schemeClr val="bg2">
                  <a:lumMod val="50000"/>
                </a:schemeClr>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slide3.gif"/>
          <p:cNvPicPr>
            <a:picLocks noChangeAspect="1"/>
          </p:cNvPicPr>
          <p:nvPr/>
        </p:nvPicPr>
        <p:blipFill>
          <a:blip r:embed="rId2"/>
          <a:stretch>
            <a:fillRect/>
          </a:stretch>
        </p:blipFill>
        <p:spPr>
          <a:xfrm>
            <a:off x="1142976" y="0"/>
            <a:ext cx="7000924" cy="6858000"/>
          </a:xfrm>
          <a:prstGeom prst="rect">
            <a:avLst/>
          </a:prstGeom>
        </p:spPr>
      </p:pic>
      <p:sp>
        <p:nvSpPr>
          <p:cNvPr id="41985" name="Rectangle 1"/>
          <p:cNvSpPr>
            <a:spLocks noChangeArrowheads="1"/>
          </p:cNvSpPr>
          <p:nvPr/>
        </p:nvSpPr>
        <p:spPr bwMode="auto">
          <a:xfrm>
            <a:off x="1071538" y="0"/>
            <a:ext cx="7143800" cy="67710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В Германии используются целевые трансферты, которые специально предназначены для развития проблемных территорий. В Германии среди прогностических центров выделяются по значимости такие, как Институт мировой экономики и Институт экономических и социальных исследований объединения профсоюзов. </a:t>
            </a:r>
            <a:endParaRPr kumimoji="0" lang="ru-RU" sz="1400"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Большое значение, как и в других странах, придается сети обмена информацией. В Великобритании создано несколько научных и прогностических центров, в том числе при университетах, занимающихся вопросами экономического прогнозирования. </a:t>
            </a:r>
            <a:endParaRPr kumimoji="0" lang="ru-RU" sz="1400"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В настоящее время в мире созданы мощные международные организации, осуществляющие прогнозирование в различных областях жизни общества, в том числе в экономике. Широко известны международная ассоциация «</a:t>
            </a:r>
            <a:r>
              <a:rPr kumimoji="0" lang="ru-RU" sz="1400" b="0" i="0" u="none" strike="noStrike" cap="none" normalizeH="0" baseline="0" dirty="0" err="1" smtClean="0">
                <a:ln>
                  <a:noFill/>
                </a:ln>
                <a:solidFill>
                  <a:schemeClr val="bg2">
                    <a:lumMod val="50000"/>
                  </a:schemeClr>
                </a:solidFill>
                <a:effectLst/>
                <a:latin typeface="Times New Roman" pitchFamily="18" charset="0"/>
                <a:ea typeface="Calibri" pitchFamily="34" charset="0"/>
                <a:cs typeface="Times New Roman" pitchFamily="18" charset="0"/>
              </a:rPr>
              <a:t>Футурибль</a:t>
            </a: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 Комитет исследований будущего, Римский клуб и др. </a:t>
            </a:r>
            <a:endParaRPr kumimoji="0" lang="ru-RU" sz="1400"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В экономически развитых странах особую роль играют конъюнктурные прогнозы, в которых оценивается экономичная ситуация: </a:t>
            </a:r>
            <a:endParaRPr kumimoji="0" lang="ru-RU" sz="1400"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1) на рынке отдельного товара; </a:t>
            </a:r>
            <a:endParaRPr kumimoji="0" lang="ru-RU" sz="1400"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2) в конкретном секторе экономики; </a:t>
            </a:r>
            <a:endParaRPr kumimoji="0" lang="ru-RU" sz="1400"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3) на мировом рынке. </a:t>
            </a:r>
            <a:endParaRPr kumimoji="0" lang="ru-RU" sz="1400"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В прогнозах рассматриваются не только объективно складывающиеся тенденции развития, но и возможные последствия осуществления государственных мер по регулированию рынка. </a:t>
            </a:r>
            <a:endParaRPr kumimoji="0" lang="ru-RU" sz="1400"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Мировая система хозяйствования в настоящее время активно использует возможности не только прогнозирования, но и планирования. При разработке планов применяются: </a:t>
            </a:r>
            <a:endParaRPr kumimoji="0" lang="ru-RU" sz="1400"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а) </a:t>
            </a:r>
            <a:r>
              <a:rPr kumimoji="0" lang="ru-RU" sz="1400" b="0" i="0" u="none" strike="noStrike" cap="none" normalizeH="0" baseline="0" dirty="0" err="1" smtClean="0">
                <a:ln>
                  <a:noFill/>
                </a:ln>
                <a:solidFill>
                  <a:schemeClr val="bg2">
                    <a:lumMod val="50000"/>
                  </a:schemeClr>
                </a:solidFill>
                <a:effectLst/>
                <a:latin typeface="Times New Roman" pitchFamily="18" charset="0"/>
                <a:ea typeface="Calibri" pitchFamily="34" charset="0"/>
                <a:cs typeface="Times New Roman" pitchFamily="18" charset="0"/>
              </a:rPr>
              <a:t>макропланирование</a:t>
            </a: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 </a:t>
            </a:r>
            <a:endParaRPr kumimoji="0" lang="ru-RU" sz="1400"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б)</a:t>
            </a:r>
            <a:r>
              <a:rPr kumimoji="0" lang="ru-RU" sz="1400" b="0" i="0" u="none" strike="noStrike" cap="none" normalizeH="0" baseline="0" dirty="0" err="1" smtClean="0">
                <a:ln>
                  <a:noFill/>
                </a:ln>
                <a:solidFill>
                  <a:schemeClr val="bg2">
                    <a:lumMod val="50000"/>
                  </a:schemeClr>
                </a:solidFill>
                <a:effectLst/>
                <a:latin typeface="Times New Roman" pitchFamily="18" charset="0"/>
                <a:ea typeface="Calibri" pitchFamily="34" charset="0"/>
                <a:cs typeface="Times New Roman" pitchFamily="18" charset="0"/>
              </a:rPr>
              <a:t>мезопланирование</a:t>
            </a: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 т.е. планирование отраслей, </a:t>
            </a:r>
            <a:r>
              <a:rPr kumimoji="0" lang="ru-RU" sz="1400" b="0" i="0" u="none" strike="noStrike" cap="none" normalizeH="0" baseline="0" dirty="0" err="1" smtClean="0">
                <a:ln>
                  <a:noFill/>
                </a:ln>
                <a:solidFill>
                  <a:schemeClr val="bg2">
                    <a:lumMod val="50000"/>
                  </a:schemeClr>
                </a:solidFill>
                <a:effectLst/>
                <a:latin typeface="Times New Roman" pitchFamily="18" charset="0"/>
                <a:ea typeface="Calibri" pitchFamily="34" charset="0"/>
                <a:cs typeface="Times New Roman" pitchFamily="18" charset="0"/>
              </a:rPr>
              <a:t>подотраслей</a:t>
            </a: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 территориально-производственных комплексов, </a:t>
            </a:r>
            <a:r>
              <a:rPr kumimoji="0" lang="ru-RU" sz="1400" b="0" i="0" u="none" strike="noStrike" cap="none" normalizeH="0" baseline="0" dirty="0" err="1" smtClean="0">
                <a:ln>
                  <a:noFill/>
                </a:ln>
                <a:solidFill>
                  <a:schemeClr val="bg2">
                    <a:lumMod val="50000"/>
                  </a:schemeClr>
                </a:solidFill>
                <a:effectLst/>
                <a:latin typeface="Times New Roman" pitchFamily="18" charset="0"/>
                <a:ea typeface="Calibri" pitchFamily="34" charset="0"/>
                <a:cs typeface="Times New Roman" pitchFamily="18" charset="0"/>
              </a:rPr>
              <a:t>промузлов</a:t>
            </a: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 исходящих от «</a:t>
            </a:r>
            <a:r>
              <a:rPr kumimoji="0" lang="ru-RU" sz="1400" b="0" i="0" u="none" strike="noStrike" cap="none" normalizeH="0" baseline="0" dirty="0" err="1" smtClean="0">
                <a:ln>
                  <a:noFill/>
                </a:ln>
                <a:solidFill>
                  <a:schemeClr val="bg2">
                    <a:lumMod val="50000"/>
                  </a:schemeClr>
                </a:solidFill>
                <a:effectLst/>
                <a:latin typeface="Times New Roman" pitchFamily="18" charset="0"/>
                <a:ea typeface="Calibri" pitchFamily="34" charset="0"/>
                <a:cs typeface="Times New Roman" pitchFamily="18" charset="0"/>
              </a:rPr>
              <a:t>метакорпораций</a:t>
            </a: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 к которым относятся межотраслевые, межрегиональные и международные финансово-промышленные группы; </a:t>
            </a:r>
            <a:endParaRPr kumimoji="0" lang="ru-RU" sz="1400"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в) территориальное планирование, т.е. прогнозы, бюджетные планы и программы региональных и местных властей; </a:t>
            </a:r>
            <a:endParaRPr kumimoji="0" lang="ru-RU" sz="1400"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г) </a:t>
            </a:r>
            <a:r>
              <a:rPr kumimoji="0" lang="ru-RU" sz="1400" b="0" i="0" u="none" strike="noStrike" cap="none" normalizeH="0" baseline="0" dirty="0" err="1" smtClean="0">
                <a:ln>
                  <a:noFill/>
                </a:ln>
                <a:solidFill>
                  <a:schemeClr val="bg2">
                    <a:lumMod val="50000"/>
                  </a:schemeClr>
                </a:solidFill>
                <a:effectLst/>
                <a:latin typeface="Times New Roman" pitchFamily="18" charset="0"/>
                <a:ea typeface="Calibri" pitchFamily="34" charset="0"/>
                <a:cs typeface="Times New Roman" pitchFamily="18" charset="0"/>
              </a:rPr>
              <a:t>микропланирование</a:t>
            </a: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 на уровне фирмы. Особого внимания заслуживает опыт индикативного планирования, который уже несколько десятилетий плодотворно используется в ряде стран мира.</a:t>
            </a:r>
            <a:endParaRPr kumimoji="0" lang="ru-RU" sz="1400" b="0" i="0" u="none" strike="noStrike" cap="none" normalizeH="0" baseline="0" dirty="0" smtClean="0">
              <a:ln>
                <a:noFill/>
              </a:ln>
              <a:solidFill>
                <a:schemeClr val="bg2">
                  <a:lumMod val="50000"/>
                </a:schemeClr>
              </a:solidFill>
              <a:effectLst/>
              <a:latin typeface="Arial" pitchFamily="34" charset="0"/>
              <a:cs typeface="Arial" pitchFamily="34" charset="0"/>
            </a:endParaRPr>
          </a:p>
        </p:txBody>
      </p:sp>
      <p:pic>
        <p:nvPicPr>
          <p:cNvPr id="3" name="Рисунок 2" descr="65.jpeg"/>
          <p:cNvPicPr>
            <a:picLocks noChangeAspect="1"/>
          </p:cNvPicPr>
          <p:nvPr/>
        </p:nvPicPr>
        <p:blipFill>
          <a:blip r:embed="rId3"/>
          <a:stretch>
            <a:fillRect/>
          </a:stretch>
        </p:blipFill>
        <p:spPr>
          <a:xfrm>
            <a:off x="0" y="0"/>
            <a:ext cx="1071538" cy="114300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Японский-менеджмент.jpg"/>
          <p:cNvPicPr>
            <a:picLocks noChangeAspect="1"/>
          </p:cNvPicPr>
          <p:nvPr/>
        </p:nvPicPr>
        <p:blipFill>
          <a:blip r:embed="rId2"/>
          <a:stretch>
            <a:fillRect/>
          </a:stretch>
        </p:blipFill>
        <p:spPr>
          <a:xfrm>
            <a:off x="1905000" y="1367790"/>
            <a:ext cx="5334000" cy="4122420"/>
          </a:xfrm>
          <a:prstGeom prst="rect">
            <a:avLst/>
          </a:prstGeom>
        </p:spPr>
      </p:pic>
      <p:sp>
        <p:nvSpPr>
          <p:cNvPr id="43009" name="Rectangle 1"/>
          <p:cNvSpPr>
            <a:spLocks noChangeArrowheads="1"/>
          </p:cNvSpPr>
          <p:nvPr/>
        </p:nvSpPr>
        <p:spPr bwMode="auto">
          <a:xfrm>
            <a:off x="0" y="0"/>
            <a:ext cx="8215338" cy="63555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В Японии Общегосударственное экономическое планирование носит индикативный характер,</a:t>
            </a:r>
            <a:endParaRPr kumimoji="0" lang="ru-RU" sz="1100" b="0" i="0" u="none" strike="noStrike" cap="none" normalizeH="0" baseline="0" dirty="0" smtClean="0">
              <a:ln>
                <a:noFill/>
              </a:ln>
              <a:solidFill>
                <a:schemeClr val="accent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такое планирование - особая, достаточно эффективная форма государственно-монополистического регулирования </a:t>
            </a:r>
            <a:endParaRPr kumimoji="0" lang="ru-RU" sz="1100" b="0" i="0" u="none" strike="noStrike" cap="none" normalizeH="0" baseline="0" dirty="0" smtClean="0">
              <a:ln>
                <a:noFill/>
              </a:ln>
              <a:solidFill>
                <a:schemeClr val="accent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В отличие от директивного планирования, при котором план экономического развития страны приобретает силу закона и становится обязательным для всех звеньев народного хозяйства, общегосударственное планирование в Японии носит индикативный характер. Разрабатываемые планы формально не являются законами, а представляют собой государственные программы, ориентирующие и мобилизующие отдельные звенья экономической структуры на их выполнение в общенациональных интересах.</a:t>
            </a:r>
            <a:endParaRPr kumimoji="0" lang="ru-RU" sz="1100" b="0" i="0" u="none" strike="noStrike" cap="none" normalizeH="0" baseline="0" dirty="0" smtClean="0">
              <a:ln>
                <a:noFill/>
              </a:ln>
              <a:solidFill>
                <a:schemeClr val="accent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С начала планирования в Японии разработано 12 общегосударственных программ социально-экономического развития страны, не считая ныне действующего плана на 1996-2000 г. Поставленные ими цели преследовали решение наиболее важных проблем, стоявших в тот или иной конкретный период. Однако их полное достижение в условиях стихийности рыночной экономики, особенно для такой страны, как Япония, которая в значительной степени зависит от внешнего рынка, вряд ли было возможным. Решение намеченных задач, сопровождаемое серьезными, часто непредсказуемыми трудностями, могло носить лишь частичный характер.</a:t>
            </a:r>
            <a:endParaRPr kumimoji="0" lang="ru-RU" sz="1100" b="0" i="0" u="none" strike="noStrike" cap="none" normalizeH="0" baseline="0" dirty="0" smtClean="0">
              <a:ln>
                <a:noFill/>
              </a:ln>
              <a:solidFill>
                <a:schemeClr val="accent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Все это, на наш взгляд, позволяет говорить об эффективности общегосударственного экономического планирования в Японии. Точка зрения некоторых экономистов, в том числе российских, о сугубо “декоративном” характере подобных программ представляется не корректной, хотя нельзя отрицать серьезных трудностей, просчетов и неточностей в планировании рыночной экономики.</a:t>
            </a:r>
            <a:endParaRPr kumimoji="0" lang="ru-RU" sz="1100" b="0" i="0" u="none" strike="noStrike" cap="none" normalizeH="0" baseline="0" dirty="0" smtClean="0">
              <a:ln>
                <a:noFill/>
              </a:ln>
              <a:solidFill>
                <a:schemeClr val="accent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Сложившейся формой общенационального планирования в Японии, является, таким образом, периодическая разработка общегосударственных планов социально-экономического развития страны. В этом процессе в той или иной мере принимают участие все правительственные учреждения, имеющие отношение к экономике, и прежде всего министерство финансов и министерство внешней торговли и промышленности. К составлению планов привлекаются и многие научно-исследовательские организации, а также широкий круг опытных специалистов и экспертов. Главную же координирующую роль в их разработке играет Управление экономического планирования, а </a:t>
            </a:r>
            <a:r>
              <a:rPr kumimoji="0" lang="ru-RU" sz="1100" b="0" i="0" u="none" strike="noStrike" cap="none" normalizeH="0" baseline="0" dirty="0" err="1" smtClean="0">
                <a:ln>
                  <a:noFill/>
                </a:ln>
                <a:solidFill>
                  <a:schemeClr val="accent2">
                    <a:lumMod val="75000"/>
                  </a:schemeClr>
                </a:solidFill>
                <a:effectLst/>
                <a:latin typeface="Times New Roman" pitchFamily="18" charset="0"/>
                <a:ea typeface="Calibri" pitchFamily="34" charset="0"/>
                <a:cs typeface="Times New Roman" pitchFamily="18" charset="0"/>
              </a:rPr>
              <a:t>совещательно-исполнительную</a:t>
            </a:r>
            <a:r>
              <a:rPr kumimoji="0" lang="ru-RU" sz="11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 - Экономический совет.</a:t>
            </a:r>
            <a:endParaRPr kumimoji="0" lang="ru-RU" sz="1100" b="0" i="0" u="none" strike="noStrike" cap="none" normalizeH="0" baseline="0" dirty="0" smtClean="0">
              <a:ln>
                <a:noFill/>
              </a:ln>
              <a:solidFill>
                <a:schemeClr val="accent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 Управление экономического планирования является важной составной частью кабинета министров и возглавляется генеральным директором в ранге государственного министра. В числе других подразделений в его структуре существует Бюро планирования, главная функция которого заключается в организации разработок долгосрочных экономических планов. Наряду с этим оно координирует действия всех административных подразделений правительства в области осуществления наиболее важных мероприятий, предусмотренных экономическим планом; анализирует и оценивает общий потенциал страны; планирует и координирует основные мероприятия и программы, относящиеся к развитию энергетики; курирует Национальный институт прогнозных исследований.</a:t>
            </a:r>
            <a:endParaRPr kumimoji="0" lang="ru-RU" sz="1100" b="0" i="0" u="none" strike="noStrike" cap="none" normalizeH="0" baseline="0" dirty="0" smtClean="0">
              <a:ln>
                <a:noFill/>
              </a:ln>
              <a:solidFill>
                <a:schemeClr val="accent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Особого внимания заслуживает такая специфическая черта японского общегосударственного планирования, как его продуманная и заранее предусмотренная гибкость. Практически ни один из действовавших планов не просуществовал до первоначально намеченных конечных сроков. Однако их досрочная замена очередными новыми программами отнюдь не</a:t>
            </a:r>
            <a:endParaRPr kumimoji="0" lang="ru-RU" sz="1100" b="0" i="0" u="none" strike="noStrike" cap="none" normalizeH="0" baseline="0" dirty="0" smtClean="0">
              <a:ln>
                <a:noFill/>
              </a:ln>
              <a:solidFill>
                <a:schemeClr val="accent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является результатом провала, а вызвана тем, что основные плановые показатели были превзойдены или почти выполнены за более короткий период. Это вызвало необходимость разработки новых ориентиров, отвечающих изменившимся внутренним и внешним условиям.</a:t>
            </a:r>
            <a:endParaRPr kumimoji="0" lang="ru-RU" sz="1100" b="0" i="0" u="none" strike="noStrike" cap="none" normalizeH="0" baseline="0" dirty="0" smtClean="0">
              <a:ln>
                <a:noFill/>
              </a:ln>
              <a:solidFill>
                <a:schemeClr val="accent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a:t>
            </a:r>
            <a:endParaRPr kumimoji="0" lang="ru-RU" sz="1100" b="0" i="0" u="none" strike="noStrike" cap="none" normalizeH="0" baseline="0" dirty="0" smtClean="0">
              <a:ln>
                <a:noFill/>
              </a:ln>
              <a:solidFill>
                <a:schemeClr val="accent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accent2">
                    <a:lumMod val="75000"/>
                  </a:schemeClr>
                </a:solidFill>
                <a:effectLst/>
                <a:latin typeface="Times New Roman" pitchFamily="18" charset="0"/>
                <a:ea typeface="Calibri" pitchFamily="34" charset="0"/>
                <a:cs typeface="Times New Roman" pitchFamily="18" charset="0"/>
              </a:rPr>
              <a:t>В целом 40-летний опыт Японии в области общегосударственного экономического планирования в рыночных условиях свидетельствует о том, что оно является особой, весьма гибкой и достаточно эффективной формой государственно-монополистического регулирования хозяйства.</a:t>
            </a:r>
            <a:endParaRPr kumimoji="0" lang="ru-RU" sz="1100" b="0" i="0" u="none" strike="noStrike" cap="none" normalizeH="0" baseline="0" dirty="0" smtClean="0">
              <a:ln>
                <a:noFill/>
              </a:ln>
              <a:solidFill>
                <a:schemeClr val="accent2">
                  <a:lumMod val="75000"/>
                </a:schemeClr>
              </a:solidFill>
              <a:effectLst/>
              <a:latin typeface="Arial" pitchFamily="34" charset="0"/>
              <a:cs typeface="Arial" pitchFamily="34" charset="0"/>
            </a:endParaRPr>
          </a:p>
        </p:txBody>
      </p:sp>
    </p:spTree>
  </p:cSld>
  <p:clrMapOvr>
    <a:masterClrMapping/>
  </p:clrMapOvr>
  <p:transition>
    <p:split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0029-029-JAponskoe-chudo.jpg"/>
          <p:cNvPicPr>
            <a:picLocks noGrp="1" noChangeAspect="1"/>
          </p:cNvPicPr>
          <p:nvPr>
            <p:ph idx="1"/>
          </p:nvPr>
        </p:nvPicPr>
        <p:blipFill>
          <a:blip r:embed="rId2"/>
          <a:stretch>
            <a:fillRect/>
          </a:stretch>
        </p:blipFill>
        <p:spPr>
          <a:xfrm>
            <a:off x="0" y="0"/>
            <a:ext cx="8143900" cy="68580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22.jpeg"/>
          <p:cNvPicPr>
            <a:picLocks noChangeAspect="1"/>
          </p:cNvPicPr>
          <p:nvPr/>
        </p:nvPicPr>
        <p:blipFill>
          <a:blip r:embed="rId2"/>
          <a:stretch>
            <a:fillRect/>
          </a:stretch>
        </p:blipFill>
        <p:spPr>
          <a:xfrm>
            <a:off x="285720" y="0"/>
            <a:ext cx="7786742" cy="6858000"/>
          </a:xfrm>
          <a:prstGeom prst="rect">
            <a:avLst/>
          </a:prstGeom>
        </p:spPr>
      </p:pic>
      <p:sp>
        <p:nvSpPr>
          <p:cNvPr id="4" name="Заголовок 3"/>
          <p:cNvSpPr>
            <a:spLocks noGrp="1"/>
          </p:cNvSpPr>
          <p:nvPr>
            <p:ph type="title"/>
          </p:nvPr>
        </p:nvSpPr>
        <p:spPr/>
        <p:txBody>
          <a:bodyPr>
            <a:normAutofit fontScale="90000"/>
          </a:bodyPr>
          <a:lstStyle/>
          <a:p>
            <a:pPr algn="ctr"/>
            <a:r>
              <a:rPr lang="ru-RU" sz="3100" dirty="0" smtClean="0">
                <a:solidFill>
                  <a:srgbClr val="FFFF00"/>
                </a:solidFill>
              </a:rPr>
              <a:t>4.Прогноз развития отдельных стран на международном уровне</a:t>
            </a:r>
            <a:r>
              <a:rPr lang="ru-RU" sz="3100" dirty="0" smtClean="0"/>
              <a:t>.</a:t>
            </a:r>
            <a:r>
              <a:rPr lang="ru-RU" dirty="0" smtClean="0"/>
              <a:t/>
            </a:r>
            <a:br>
              <a:rPr lang="ru-RU" dirty="0" smtClean="0"/>
            </a:br>
            <a:endParaRPr lang="ru-RU" dirty="0"/>
          </a:p>
        </p:txBody>
      </p:sp>
      <p:sp>
        <p:nvSpPr>
          <p:cNvPr id="5" name="Текст 4"/>
          <p:cNvSpPr>
            <a:spLocks noGrp="1"/>
          </p:cNvSpPr>
          <p:nvPr>
            <p:ph type="body" idx="1"/>
          </p:nvPr>
        </p:nvSpPr>
        <p:spPr/>
        <p:txBody>
          <a:bodyPr/>
          <a:lstStyle/>
          <a:p>
            <a:endParaRPr lang="ru-RU" dirty="0"/>
          </a:p>
        </p:txBody>
      </p:sp>
      <p:sp>
        <p:nvSpPr>
          <p:cNvPr id="6" name="4-конечная звезда 5">
            <a:hlinkClick r:id="rId3" action="ppaction://hlinksldjump"/>
          </p:cNvPr>
          <p:cNvSpPr/>
          <p:nvPr/>
        </p:nvSpPr>
        <p:spPr>
          <a:xfrm>
            <a:off x="8358214" y="6072206"/>
            <a:ext cx="642910" cy="642942"/>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hee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6978512-znak-3d-jest-biznesmen--on-generuje-wiele-dolar-w.jpg"/>
          <p:cNvPicPr>
            <a:picLocks noChangeAspect="1"/>
          </p:cNvPicPr>
          <p:nvPr/>
        </p:nvPicPr>
        <p:blipFill>
          <a:blip r:embed="rId2"/>
          <a:stretch>
            <a:fillRect/>
          </a:stretch>
        </p:blipFill>
        <p:spPr>
          <a:xfrm>
            <a:off x="500034" y="285728"/>
            <a:ext cx="7143800" cy="5786478"/>
          </a:xfrm>
          <a:prstGeom prst="rect">
            <a:avLst/>
          </a:prstGeom>
        </p:spPr>
      </p:pic>
      <p:pic>
        <p:nvPicPr>
          <p:cNvPr id="6" name="Рисунок 5" descr="365.jpeg" hidden="1"/>
          <p:cNvPicPr>
            <a:picLocks noChangeAspect="1"/>
          </p:cNvPicPr>
          <p:nvPr/>
        </p:nvPicPr>
        <p:blipFill>
          <a:blip r:embed="rId3"/>
          <a:stretch>
            <a:fillRect/>
          </a:stretch>
        </p:blipFill>
        <p:spPr>
          <a:xfrm>
            <a:off x="1071538" y="357166"/>
            <a:ext cx="5857916" cy="5929354"/>
          </a:xfrm>
          <a:prstGeom prst="rect">
            <a:avLst/>
          </a:prstGeom>
        </p:spPr>
      </p:pic>
      <p:sp>
        <p:nvSpPr>
          <p:cNvPr id="44033" name="Rectangle 1"/>
          <p:cNvSpPr>
            <a:spLocks noChangeArrowheads="1"/>
          </p:cNvSpPr>
          <p:nvPr/>
        </p:nvSpPr>
        <p:spPr bwMode="auto">
          <a:xfrm>
            <a:off x="0" y="0"/>
            <a:ext cx="8143900"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Прогноз долгосрочных темпов мирового экономического развития, в данном случае до 2025 и 2050 гг., что примерно соответствует границам восходящей и нисходящей волн большого цикла, целесообразно разбить на несколько составляющих: оценку динамики ВВП на душу населения и совокупной величины ВВП США как лидера НТП; оценку динамики соответствующих показателей развитых стран, помимо США; оценку динамики экономического роста развивающихся стран; оценку динамики экономического развития стран с переходной экономикой; оценку перспектив мирового экономического развития; сравнение возможных итогов экономической динамики наиболее крупных стран и оценку изменения соотношения сил в мировом хозяйстве.</a:t>
            </a:r>
            <a:endParaRPr kumimoji="0" lang="ru-RU" sz="12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США и другие развитые страны</a:t>
            </a:r>
            <a:endParaRPr kumimoji="0" lang="ru-RU" sz="12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Итоги экономического развития США в XX в. показывают, что как в первой, так и второй его половине среднегодовой темп прироста производительности труда (среднее значение в расчете па одного занятого и на один человеко-час) составил примерно 2, 0%.</a:t>
            </a:r>
            <a:endParaRPr kumimoji="0" lang="ru-RU" sz="12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В первой половине столетия ВВП на душу населения рос медленнее, чем можно было ожидать с учетом динамики производительности труда, в силу сокращения средней продолжительности рабочего времени. Во второй половине она изменилась в меньшей степени, чем в первой, и показатели динамики производительности труда и ВВП на душу населения практически совпали.</a:t>
            </a:r>
            <a:endParaRPr kumimoji="0" lang="ru-RU" sz="12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Темпы накопления и использования научно-технического потенциала в стране - лидере НТП приобрели в долгосрочной перспективе весьма устойчивый характер. Это позволяет предположить, что в первой половине XXI в. динамика соответствующих показателей не претерпит существенных изменений. Показатели роста производительности труда в США в 1996-2005 гг. подкрепляют предположение, что при разработке прогноза экономической динамики США на первую половину XXI в. можно опираться на показатели развития во второй половине XX в. Величину среднегодового прироста ВВП на душу населения за полный цикл формируют 2, 4% в период восходящей волны и 1, 6 - в фазе нисходящей.</a:t>
            </a:r>
            <a:endParaRPr kumimoji="0" lang="ru-RU" sz="12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a:t>
            </a:r>
            <a:endParaRPr kumimoji="0" lang="ru-RU" sz="12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Прогнозные оценки по остальным странам "большой семерки", а также по совокупности развитых стран могут основываться на предположении о том, что экономический рост большинства развитых стран будет происходить по траектории догоняющего развития в фазе восходящей волны, как это было в цикле второй половины XX в. Отставание стран "большой шестерки" от США, сложившееся после 1990 г., сравнительно невелико по сравнению с его степенью накануне 1950-х годов. Соответственно можно предположить, что среднегодовой темп прироста ВВП на душу населения в странах "большой шестерки" в первой четверти XXI в. будет на 0, 1 - 0, 3 п. п. выше, чем у США Во второй четверти столетия, напротив, возможно отставание соответствующих показателей стран этой группы от США на 0, 1 - 0, 2 п. п. в связи с более ранним переходом последних к новому циклу развития. Отметим, что гипотеза опережающего развития стран Западной Европы и Японии по сравнению с США исходит из предположения, что назревшие реформы в области налогообложения, трудового и социального законодательства в этих странах будут осуществлены , что сделает их экономику более гибкой и привлекательной для инвестиций.</a:t>
            </a:r>
            <a:endParaRPr kumimoji="0" lang="ru-RU" sz="12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pic>
        <p:nvPicPr>
          <p:cNvPr id="4" name="Рисунок 3" descr="6978512-znak-3d-jest-biznesmen--on-generuje-wiele-dolar-w.jpg" hidden="1"/>
          <p:cNvPicPr>
            <a:picLocks noChangeAspect="1"/>
          </p:cNvPicPr>
          <p:nvPr/>
        </p:nvPicPr>
        <p:blipFill>
          <a:blip r:embed="rId4"/>
          <a:stretch>
            <a:fillRect/>
          </a:stretch>
        </p:blipFill>
        <p:spPr>
          <a:xfrm>
            <a:off x="0" y="0"/>
            <a:ext cx="8001024" cy="6858000"/>
          </a:xfrm>
          <a:prstGeom prst="rect">
            <a:avLst/>
          </a:prstGeom>
        </p:spPr>
      </p:pic>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a:xfrm>
            <a:off x="5389098" y="357166"/>
            <a:ext cx="3754902" cy="6500834"/>
          </a:xfrm>
        </p:spPr>
        <p:txBody>
          <a:bodyPr>
            <a:noAutofit/>
          </a:bodyPr>
          <a:lstStyle/>
          <a:p>
            <a:r>
              <a:rPr lang="ru-RU" sz="900" dirty="0" smtClean="0"/>
              <a:t>Прогнозирование роста ВВП развивающихся стран представляет собой более сложную задачу, чем развитых. Это обусловлено как объективными факторами, в том числе и меньшей надежностью исходных показателей, так и большей зависимостью их развития от проводимой социально-экономической политики.</a:t>
            </a:r>
          </a:p>
          <a:p>
            <a:r>
              <a:rPr lang="ru-RU" sz="900" dirty="0" smtClean="0"/>
              <a:t>Оценить влияние большого цикла на экономическую конъюнктуру в развивающихся странах непросто. Восходящая волна в целом позитивно сказывается на мировом экономическом развитии. Для ряда развивающихся стран, сумевших создать благоприятные условия для привлечения иностранного капитала, возможно ускорение роста и в фазе нисходящей волны. Тогда уменьшаются возможности для выгодного приложения капитала в развитых странах и соответственно увеличивается его экспорт. В фазе нисходящей волны особенно заметно воздействие на экономический рост политического фактора. Это подтверждается сопоставлением показателей развития крупных стран Азии и Латинской Америки за последние два десятилетия XX в. и в первой половине 2000-х годов .</a:t>
            </a:r>
          </a:p>
          <a:p>
            <a:r>
              <a:rPr lang="ru-RU" sz="900" dirty="0" smtClean="0"/>
              <a:t>.</a:t>
            </a:r>
          </a:p>
          <a:p>
            <a:r>
              <a:rPr lang="ru-RU" sz="900" dirty="0" smtClean="0"/>
              <a:t>По показателю ВВП на душу населения развивающиеся страны могут к 2025 г. превысить порог в 10 тыс. долл. в ценах и по ППС 2000 г. По критериям 1960-х годов они перейдут в разряд развитых. Динамика их экономического развития будет соответствовать логике большого цикла. Вместе с тем эффект догоняющего развития также будет иметь место. Можно предположить, что среднегодовые темпы прироста ВВП на душу населения снизятся до 3, 0%. Тогда этот показатель в данной группе стран в 2050 г. превысит 22 тыс. долл. и составит почти 90% от среднего уровня экономического развития стран Западной Европы в 2000 г.</a:t>
            </a:r>
          </a:p>
          <a:p>
            <a:r>
              <a:rPr lang="ru-RU" sz="900" dirty="0" smtClean="0"/>
              <a:t>Согласно этому сценарию, совокупный ВВП развивающихся стран достигнет в 2025 г. 68, 6 </a:t>
            </a:r>
            <a:r>
              <a:rPr lang="ru-RU" sz="900" dirty="0" err="1" smtClean="0"/>
              <a:t>трлн</a:t>
            </a:r>
            <a:r>
              <a:rPr lang="ru-RU" sz="900" dirty="0" smtClean="0"/>
              <a:t> долл. и будет на 1/4 больше показателя развитых стран. В 2050 г. ВВП развивающихся стран превысит 160 </a:t>
            </a:r>
            <a:r>
              <a:rPr lang="ru-RU" sz="900" dirty="0" err="1" smtClean="0"/>
              <a:t>трлн</a:t>
            </a:r>
            <a:r>
              <a:rPr lang="ru-RU" sz="900" dirty="0" smtClean="0"/>
              <a:t> долл. и превзойдет совокупный результат развитых стран на 85%.</a:t>
            </a:r>
          </a:p>
          <a:p>
            <a:r>
              <a:rPr lang="ru-RU" sz="900" dirty="0" smtClean="0"/>
              <a:t>Для определения будущей расстановки сил в мировом хозяйстве необходимо оценить возможные достижения в экономической области наиболее крупных по численности населения стран. В недрах </a:t>
            </a:r>
            <a:r>
              <a:rPr lang="ru-RU" sz="900" dirty="0" err="1" smtClean="0"/>
              <a:t>Goldman</a:t>
            </a:r>
            <a:r>
              <a:rPr lang="ru-RU" sz="900" dirty="0" smtClean="0"/>
              <a:t> </a:t>
            </a:r>
            <a:r>
              <a:rPr lang="ru-RU" sz="900" dirty="0" err="1" smtClean="0"/>
              <a:t>Sachs</a:t>
            </a:r>
            <a:r>
              <a:rPr lang="ru-RU" sz="900" dirty="0" smtClean="0"/>
              <a:t> родилась аббревиатура BRIC (</a:t>
            </a:r>
            <a:r>
              <a:rPr lang="ru-RU" sz="900" dirty="0" err="1" smtClean="0"/>
              <a:t>Brasilia</a:t>
            </a:r>
            <a:r>
              <a:rPr lang="ru-RU" sz="900" dirty="0" smtClean="0"/>
              <a:t>, </a:t>
            </a:r>
            <a:r>
              <a:rPr lang="ru-RU" sz="900" dirty="0" err="1" smtClean="0"/>
              <a:t>Russia</a:t>
            </a:r>
            <a:r>
              <a:rPr lang="ru-RU" sz="900" dirty="0" smtClean="0"/>
              <a:t>, </a:t>
            </a:r>
            <a:r>
              <a:rPr lang="ru-RU" sz="900" dirty="0" err="1" smtClean="0"/>
              <a:t>India</a:t>
            </a:r>
            <a:r>
              <a:rPr lang="ru-RU" sz="900" dirty="0" smtClean="0"/>
              <a:t>, </a:t>
            </a:r>
            <a:r>
              <a:rPr lang="ru-RU" sz="900" dirty="0" err="1" smtClean="0"/>
              <a:t>China</a:t>
            </a:r>
            <a:r>
              <a:rPr lang="ru-RU" sz="900" dirty="0" smtClean="0"/>
              <a:t>), означающая, что четыре крупные по численности населения страны, три из которых относятся к группе развивающихся и одна (Россия) - к странам с переходной экономикой, обладают наиболее высоким потенциалом экономического роста в обозримом будущем</a:t>
            </a:r>
            <a:r>
              <a:rPr lang="ru-RU" sz="1050" dirty="0" smtClean="0"/>
              <a:t>.</a:t>
            </a:r>
          </a:p>
          <a:p>
            <a:endParaRPr lang="ru-RU" sz="1050" dirty="0"/>
          </a:p>
        </p:txBody>
      </p:sp>
      <p:pic>
        <p:nvPicPr>
          <p:cNvPr id="5" name="Рисунок 4" descr="Динамика.jpg"/>
          <p:cNvPicPr>
            <a:picLocks noGrp="1" noChangeAspect="1"/>
          </p:cNvPicPr>
          <p:nvPr>
            <p:ph type="pic" idx="1"/>
          </p:nvPr>
        </p:nvPicPr>
        <p:blipFill>
          <a:blip r:embed="rId2"/>
          <a:srcRect l="5146" r="5146"/>
          <a:stretch>
            <a:fillRect/>
          </a:stretch>
        </p:blip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 name="Схема 1"/>
          <p:cNvGraphicFramePr/>
          <p:nvPr/>
        </p:nvGraphicFramePr>
        <p:xfrm>
          <a:off x="1524000" y="357166"/>
          <a:ext cx="6096000" cy="58579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1214414" y="1714489"/>
            <a:ext cx="785818" cy="523220"/>
          </a:xfrm>
          <a:prstGeom prst="rect">
            <a:avLst/>
          </a:prstGeom>
          <a:noFill/>
        </p:spPr>
        <p:txBody>
          <a:bodyPr wrap="square" rtlCol="0">
            <a:spAutoFit/>
          </a:bodyPr>
          <a:lstStyle/>
          <a:p>
            <a:r>
              <a:rPr lang="ru-RU" sz="1400" dirty="0" smtClean="0">
                <a:solidFill>
                  <a:schemeClr val="bg2">
                    <a:lumMod val="50000"/>
                  </a:schemeClr>
                </a:solidFill>
              </a:rPr>
              <a:t>Причины</a:t>
            </a:r>
            <a:endParaRPr lang="ru-RU" sz="1400" dirty="0">
              <a:solidFill>
                <a:schemeClr val="bg2">
                  <a:lumMod val="50000"/>
                </a:schemeClr>
              </a:solidFill>
            </a:endParaRPr>
          </a:p>
        </p:txBody>
      </p:sp>
      <p:sp>
        <p:nvSpPr>
          <p:cNvPr id="4" name="TextBox 3"/>
          <p:cNvSpPr txBox="1"/>
          <p:nvPr/>
        </p:nvSpPr>
        <p:spPr>
          <a:xfrm>
            <a:off x="1214414" y="2857496"/>
            <a:ext cx="785818" cy="646331"/>
          </a:xfrm>
          <a:prstGeom prst="rect">
            <a:avLst/>
          </a:prstGeom>
          <a:noFill/>
        </p:spPr>
        <p:txBody>
          <a:bodyPr wrap="square" rtlCol="0">
            <a:spAutoFit/>
          </a:bodyPr>
          <a:lstStyle/>
          <a:p>
            <a:r>
              <a:rPr lang="ru-RU" dirty="0" smtClean="0">
                <a:solidFill>
                  <a:schemeClr val="bg2">
                    <a:lumMod val="50000"/>
                  </a:schemeClr>
                </a:solidFill>
              </a:rPr>
              <a:t>проблемы</a:t>
            </a:r>
            <a:endParaRPr lang="ru-RU" dirty="0">
              <a:solidFill>
                <a:schemeClr val="bg2">
                  <a:lumMod val="50000"/>
                </a:schemeClr>
              </a:solidFill>
            </a:endParaRPr>
          </a:p>
        </p:txBody>
      </p:sp>
      <p:sp>
        <p:nvSpPr>
          <p:cNvPr id="5" name="TextBox 4"/>
          <p:cNvSpPr txBox="1"/>
          <p:nvPr/>
        </p:nvSpPr>
        <p:spPr>
          <a:xfrm>
            <a:off x="5072066" y="5929330"/>
            <a:ext cx="655949" cy="246221"/>
          </a:xfrm>
          <a:prstGeom prst="rect">
            <a:avLst/>
          </a:prstGeom>
          <a:noFill/>
        </p:spPr>
        <p:txBody>
          <a:bodyPr wrap="none" rtlCol="0">
            <a:spAutoFit/>
          </a:bodyPr>
          <a:lstStyle/>
          <a:p>
            <a:r>
              <a:rPr lang="ru-RU" sz="1000" dirty="0" smtClean="0">
                <a:solidFill>
                  <a:schemeClr val="bg2">
                    <a:lumMod val="50000"/>
                  </a:schemeClr>
                </a:solidFill>
              </a:rPr>
              <a:t>Схема 1</a:t>
            </a:r>
            <a:endParaRPr lang="ru-RU" sz="1000" dirty="0">
              <a:solidFill>
                <a:schemeClr val="bg2">
                  <a:lumMod val="50000"/>
                </a:schemeClr>
              </a:solidFill>
            </a:endParaRPr>
          </a:p>
        </p:txBody>
      </p:sp>
      <p:sp>
        <p:nvSpPr>
          <p:cNvPr id="6" name="6-конечная звезда 5" hidden="1">
            <a:hlinkClick r:id="rId6" action="ppaction://hlinksldjump"/>
          </p:cNvPr>
          <p:cNvSpPr/>
          <p:nvPr/>
        </p:nvSpPr>
        <p:spPr>
          <a:xfrm>
            <a:off x="8215338" y="5929330"/>
            <a:ext cx="785786" cy="571504"/>
          </a:xfrm>
          <a:prstGeom prst="star6">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Стрелка влево 6">
            <a:hlinkClick r:id="rId6" action="ppaction://hlinksldjump"/>
          </p:cNvPr>
          <p:cNvSpPr/>
          <p:nvPr/>
        </p:nvSpPr>
        <p:spPr>
          <a:xfrm>
            <a:off x="6929454" y="6286520"/>
            <a:ext cx="785818" cy="285752"/>
          </a:xfrm>
          <a:prstGeom prst="leftArrow">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874.jpeg"/>
          <p:cNvPicPr>
            <a:picLocks noChangeAspect="1"/>
          </p:cNvPicPr>
          <p:nvPr/>
        </p:nvPicPr>
        <p:blipFill>
          <a:blip r:embed="rId2"/>
          <a:stretch>
            <a:fillRect/>
          </a:stretch>
        </p:blipFill>
        <p:spPr>
          <a:xfrm>
            <a:off x="0" y="0"/>
            <a:ext cx="8001024" cy="6572272"/>
          </a:xfrm>
          <a:prstGeom prst="rect">
            <a:avLst/>
          </a:prstGeom>
        </p:spPr>
      </p:pic>
      <p:sp>
        <p:nvSpPr>
          <p:cNvPr id="47105" name="Rectangle 1"/>
          <p:cNvSpPr>
            <a:spLocks noChangeArrowheads="1"/>
          </p:cNvSpPr>
          <p:nvPr/>
        </p:nvSpPr>
        <p:spPr bwMode="auto">
          <a:xfrm>
            <a:off x="0" y="0"/>
            <a:ext cx="8072462"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Среднегодовой темп прироста ВВП на душу населения составит в 2001-2025 гг. 3, 3%. В повышательной волне второй половины прошлого века он равнялся 3, 2%. Тогда основным "локомотивом" роста выступали развитые страны (3, 5%). В XXI в. высокие темпы роста будут определяться развивающимися странами. В этот период названный показатель у них ожидается равным 4, 4%, в то время как у развитых стран - 2, 4%.</a:t>
            </a:r>
            <a:endParaRPr kumimoji="0" lang="ru-RU" sz="12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Среднегодовые темпы прироста мирового ВВП достигнут 4, 3%, а разрыв между развивающимися и развитыми странами еще больше увеличится (5, 5 против 3, 1%) за счет более быстрого роста населения в развивающихся странах.</a:t>
            </a:r>
            <a:endParaRPr kumimoji="0" lang="ru-RU" sz="12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По всем прогнозам, в первой четверти XXI в. развивающиеся страны впервые превзойдут по своей экономической мощи (размеру ВВП) развитые. Другими словами, мир действительно станет многополярным. Так, в 2025 г. по величине ВВП, рассчитанной по ППС, Китай превзойдет США, а Индия - Японию. Бразилия к этому же сроку опередит Германию. По размеру ВВП на душу населения развивающиеся страны в среднем достигнут уровня благосостояния развитых стран конца 1960-х годов.</a:t>
            </a:r>
            <a:endParaRPr kumimoji="0" lang="ru-RU" sz="12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Во второй четверти XXI в. темпы мирового экономического развития существенно замедлятся. Среднегодовой темп прироста мирового ВВП на душу населения составит 2, 4%, то есть будет ниже показателя первой четверти на 0, 9 п. п. Еще сильнее уменьшатся темпы роста ВВП (до 2, 8%, или на 1, 5 п. п.) в связи с замедлением увеличения численности населения. Неизбежно обострение экологического кризиса и дефицита ресурсов, вызванных быстрой индустриализацией стран с большой численностью населения.</a:t>
            </a:r>
            <a:endParaRPr kumimoji="0" lang="ru-RU" sz="12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К середине XXI в. развивающиеся страны по величине ВВП займут доминирующее положение в мировом хозяйстве. Не только Китай, но и Индия превзойдут США по этому показателю. Развитые страны сохранят свои позиции лидеров научно-технического и организационного прогресса. Развивающиеся страны в целом</a:t>
            </a:r>
            <a:endParaRPr kumimoji="0" lang="ru-RU" sz="12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по размеру ВВП на душу населения приблизятся в 2050 г. к показателю Западной Европы конца XX в., но их уровень будет ниже показателя развитых стран 2050 г. примерно в 4 раза и стран с переходной экономикой - в 2 раза. Отставание развивающихся стран от развитых по величине ВВП на душу населения за 50 лет сократится вдвое.</a:t>
            </a:r>
            <a:endParaRPr kumimoji="0" lang="ru-RU" sz="12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Испанский экономический </a:t>
            </a:r>
            <a:r>
              <a:rPr kumimoji="0" lang="ru-RU" sz="1200" b="0" i="0" u="none" strike="noStrike" cap="none" normalizeH="0" baseline="0" dirty="0" err="1" smtClean="0">
                <a:ln>
                  <a:noFill/>
                </a:ln>
                <a:solidFill>
                  <a:schemeClr val="tx2">
                    <a:lumMod val="75000"/>
                  </a:schemeClr>
                </a:solidFill>
                <a:effectLst/>
                <a:latin typeface="Times New Roman" pitchFamily="18" charset="0"/>
                <a:ea typeface="Calibri" pitchFamily="34" charset="0"/>
                <a:cs typeface="Times New Roman" pitchFamily="18" charset="0"/>
              </a:rPr>
              <a:t>блог</a:t>
            </a: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 </a:t>
            </a:r>
            <a:r>
              <a:rPr kumimoji="0" lang="ru-RU" sz="1200" b="0" i="0" u="none" strike="noStrike" cap="none" normalizeH="0" baseline="0" dirty="0" err="1" smtClean="0">
                <a:ln>
                  <a:noFill/>
                </a:ln>
                <a:solidFill>
                  <a:schemeClr val="tx2">
                    <a:lumMod val="75000"/>
                  </a:schemeClr>
                </a:solidFill>
                <a:effectLst/>
                <a:latin typeface="Times New Roman" pitchFamily="18" charset="0"/>
                <a:ea typeface="Calibri" pitchFamily="34" charset="0"/>
                <a:cs typeface="Times New Roman" pitchFamily="18" charset="0"/>
              </a:rPr>
              <a:t>Venturatis</a:t>
            </a: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 опубликовал долгосрочный прогноз роста ВВП стран мира до 2050 г. Согласно прогнозу </a:t>
            </a:r>
            <a:r>
              <a:rPr kumimoji="0" lang="ru-RU" sz="1200" b="0" i="0" u="none" strike="noStrike" cap="none" normalizeH="0" baseline="0" dirty="0" err="1" smtClean="0">
                <a:ln>
                  <a:noFill/>
                </a:ln>
                <a:solidFill>
                  <a:schemeClr val="tx2">
                    <a:lumMod val="75000"/>
                  </a:schemeClr>
                </a:solidFill>
                <a:effectLst/>
                <a:latin typeface="Times New Roman" pitchFamily="18" charset="0"/>
                <a:ea typeface="Calibri" pitchFamily="34" charset="0"/>
                <a:cs typeface="Times New Roman" pitchFamily="18" charset="0"/>
              </a:rPr>
              <a:t>Venturatis</a:t>
            </a: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 , в развивающихся странах мира ожидается стремительный рост ВВП.  Так, к 2050г. ВВП  Индии вырастет более чем в 31 раз по сравнению с 2009 г, Нигерии </a:t>
            </a:r>
            <a:r>
              <a:rPr kumimoji="0" lang="ru-RU" sz="1200" b="0" i="0" u="none" strike="noStrike" cap="none" normalizeH="0" baseline="0" dirty="0" smtClean="0">
                <a:ln>
                  <a:noFill/>
                </a:ln>
                <a:solidFill>
                  <a:schemeClr val="tx2">
                    <a:lumMod val="75000"/>
                  </a:schemeClr>
                </a:solidFill>
                <a:effectLst/>
                <a:latin typeface="Calibri"/>
                <a:ea typeface="Calibri" pitchFamily="34" charset="0"/>
                <a:cs typeface="Times New Roman" pitchFamily="18" charset="0"/>
              </a:rPr>
              <a:t>–</a:t>
            </a: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 в 23 раза, Китая </a:t>
            </a:r>
            <a:r>
              <a:rPr kumimoji="0" lang="ru-RU" sz="1200" b="0" i="0" u="none" strike="noStrike" cap="none" normalizeH="0" baseline="0" dirty="0" smtClean="0">
                <a:ln>
                  <a:noFill/>
                </a:ln>
                <a:solidFill>
                  <a:schemeClr val="tx2">
                    <a:lumMod val="75000"/>
                  </a:schemeClr>
                </a:solidFill>
                <a:effectLst/>
                <a:latin typeface="Calibri"/>
                <a:ea typeface="Calibri" pitchFamily="34" charset="0"/>
                <a:cs typeface="Times New Roman" pitchFamily="18" charset="0"/>
              </a:rPr>
              <a:t>–</a:t>
            </a: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 более чем в 14 раз, Индонезии </a:t>
            </a:r>
            <a:r>
              <a:rPr kumimoji="0" lang="ru-RU" sz="1200" b="0" i="0" u="none" strike="noStrike" cap="none" normalizeH="0" baseline="0" dirty="0" smtClean="0">
                <a:ln>
                  <a:noFill/>
                </a:ln>
                <a:solidFill>
                  <a:schemeClr val="tx2">
                    <a:lumMod val="75000"/>
                  </a:schemeClr>
                </a:solidFill>
                <a:effectLst/>
                <a:latin typeface="Calibri"/>
                <a:ea typeface="Calibri" pitchFamily="34" charset="0"/>
                <a:cs typeface="Times New Roman" pitchFamily="18" charset="0"/>
              </a:rPr>
              <a:t>–</a:t>
            </a: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 в 14 раз, Мексики </a:t>
            </a:r>
            <a:r>
              <a:rPr kumimoji="0" lang="ru-RU" sz="1200" b="0" i="0" u="none" strike="noStrike" cap="none" normalizeH="0" baseline="0" dirty="0" smtClean="0">
                <a:ln>
                  <a:noFill/>
                </a:ln>
                <a:solidFill>
                  <a:schemeClr val="tx2">
                    <a:lumMod val="75000"/>
                  </a:schemeClr>
                </a:solidFill>
                <a:effectLst/>
                <a:latin typeface="Calibri"/>
                <a:ea typeface="Calibri" pitchFamily="34" charset="0"/>
                <a:cs typeface="Times New Roman" pitchFamily="18" charset="0"/>
              </a:rPr>
              <a:t>–</a:t>
            </a: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 в 10 раз, Бразилии </a:t>
            </a:r>
            <a:r>
              <a:rPr kumimoji="0" lang="ru-RU" sz="1200" b="0" i="0" u="none" strike="noStrike" cap="none" normalizeH="0" baseline="0" dirty="0" smtClean="0">
                <a:ln>
                  <a:noFill/>
                </a:ln>
                <a:solidFill>
                  <a:schemeClr val="tx2">
                    <a:lumMod val="75000"/>
                  </a:schemeClr>
                </a:solidFill>
                <a:effectLst/>
                <a:latin typeface="Calibri"/>
                <a:ea typeface="Calibri" pitchFamily="34" charset="0"/>
                <a:cs typeface="Times New Roman" pitchFamily="18" charset="0"/>
              </a:rPr>
              <a:t>–</a:t>
            </a: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 в 7,6 раз, России </a:t>
            </a:r>
            <a:r>
              <a:rPr kumimoji="0" lang="ru-RU" sz="1200" b="0" i="0" u="none" strike="noStrike" cap="none" normalizeH="0" baseline="0" dirty="0" smtClean="0">
                <a:ln>
                  <a:noFill/>
                </a:ln>
                <a:solidFill>
                  <a:schemeClr val="tx2">
                    <a:lumMod val="75000"/>
                  </a:schemeClr>
                </a:solidFill>
                <a:effectLst/>
                <a:latin typeface="Calibri"/>
                <a:ea typeface="Calibri" pitchFamily="34" charset="0"/>
                <a:cs typeface="Times New Roman" pitchFamily="18" charset="0"/>
              </a:rPr>
              <a:t>–</a:t>
            </a:r>
            <a:r>
              <a:rPr kumimoji="0" lang="ru-RU" sz="1200" b="0" i="0" u="none" strike="noStrike" cap="none" normalizeH="0" baseline="0" dirty="0" smtClean="0">
                <a:ln>
                  <a:noFill/>
                </a:ln>
                <a:solidFill>
                  <a:schemeClr val="tx2">
                    <a:lumMod val="75000"/>
                  </a:schemeClr>
                </a:solidFill>
                <a:effectLst/>
                <a:latin typeface="Times New Roman" pitchFamily="18" charset="0"/>
                <a:ea typeface="Calibri" pitchFamily="34" charset="0"/>
                <a:cs typeface="Times New Roman" pitchFamily="18" charset="0"/>
              </a:rPr>
              <a:t> в 6,6 раз.</a:t>
            </a:r>
            <a:endParaRPr kumimoji="0" lang="ru-RU" sz="12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200" dirty="0" smtClean="0"/>
              <a:t>Долгосрочный прогноз роста ВВП стран мира до 2050 г</a:t>
            </a:r>
            <a:r>
              <a:rPr lang="ru-RU" dirty="0" smtClean="0"/>
              <a:t/>
            </a:r>
            <a:br>
              <a:rPr lang="ru-RU" dirty="0" smtClean="0"/>
            </a:br>
            <a:endParaRPr lang="ru-RU" dirty="0"/>
          </a:p>
        </p:txBody>
      </p:sp>
      <p:pic>
        <p:nvPicPr>
          <p:cNvPr id="8" name="Содержимое 7"/>
          <p:cNvPicPr>
            <a:picLocks noGrp="1"/>
          </p:cNvPicPr>
          <p:nvPr>
            <p:ph sz="half" idx="1"/>
          </p:nvPr>
        </p:nvPicPr>
        <p:blipFill>
          <a:blip r:embed="rId3"/>
          <a:srcRect/>
          <a:stretch>
            <a:fillRect/>
          </a:stretch>
        </p:blipFill>
        <p:spPr bwMode="auto">
          <a:xfrm>
            <a:off x="214282" y="1500174"/>
            <a:ext cx="4071966" cy="4714908"/>
          </a:xfrm>
          <a:prstGeom prst="rect">
            <a:avLst/>
          </a:prstGeom>
          <a:noFill/>
          <a:ln w="9525">
            <a:noFill/>
            <a:miter lim="800000"/>
            <a:headEnd/>
            <a:tailEnd/>
          </a:ln>
        </p:spPr>
      </p:pic>
      <p:sp>
        <p:nvSpPr>
          <p:cNvPr id="7" name="Содержимое 6"/>
          <p:cNvSpPr>
            <a:spLocks noGrp="1"/>
          </p:cNvSpPr>
          <p:nvPr>
            <p:ph sz="half" idx="2"/>
          </p:nvPr>
        </p:nvSpPr>
        <p:spPr/>
        <p:txBody>
          <a:bodyPr>
            <a:normAutofit fontScale="40000" lnSpcReduction="20000"/>
          </a:bodyPr>
          <a:lstStyle/>
          <a:p>
            <a:r>
              <a:rPr lang="ru-RU" sz="3000" dirty="0" smtClean="0">
                <a:solidFill>
                  <a:schemeClr val="tx2">
                    <a:lumMod val="75000"/>
                  </a:schemeClr>
                </a:solidFill>
              </a:rPr>
              <a:t>С правой стороны относительно  центральных линий 2014 и 2050 г. расположены страны, положение в рейтинге которых улучшится по отношению к 2009 г.</a:t>
            </a:r>
          </a:p>
          <a:p>
            <a:r>
              <a:rPr lang="ru-RU" sz="3000" dirty="0" smtClean="0">
                <a:solidFill>
                  <a:schemeClr val="tx2">
                    <a:lumMod val="75000"/>
                  </a:schemeClr>
                </a:solidFill>
              </a:rPr>
              <a:t>Китай к 2050 г. станет страной с самым большим ВВП в мире (70 </a:t>
            </a:r>
            <a:r>
              <a:rPr lang="ru-RU" sz="3000" dirty="0" err="1" smtClean="0">
                <a:solidFill>
                  <a:schemeClr val="tx2">
                    <a:lumMod val="75000"/>
                  </a:schemeClr>
                </a:solidFill>
              </a:rPr>
              <a:t>млрд.долл</a:t>
            </a:r>
            <a:r>
              <a:rPr lang="ru-RU" sz="3000" dirty="0" smtClean="0">
                <a:solidFill>
                  <a:schemeClr val="tx2">
                    <a:lumMod val="75000"/>
                  </a:schemeClr>
                </a:solidFill>
              </a:rPr>
              <a:t>), что позволит Поднебесной значительно обогнать нынешнего лидера США (38,5 млрд.долл.). А Индия, благодаря самым высоким показателям роста, переместится с 12 места в рейтинге стран по объему ВВП на 3-е.</a:t>
            </a:r>
          </a:p>
          <a:p>
            <a:r>
              <a:rPr lang="ru-RU" sz="3000" dirty="0" smtClean="0">
                <a:solidFill>
                  <a:schemeClr val="tx2">
                    <a:lumMod val="75000"/>
                  </a:schemeClr>
                </a:solidFill>
              </a:rPr>
              <a:t>Что касается стран ЕС, то в течение следующих 40 лет в их экономике значительных изменений не произойдет: в Германии, Франции, Великобритании, Италии, Испании – ВВП увеличится менее чем в 2 раза.</a:t>
            </a:r>
          </a:p>
          <a:p>
            <a:r>
              <a:rPr lang="ru-RU" sz="3000" dirty="0" smtClean="0">
                <a:solidFill>
                  <a:schemeClr val="tx2">
                    <a:lumMod val="75000"/>
                  </a:schemeClr>
                </a:solidFill>
              </a:rPr>
              <a:t>Следствием такой разницы в темпах роста экономики, к 2050 г. станет практически полностью изменившийся состав восьмерки лидеров по объему ВВП: если в 2009 г. – это США, Япония, Китай, Германия, Франция, Великобритания, Италия, Бразилия, то в 2050 г. – это Китай, США, Индия, Бразилия, Мексика, Россия, Индонезия, Япония.</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idx="1"/>
          </p:nvPr>
        </p:nvSpPr>
        <p:spPr>
          <a:xfrm>
            <a:off x="1357290" y="3357562"/>
            <a:ext cx="6112612" cy="2143140"/>
          </a:xfrm>
        </p:spPr>
        <p:txBody>
          <a:bodyPr>
            <a:normAutofit fontScale="85000" lnSpcReduction="20000"/>
          </a:bodyPr>
          <a:lstStyle/>
          <a:p>
            <a:pPr algn="l"/>
            <a:r>
              <a:rPr lang="ru-RU" dirty="0" smtClean="0">
                <a:solidFill>
                  <a:schemeClr val="accent1">
                    <a:lumMod val="75000"/>
                  </a:schemeClr>
                </a:solidFill>
              </a:rPr>
              <a:t>Е. Г. Ефимова Экономика: Учебное пособие: -М, 2005 </a:t>
            </a:r>
          </a:p>
          <a:p>
            <a:pPr algn="l"/>
            <a:r>
              <a:rPr lang="ru-RU" dirty="0" smtClean="0">
                <a:solidFill>
                  <a:schemeClr val="accent1">
                    <a:lumMod val="75000"/>
                  </a:schemeClr>
                </a:solidFill>
              </a:rPr>
              <a:t>Государственное регулирование экономики.  Под ред. Морозовой Т.Г.</a:t>
            </a:r>
          </a:p>
          <a:p>
            <a:pPr algn="l"/>
            <a:r>
              <a:rPr lang="ru-RU" dirty="0" smtClean="0">
                <a:solidFill>
                  <a:schemeClr val="accent1">
                    <a:lumMod val="75000"/>
                  </a:schemeClr>
                </a:solidFill>
              </a:rPr>
              <a:t>Общегосударственное планирование рыночной экономики: опыт Японии ВЛАДИМИР ХЛЫНОВ</a:t>
            </a:r>
          </a:p>
          <a:p>
            <a:pPr algn="l"/>
            <a:r>
              <a:rPr lang="ru-RU" dirty="0" smtClean="0">
                <a:solidFill>
                  <a:schemeClr val="accent1">
                    <a:lumMod val="75000"/>
                  </a:schemeClr>
                </a:solidFill>
              </a:rPr>
              <a:t>Дудкин В., Петров Ю, Индикативное </a:t>
            </a:r>
            <a:r>
              <a:rPr lang="ru-RU" dirty="0" err="1" smtClean="0">
                <a:solidFill>
                  <a:schemeClr val="accent1">
                    <a:lumMod val="75000"/>
                  </a:schemeClr>
                </a:solidFill>
              </a:rPr>
              <a:t>планирование\\</a:t>
            </a:r>
            <a:r>
              <a:rPr lang="ru-RU" dirty="0" smtClean="0">
                <a:solidFill>
                  <a:schemeClr val="accent1">
                    <a:lumMod val="75000"/>
                  </a:schemeClr>
                </a:solidFill>
              </a:rPr>
              <a:t> Российский экономический журнал 1998 № 7-8</a:t>
            </a:r>
          </a:p>
          <a:p>
            <a:pPr algn="l"/>
            <a:r>
              <a:rPr lang="ru-RU" dirty="0" smtClean="0">
                <a:solidFill>
                  <a:schemeClr val="accent1">
                    <a:lumMod val="75000"/>
                  </a:schemeClr>
                </a:solidFill>
              </a:rPr>
              <a:t>Испанский экономический </a:t>
            </a:r>
            <a:r>
              <a:rPr lang="ru-RU" dirty="0" err="1" smtClean="0">
                <a:solidFill>
                  <a:schemeClr val="accent1">
                    <a:lumMod val="75000"/>
                  </a:schemeClr>
                </a:solidFill>
              </a:rPr>
              <a:t>блог</a:t>
            </a:r>
            <a:r>
              <a:rPr lang="ru-RU" dirty="0" smtClean="0">
                <a:solidFill>
                  <a:schemeClr val="accent1">
                    <a:lumMod val="75000"/>
                  </a:schemeClr>
                </a:solidFill>
              </a:rPr>
              <a:t> </a:t>
            </a:r>
            <a:r>
              <a:rPr lang="ru-RU" dirty="0" err="1" smtClean="0">
                <a:solidFill>
                  <a:schemeClr val="accent1">
                    <a:lumMod val="75000"/>
                  </a:schemeClr>
                </a:solidFill>
              </a:rPr>
              <a:t>Venttisura</a:t>
            </a:r>
            <a:endParaRPr lang="ru-RU" dirty="0" smtClean="0">
              <a:solidFill>
                <a:schemeClr val="accent1">
                  <a:lumMod val="75000"/>
                </a:schemeClr>
              </a:solidFill>
            </a:endParaRPr>
          </a:p>
          <a:p>
            <a:pPr algn="l"/>
            <a:endParaRPr lang="ru-RU" dirty="0" smtClean="0"/>
          </a:p>
          <a:p>
            <a:pPr algn="l"/>
            <a:endParaRPr lang="ru-RU" dirty="0"/>
          </a:p>
        </p:txBody>
      </p:sp>
      <p:sp>
        <p:nvSpPr>
          <p:cNvPr id="4" name="4-конечная звезда 3">
            <a:hlinkClick r:id="rId2" action="ppaction://hlinksldjump"/>
          </p:cNvPr>
          <p:cNvSpPr/>
          <p:nvPr/>
        </p:nvSpPr>
        <p:spPr>
          <a:xfrm>
            <a:off x="8215338" y="5929330"/>
            <a:ext cx="785786" cy="785794"/>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8" name="Рисунок 7" descr="MM900336777.GIF"/>
          <p:cNvPicPr>
            <a:picLocks noChangeAspect="1"/>
          </p:cNvPicPr>
          <p:nvPr/>
        </p:nvPicPr>
        <p:blipFill>
          <a:blip r:embed="rId3"/>
          <a:stretch>
            <a:fillRect/>
          </a:stretch>
        </p:blipFill>
        <p:spPr>
          <a:xfrm>
            <a:off x="3500430" y="428604"/>
            <a:ext cx="1000132" cy="1357322"/>
          </a:xfrm>
          <a:prstGeom prst="rect">
            <a:avLst/>
          </a:prstGeom>
        </p:spPr>
      </p:pic>
      <p:sp>
        <p:nvSpPr>
          <p:cNvPr id="5" name="Заголовок 4"/>
          <p:cNvSpPr>
            <a:spLocks noGrp="1"/>
          </p:cNvSpPr>
          <p:nvPr>
            <p:ph type="title"/>
          </p:nvPr>
        </p:nvSpPr>
        <p:spPr>
          <a:xfrm>
            <a:off x="1142976" y="1857364"/>
            <a:ext cx="6255488" cy="964353"/>
          </a:xfrm>
        </p:spPr>
        <p:txBody>
          <a:bodyPr>
            <a:normAutofit/>
          </a:bodyPr>
          <a:lstStyle/>
          <a:p>
            <a:pPr algn="ctr"/>
            <a:r>
              <a:rPr lang="ru-RU" sz="2800" dirty="0" smtClean="0">
                <a:hlinkClick r:id="rId2" action="ppaction://hlinksldjump"/>
              </a:rPr>
              <a:t>Список используемой литературы</a:t>
            </a:r>
            <a:endParaRPr lang="ru-RU"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 name="Схема 1"/>
          <p:cNvGraphicFramePr/>
          <p:nvPr/>
        </p:nvGraphicFramePr>
        <p:xfrm>
          <a:off x="1524000" y="785794"/>
          <a:ext cx="6096000" cy="46752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2143108" y="1857364"/>
            <a:ext cx="184731" cy="369332"/>
          </a:xfrm>
          <a:prstGeom prst="rect">
            <a:avLst/>
          </a:prstGeom>
          <a:noFill/>
        </p:spPr>
        <p:txBody>
          <a:bodyPr wrap="none" rtlCol="0">
            <a:spAutoFit/>
          </a:bodyPr>
          <a:lstStyle/>
          <a:p>
            <a:endParaRPr lang="ru-RU" dirty="0"/>
          </a:p>
        </p:txBody>
      </p:sp>
      <p:sp>
        <p:nvSpPr>
          <p:cNvPr id="6" name="TextBox 5"/>
          <p:cNvSpPr txBox="1"/>
          <p:nvPr/>
        </p:nvSpPr>
        <p:spPr>
          <a:xfrm>
            <a:off x="2000232" y="5572140"/>
            <a:ext cx="4867038" cy="769441"/>
          </a:xfrm>
          <a:prstGeom prst="rect">
            <a:avLst/>
          </a:prstGeom>
          <a:noFill/>
        </p:spPr>
        <p:txBody>
          <a:bodyPr wrap="square" rtlCol="0">
            <a:spAutoFit/>
          </a:bodyPr>
          <a:lstStyle/>
          <a:p>
            <a:r>
              <a:rPr lang="ru-RU" sz="1100" dirty="0" smtClean="0"/>
              <a:t>Характерные особенности государственного регулирования экономики</a:t>
            </a:r>
          </a:p>
          <a:p>
            <a:r>
              <a:rPr lang="ru-RU" sz="1100" dirty="0" smtClean="0"/>
              <a:t>  </a:t>
            </a:r>
          </a:p>
          <a:p>
            <a:endParaRPr lang="ru-RU" sz="1100" dirty="0" smtClean="0"/>
          </a:p>
          <a:p>
            <a:r>
              <a:rPr lang="ru-RU" sz="1100" dirty="0" smtClean="0"/>
              <a:t> Схема 2.</a:t>
            </a:r>
            <a:endParaRPr lang="ru-RU" sz="1100" dirty="0"/>
          </a:p>
        </p:txBody>
      </p:sp>
      <p:sp>
        <p:nvSpPr>
          <p:cNvPr id="7" name="6-конечная звезда 6" hidden="1">
            <a:hlinkClick r:id="rId6" action="ppaction://hlinksldjump"/>
          </p:cNvPr>
          <p:cNvSpPr/>
          <p:nvPr/>
        </p:nvSpPr>
        <p:spPr>
          <a:xfrm>
            <a:off x="8358214" y="6143644"/>
            <a:ext cx="500066" cy="428628"/>
          </a:xfrm>
          <a:prstGeom prst="star6">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лево 7">
            <a:hlinkClick r:id="rId6" action="ppaction://hlinksldjump"/>
          </p:cNvPr>
          <p:cNvSpPr/>
          <p:nvPr/>
        </p:nvSpPr>
        <p:spPr>
          <a:xfrm flipV="1">
            <a:off x="3000364" y="6072206"/>
            <a:ext cx="714380" cy="214314"/>
          </a:xfrm>
          <a:prstGeom prst="leftArrow">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p:txBody>
          <a:bodyPr/>
          <a:lstStyle/>
          <a:p>
            <a:pPr algn="ctr"/>
            <a:r>
              <a:rPr lang="ru-RU" dirty="0" smtClean="0"/>
              <a:t>План презентации</a:t>
            </a:r>
            <a:endParaRPr lang="ru-RU" dirty="0"/>
          </a:p>
        </p:txBody>
      </p:sp>
      <p:sp>
        <p:nvSpPr>
          <p:cNvPr id="6" name="Текст 5"/>
          <p:cNvSpPr>
            <a:spLocks noGrp="1"/>
          </p:cNvSpPr>
          <p:nvPr>
            <p:ph type="subTitle" idx="1"/>
          </p:nvPr>
        </p:nvSpPr>
        <p:spPr>
          <a:xfrm>
            <a:off x="3354442" y="3539864"/>
            <a:ext cx="5114778" cy="3318136"/>
          </a:xfrm>
        </p:spPr>
        <p:txBody>
          <a:bodyPr>
            <a:normAutofit lnSpcReduction="10000"/>
          </a:bodyPr>
          <a:lstStyle/>
          <a:p>
            <a:pPr algn="l"/>
            <a:r>
              <a:rPr lang="ru-RU" dirty="0" smtClean="0">
                <a:hlinkClick r:id="rId3" action="ppaction://hlinksldjump"/>
              </a:rPr>
              <a:t>1.Роль государства в экономике (административные и экономические методы регулирования).</a:t>
            </a:r>
            <a:endParaRPr lang="ru-RU" dirty="0" smtClean="0"/>
          </a:p>
          <a:p>
            <a:pPr algn="l"/>
            <a:r>
              <a:rPr lang="ru-RU" dirty="0" smtClean="0">
                <a:hlinkClick r:id="rId4" action="ppaction://hlinksldjump"/>
              </a:rPr>
              <a:t>2.Текущее регулирование экономики.</a:t>
            </a:r>
            <a:endParaRPr lang="ru-RU" dirty="0" smtClean="0"/>
          </a:p>
          <a:p>
            <a:pPr algn="l"/>
            <a:r>
              <a:rPr lang="ru-RU" dirty="0" smtClean="0">
                <a:hlinkClick r:id="rId5" action="ppaction://hlinksldjump"/>
              </a:rPr>
              <a:t>3.Государственные программы в США, Германии, Франции, Японии.</a:t>
            </a:r>
            <a:endParaRPr lang="ru-RU" dirty="0" smtClean="0"/>
          </a:p>
          <a:p>
            <a:pPr algn="l"/>
            <a:r>
              <a:rPr lang="ru-RU" dirty="0" smtClean="0">
                <a:hlinkClick r:id="rId6" action="ppaction://hlinksldjump"/>
              </a:rPr>
              <a:t>4.Прогноз развития отдельных стран на международном уровне.</a:t>
            </a:r>
            <a:endParaRPr lang="ru-RU" dirty="0" smtClean="0"/>
          </a:p>
          <a:p>
            <a:pPr algn="l"/>
            <a:r>
              <a:rPr lang="ru-RU" dirty="0" smtClean="0">
                <a:solidFill>
                  <a:schemeClr val="bg2">
                    <a:lumMod val="75000"/>
                  </a:schemeClr>
                </a:solidFill>
                <a:hlinkClick r:id="rId7" action="ppaction://hlinksldjump"/>
              </a:rPr>
              <a:t>5. Список используемой. литературы</a:t>
            </a:r>
            <a:endParaRPr lang="ru-RU" dirty="0" smtClean="0">
              <a:solidFill>
                <a:schemeClr val="bg2">
                  <a:lumMod val="75000"/>
                </a:schemeClr>
              </a:solidFill>
            </a:endParaRPr>
          </a:p>
          <a:p>
            <a:pPr algn="l"/>
            <a:endParaRPr lang="ru-RU" dirty="0" smtClean="0"/>
          </a:p>
          <a:p>
            <a:pPr algn="l"/>
            <a:endParaRPr lang="ru-RU" dirty="0"/>
          </a:p>
        </p:txBody>
      </p:sp>
      <p:pic>
        <p:nvPicPr>
          <p:cNvPr id="7" name="Рисунок 6" descr="45027.jpg"/>
          <p:cNvPicPr>
            <a:picLocks noGrp="1" noChangeAspect="1"/>
          </p:cNvPicPr>
          <p:nvPr>
            <p:ph type="pic" idx="4294967295"/>
          </p:nvPr>
        </p:nvPicPr>
        <p:blipFill>
          <a:blip r:embed="rId8" cstate="print">
            <a:clrChange>
              <a:clrFrom>
                <a:srgbClr val="FFFFFF"/>
              </a:clrFrom>
              <a:clrTo>
                <a:srgbClr val="FFFFFF">
                  <a:alpha val="0"/>
                </a:srgbClr>
              </a:clrTo>
            </a:clrChange>
          </a:blip>
          <a:srcRect l="12486" r="12486"/>
          <a:stretch>
            <a:fillRect/>
          </a:stretch>
        </p:blipFill>
        <p:spPr>
          <a:xfrm>
            <a:off x="0" y="1500188"/>
            <a:ext cx="2643188" cy="3571875"/>
          </a:xfrm>
          <a:solidFill>
            <a:schemeClr val="bg1">
              <a:lumMod val="75000"/>
            </a:schemeClr>
          </a:solidFill>
          <a:scene3d>
            <a:camera prst="isometricOffAxis1Right"/>
            <a:lightRig rig="threePt" dir="t"/>
          </a:scene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14942" y="1143000"/>
            <a:ext cx="3603156" cy="1928810"/>
          </a:xfrm>
        </p:spPr>
        <p:txBody>
          <a:bodyPr>
            <a:noAutofit/>
          </a:bodyPr>
          <a:lstStyle/>
          <a:p>
            <a:r>
              <a:rPr lang="ru-RU" dirty="0" smtClean="0"/>
              <a:t/>
            </a:r>
            <a:br>
              <a:rPr lang="ru-RU" dirty="0" smtClean="0"/>
            </a:br>
            <a:r>
              <a:rPr lang="ru-RU" dirty="0" smtClean="0"/>
              <a:t/>
            </a:r>
            <a:br>
              <a:rPr lang="ru-RU" dirty="0" smtClean="0"/>
            </a:br>
            <a:r>
              <a:rPr lang="ru-RU" sz="1800" dirty="0" smtClean="0"/>
              <a:t/>
            </a:r>
            <a:br>
              <a:rPr lang="ru-RU" sz="1800" dirty="0" smtClean="0"/>
            </a:br>
            <a:r>
              <a:rPr lang="ru-RU" sz="1800" dirty="0" smtClean="0"/>
              <a:t> 1.Роль государства в экономике (административные и экономические методы регулирования) </a:t>
            </a:r>
            <a:r>
              <a:rPr lang="ru-RU" dirty="0" smtClean="0"/>
              <a:t/>
            </a:r>
            <a:br>
              <a:rPr lang="ru-RU" dirty="0" smtClean="0"/>
            </a:br>
            <a:endParaRPr lang="ru-RU" dirty="0"/>
          </a:p>
        </p:txBody>
      </p:sp>
      <p:sp>
        <p:nvSpPr>
          <p:cNvPr id="5" name="Текст 4"/>
          <p:cNvSpPr>
            <a:spLocks noGrp="1"/>
          </p:cNvSpPr>
          <p:nvPr>
            <p:ph type="body" sz="half" idx="2"/>
          </p:nvPr>
        </p:nvSpPr>
        <p:spPr/>
        <p:txBody>
          <a:bodyPr>
            <a:normAutofit/>
          </a:bodyPr>
          <a:lstStyle/>
          <a:p>
            <a:r>
              <a:rPr lang="ru-RU" b="1" dirty="0" smtClean="0"/>
              <a:t>«Цель государства – это совместное</a:t>
            </a:r>
            <a:endParaRPr lang="ru-RU" dirty="0" smtClean="0"/>
          </a:p>
          <a:p>
            <a:r>
              <a:rPr lang="ru-RU" b="1" dirty="0" smtClean="0"/>
              <a:t>продвижение к высокому качеству жизни»</a:t>
            </a:r>
            <a:endParaRPr lang="ru-RU" dirty="0" smtClean="0"/>
          </a:p>
          <a:p>
            <a:r>
              <a:rPr lang="ru-RU" b="1" dirty="0" smtClean="0"/>
              <a:t>Аристотель</a:t>
            </a:r>
            <a:endParaRPr lang="ru-RU" dirty="0" smtClean="0"/>
          </a:p>
          <a:p>
            <a:endParaRPr lang="ru-RU" dirty="0"/>
          </a:p>
        </p:txBody>
      </p:sp>
      <p:pic>
        <p:nvPicPr>
          <p:cNvPr id="7" name="Рисунок 6" descr="aristotle_stone.jpg"/>
          <p:cNvPicPr>
            <a:picLocks noGrp="1" noChangeAspect="1"/>
          </p:cNvPicPr>
          <p:nvPr>
            <p:ph type="pic" idx="1"/>
          </p:nvPr>
        </p:nvPicPr>
        <p:blipFill>
          <a:blip r:embed="rId2"/>
          <a:srcRect t="8349" b="8349"/>
          <a:stretch>
            <a:fillRect/>
          </a:stretch>
        </p:blipFill>
        <p:spPr/>
      </p:pic>
      <p:sp>
        <p:nvSpPr>
          <p:cNvPr id="3" name="Содержимое 2"/>
          <p:cNvSpPr>
            <a:spLocks noGrp="1"/>
          </p:cNvSpPr>
          <p:nvPr>
            <p:ph sz="half" idx="4294967295"/>
          </p:nvPr>
        </p:nvSpPr>
        <p:spPr>
          <a:xfrm>
            <a:off x="0" y="2133600"/>
            <a:ext cx="7239000" cy="4371975"/>
          </a:xfrm>
        </p:spPr>
        <p:txBody>
          <a:bodyPr/>
          <a:lstStyle/>
          <a:p>
            <a:pPr>
              <a:buNone/>
            </a:pPr>
            <a:r>
              <a:rPr lang="ru-RU" dirty="0" smtClean="0"/>
              <a:t> </a:t>
            </a:r>
            <a:endParaRPr lang="ru-RU" dirty="0"/>
          </a:p>
        </p:txBody>
      </p:sp>
      <p:sp>
        <p:nvSpPr>
          <p:cNvPr id="6" name="4-конечная звезда 5">
            <a:hlinkClick r:id="rId3" action="ppaction://hlinksldjump"/>
          </p:cNvPr>
          <p:cNvSpPr/>
          <p:nvPr/>
        </p:nvSpPr>
        <p:spPr>
          <a:xfrm>
            <a:off x="7858148" y="5786454"/>
            <a:ext cx="714380" cy="642942"/>
          </a:xfrm>
          <a:prstGeom prst="star4">
            <a:avLst>
              <a:gd name="adj" fmla="val 1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5357818" cy="5724644"/>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Ни в одной стране мира государственная власть не остается простым наблюдателем того, как протекают экономические процессы, а пытается воздействовать на них. Это вполне понятно, т.к. экономика </a:t>
            </a:r>
            <a:r>
              <a:rPr kumimoji="0" lang="ru-RU" sz="1200" b="0" i="0" u="none" strike="noStrike" cap="none" normalizeH="0" baseline="0" dirty="0" smtClean="0">
                <a:ln>
                  <a:noFill/>
                </a:ln>
                <a:solidFill>
                  <a:schemeClr val="bg2">
                    <a:lumMod val="50000"/>
                  </a:schemeClr>
                </a:solidFill>
                <a:effectLst/>
                <a:latin typeface="Calibri"/>
                <a:ea typeface="Calibri" pitchFamily="34" charset="0"/>
                <a:cs typeface="Times New Roman" pitchFamily="18" charset="0"/>
              </a:rPr>
              <a:t>–</a:t>
            </a:r>
            <a:r>
              <a:rPr kumimoji="0" lang="ru-RU" sz="12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 базовая сфера общества.</a:t>
            </a:r>
            <a:endParaRPr kumimoji="0" lang="ru-RU" sz="1200"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Рассмотрим основные причины  и проблемы Государственного воздействия на  экономику:</a:t>
            </a:r>
          </a:p>
          <a:p>
            <a:r>
              <a:rPr lang="ru-RU" sz="1200" dirty="0">
                <a:solidFill>
                  <a:schemeClr val="bg2">
                    <a:lumMod val="50000"/>
                  </a:schemeClr>
                </a:solidFill>
              </a:rPr>
              <a:t>Государство выполняет свои функции, применяя разнообразные методы воздействия на экономику. Рыночная система предъявляет достаточно жесткие требования к методам государственного регулирования: </a:t>
            </a:r>
          </a:p>
          <a:p>
            <a:r>
              <a:rPr lang="ru-RU" sz="1200" dirty="0">
                <a:solidFill>
                  <a:schemeClr val="bg2">
                    <a:lumMod val="50000"/>
                  </a:schemeClr>
                </a:solidFill>
              </a:rPr>
              <a:t>- недопустимы действия государства, разрывающие связи внутри рыночного механизма (директивное планирование, натуральное распределение, административный контроль над ценами). Однако это не означает, что государство снимает с себя ответственность за уровень и динамику цен, воздействуя на них экономическими методами. Рыночная система не исключает планирования на уровне предприятий, регионов и даже народного хозяйства; </a:t>
            </a:r>
          </a:p>
          <a:p>
            <a:r>
              <a:rPr lang="ru-RU" sz="1200" dirty="0">
                <a:solidFill>
                  <a:schemeClr val="bg2">
                    <a:lumMod val="50000"/>
                  </a:schemeClr>
                </a:solidFill>
              </a:rPr>
              <a:t>- рынок - самонастраивающаяся система и воздействовать на него можно лишь экономическими мерами, что не исключает мер административных; </a:t>
            </a:r>
          </a:p>
          <a:p>
            <a:r>
              <a:rPr lang="ru-RU" sz="1200" dirty="0">
                <a:solidFill>
                  <a:schemeClr val="bg2">
                    <a:lumMod val="50000"/>
                  </a:schemeClr>
                </a:solidFill>
              </a:rPr>
              <a:t>- государство должно отслеживать результаты применения тех или иных регуляторов и нести ответственность за последствия собственных решений и действий.</a:t>
            </a:r>
          </a:p>
          <a:p>
            <a:r>
              <a:rPr lang="ru-RU" sz="1200" dirty="0">
                <a:solidFill>
                  <a:schemeClr val="bg2">
                    <a:lumMod val="50000"/>
                  </a:schemeClr>
                </a:solidFill>
              </a:rPr>
              <a:t>В современной смешанной экономике весьма распространены и успешно применяются методы прогнозирования и индикативного планирования, а также программирования экономики, а также специфические методы регулирования государством внешнеэкономических связей (это и воздействие на валютный курс и платежный баланс</a:t>
            </a:r>
            <a:r>
              <a:rPr lang="ru-RU" sz="1200" dirty="0" smtClean="0">
                <a:solidFill>
                  <a:schemeClr val="bg2">
                    <a:lumMod val="50000"/>
                  </a:schemeClr>
                </a:solidFill>
              </a:rPr>
              <a:t>) См. Схему 1 </a:t>
            </a:r>
            <a:endParaRPr lang="ru-RU" sz="1200" dirty="0">
              <a:solidFill>
                <a:schemeClr val="bg2">
                  <a:lumMod val="50000"/>
                </a:schemeClr>
              </a:solidFill>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6-конечная звезда 3" hidden="1">
            <a:hlinkClick r:id="rId2" action="ppaction://hlinksldjump"/>
          </p:cNvPr>
          <p:cNvSpPr/>
          <p:nvPr/>
        </p:nvSpPr>
        <p:spPr>
          <a:xfrm>
            <a:off x="8286776" y="5929330"/>
            <a:ext cx="571504" cy="642942"/>
          </a:xfrm>
          <a:prstGeom prst="star6">
            <a:avLst>
              <a:gd name="adj" fmla="val 17615"/>
              <a:gd name="hf" fmla="val 115470"/>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4" name="Рисунок 13" descr="760.jpeg"/>
          <p:cNvPicPr>
            <a:picLocks noChangeAspect="1"/>
          </p:cNvPicPr>
          <p:nvPr/>
        </p:nvPicPr>
        <p:blipFill>
          <a:blip r:embed="rId3"/>
          <a:stretch>
            <a:fillRect/>
          </a:stretch>
        </p:blipFill>
        <p:spPr>
          <a:xfrm>
            <a:off x="5143504" y="0"/>
            <a:ext cx="2857496" cy="6858000"/>
          </a:xfrm>
          <a:prstGeom prst="rect">
            <a:avLst/>
          </a:prstGeom>
        </p:spPr>
      </p:pic>
      <p:sp>
        <p:nvSpPr>
          <p:cNvPr id="5" name="Стрелка вправо 4">
            <a:hlinkClick r:id="rId2" action="ppaction://hlinksldjump"/>
          </p:cNvPr>
          <p:cNvSpPr/>
          <p:nvPr/>
        </p:nvSpPr>
        <p:spPr>
          <a:xfrm>
            <a:off x="2500298" y="5214950"/>
            <a:ext cx="714380" cy="214314"/>
          </a:xfrm>
          <a:prstGeom prst="rightArrow">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293116891_gavel.jpg"/>
          <p:cNvPicPr>
            <a:picLocks noChangeAspect="1"/>
          </p:cNvPicPr>
          <p:nvPr/>
        </p:nvPicPr>
        <p:blipFill>
          <a:blip r:embed="rId3"/>
          <a:stretch>
            <a:fillRect/>
          </a:stretch>
        </p:blipFill>
        <p:spPr>
          <a:xfrm>
            <a:off x="2071670" y="5143512"/>
            <a:ext cx="3634740" cy="1531620"/>
          </a:xfrm>
          <a:prstGeom prst="rect">
            <a:avLst/>
          </a:prstGeom>
        </p:spPr>
      </p:pic>
      <p:sp>
        <p:nvSpPr>
          <p:cNvPr id="1025" name="Rectangle 1"/>
          <p:cNvSpPr>
            <a:spLocks noChangeArrowheads="1"/>
          </p:cNvSpPr>
          <p:nvPr/>
        </p:nvSpPr>
        <p:spPr bwMode="auto">
          <a:xfrm>
            <a:off x="0" y="0"/>
            <a:ext cx="8001024"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Современное рыночное хозяйство регулируется различными формами. Однако можно выделить две преобладающие:</a:t>
            </a:r>
            <a:endParaRPr kumimoji="0" lang="ru-RU" sz="1400"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экономическое </a:t>
            </a: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воздействие на производственные процессы (косвенное воздействие);</a:t>
            </a:r>
            <a:endParaRPr kumimoji="0" lang="ru-RU" sz="1400"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административное </a:t>
            </a: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воздействие на экономику (прямое).</a:t>
            </a:r>
            <a:endParaRPr kumimoji="0" lang="ru-RU" sz="1400"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 Поскольку речь идет о государственном регулировании, разграничение экономических и административных форм носит условный характер. Любой экономический регулятор несет в себе элементы администрирования. Ведь он приводится в действие посредством административного решения и находится под контролем соответствующего государственного органа. С другой стороны, в административных регуляторах есть момент экономического хотя бы потому, что действие косвенно сказывается на поведении участников экономических отношений. </a:t>
            </a:r>
            <a:endParaRPr kumimoji="0" lang="ru-RU" sz="1400"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 Несмотря на некоторую схожесть, экономические и административные формы государственного регулирования все-таки являются противоположностями. Административные формы существенно снижают свободу выбора, они блокируют действие соответствующих рыночных регуляторов. Если предприятию, например, директивно определены объем производимой продукции и размеры поставок сырья, оно не может отреагировать на изменение рыночной конъюнктуры путем увеличения или сокращения ее выпуска. Чем шире действие административных методов регулирования, тем меньше сфера распространения и ниже эффективность реальных рыночных отношений. </a:t>
            </a:r>
            <a:endParaRPr kumimoji="0" lang="ru-RU" sz="1400"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Экономические формы регулирования, напротив, адекватны природе рынка. Они непосредственно воздействуют на его конъюнктуру и косвенно на производителей и потребителей товаров и услуг. Например, увеличение трансфертных платежей изменяет конъюнктуру рынка потребительских товаров и услуг, что, в свою очередь, способствует повышению цен и заставляет производителей увеличивать объем предложения. </a:t>
            </a:r>
            <a:endParaRPr kumimoji="0" lang="ru-RU" sz="1400" b="0" i="0" u="none" strike="noStrike" cap="none" normalizeH="0" baseline="0" dirty="0" smtClean="0">
              <a:ln>
                <a:noFill/>
              </a:ln>
              <a:solidFill>
                <a:schemeClr val="bg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Под моделью государственного регулирования экономики мы называем систему базовых целей и методов их достижения. Первоначально можно выделить следующие основные модели, соответствующие концепциям современной смешанной экономики: </a:t>
            </a:r>
            <a:r>
              <a:rPr kumimoji="0" lang="ru-RU" sz="1400" b="0" i="0" u="none" strike="noStrike" cap="none" normalizeH="0" baseline="0" dirty="0" err="1" smtClean="0">
                <a:ln>
                  <a:noFill/>
                </a:ln>
                <a:solidFill>
                  <a:schemeClr val="bg2">
                    <a:lumMod val="50000"/>
                  </a:schemeClr>
                </a:solidFill>
                <a:effectLst/>
                <a:latin typeface="Times New Roman" pitchFamily="18" charset="0"/>
                <a:ea typeface="Calibri" pitchFamily="34" charset="0"/>
                <a:cs typeface="Times New Roman" pitchFamily="18" charset="0"/>
              </a:rPr>
              <a:t>кейнсианская</a:t>
            </a: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либерально-реформистская) модель и </a:t>
            </a:r>
            <a:r>
              <a:rPr kumimoji="0" lang="ru-RU" sz="1400" b="0" i="0" u="none" strike="noStrike" cap="none" normalizeH="0" baseline="0" dirty="0" err="1" smtClean="0">
                <a:ln>
                  <a:noFill/>
                </a:ln>
                <a:solidFill>
                  <a:schemeClr val="bg2">
                    <a:lumMod val="50000"/>
                  </a:schemeClr>
                </a:solidFill>
                <a:effectLst/>
                <a:latin typeface="Times New Roman" pitchFamily="18" charset="0"/>
                <a:ea typeface="Calibri" pitchFamily="34" charset="0"/>
                <a:cs typeface="Times New Roman" pitchFamily="18" charset="0"/>
              </a:rPr>
              <a:t>неоконсервативная</a:t>
            </a:r>
            <a:r>
              <a:rPr kumimoji="0" lang="ru-RU" sz="1400" b="0" i="0" u="none" strike="noStrike" cap="none" normalizeH="0" baseline="0" dirty="0" smtClean="0">
                <a:ln>
                  <a:noFill/>
                </a:ln>
                <a:solidFill>
                  <a:schemeClr val="bg2">
                    <a:lumMod val="50000"/>
                  </a:schemeClr>
                </a:solidFill>
                <a:effectLst/>
                <a:latin typeface="Times New Roman" pitchFamily="18" charset="0"/>
                <a:ea typeface="Calibri" pitchFamily="34" charset="0"/>
                <a:cs typeface="Times New Roman" pitchFamily="18" charset="0"/>
              </a:rPr>
              <a:t> (неоклассическая). См.рис.1 </a:t>
            </a:r>
            <a:endParaRPr kumimoji="0" lang="ru-RU" sz="1400" b="0" i="0" u="none" strike="noStrike" cap="none" normalizeH="0" baseline="0" dirty="0" smtClean="0">
              <a:ln>
                <a:noFill/>
              </a:ln>
              <a:solidFill>
                <a:schemeClr val="bg2">
                  <a:lumMod val="50000"/>
                </a:schemeClr>
              </a:solidFill>
              <a:effectLst/>
              <a:latin typeface="Arial" pitchFamily="34" charset="0"/>
              <a:cs typeface="Arial" pitchFamily="34" charset="0"/>
            </a:endParaRPr>
          </a:p>
        </p:txBody>
      </p:sp>
      <p:sp>
        <p:nvSpPr>
          <p:cNvPr id="6" name="8-конечная звезда 5" hidden="1">
            <a:hlinkClick r:id="rId4" action="ppaction://hlinksldjump"/>
          </p:cNvPr>
          <p:cNvSpPr/>
          <p:nvPr/>
        </p:nvSpPr>
        <p:spPr>
          <a:xfrm>
            <a:off x="8501090" y="6072206"/>
            <a:ext cx="357190" cy="285752"/>
          </a:xfrm>
          <a:prstGeom prst="star8">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трелка вправо 4">
            <a:hlinkClick r:id="rId4" action="ppaction://hlinksldjump"/>
          </p:cNvPr>
          <p:cNvSpPr/>
          <p:nvPr/>
        </p:nvSpPr>
        <p:spPr>
          <a:xfrm>
            <a:off x="5857884" y="5429264"/>
            <a:ext cx="571504" cy="214314"/>
          </a:xfrm>
          <a:prstGeom prst="rightArrow">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28600"/>
            <a:ext cx="7786710" cy="700070"/>
          </a:xfrm>
        </p:spPr>
        <p:txBody>
          <a:bodyPr/>
          <a:lstStyle/>
          <a:p>
            <a:r>
              <a:rPr lang="ru-RU" dirty="0" smtClean="0"/>
              <a:t>Сравнительный анализ моделей экономики</a:t>
            </a:r>
            <a:endParaRPr lang="ru-RU" dirty="0"/>
          </a:p>
        </p:txBody>
      </p:sp>
      <p:sp>
        <p:nvSpPr>
          <p:cNvPr id="5" name="Текст 4"/>
          <p:cNvSpPr>
            <a:spLocks noGrp="1"/>
          </p:cNvSpPr>
          <p:nvPr>
            <p:ph type="body" idx="2"/>
          </p:nvPr>
        </p:nvSpPr>
        <p:spPr>
          <a:xfrm>
            <a:off x="0" y="1071546"/>
            <a:ext cx="8143900" cy="1857388"/>
          </a:xfrm>
        </p:spPr>
        <p:txBody>
          <a:bodyPr>
            <a:normAutofit/>
          </a:bodyPr>
          <a:lstStyle/>
          <a:p>
            <a:r>
              <a:rPr lang="ru-RU" dirty="0" smtClean="0">
                <a:solidFill>
                  <a:schemeClr val="bg2">
                    <a:lumMod val="50000"/>
                  </a:schemeClr>
                </a:solidFill>
              </a:rPr>
              <a:t>Итак, рассмотрение двух базовых моделей смешанной экономики свидетельствует о том, что характер модели, ее смена другой вызваны потребностями социально-экономического развития и опираются на положения основных школ теоретической мысли. Как уже отмечалось, можно вести речь и о других моделях - командной (плановой, социалистической), причем в различных ее модификациях, например, рыночного социализма; фашистской; модели социального рыночного хозяйства Германии (Л. </a:t>
            </a:r>
            <a:r>
              <a:rPr lang="ru-RU" dirty="0" err="1" smtClean="0">
                <a:solidFill>
                  <a:schemeClr val="bg2">
                    <a:lumMod val="50000"/>
                  </a:schemeClr>
                </a:solidFill>
              </a:rPr>
              <a:t>Эрхард</a:t>
            </a:r>
            <a:r>
              <a:rPr lang="ru-RU" dirty="0" smtClean="0">
                <a:solidFill>
                  <a:schemeClr val="bg2">
                    <a:lumMod val="50000"/>
                  </a:schemeClr>
                </a:solidFill>
              </a:rPr>
              <a:t>); шведской модели (шведский социализм); о моделях экономик "новых индустриальных государств" и др.).</a:t>
            </a:r>
            <a:r>
              <a:rPr lang="ru-RU" dirty="0" smtClean="0"/>
              <a:t> </a:t>
            </a:r>
          </a:p>
          <a:p>
            <a:endParaRPr lang="ru-RU" dirty="0"/>
          </a:p>
        </p:txBody>
      </p:sp>
      <p:pic>
        <p:nvPicPr>
          <p:cNvPr id="6" name="Содержимое 5" descr="сравнительный анализ моделей экономики.JPG"/>
          <p:cNvPicPr>
            <a:picLocks noGrp="1" noChangeAspect="1"/>
          </p:cNvPicPr>
          <p:nvPr>
            <p:ph sz="half" idx="1"/>
          </p:nvPr>
        </p:nvPicPr>
        <p:blipFill>
          <a:blip r:embed="rId2"/>
          <a:stretch>
            <a:fillRect/>
          </a:stretch>
        </p:blipFill>
        <p:spPr>
          <a:xfrm>
            <a:off x="1088045" y="2133600"/>
            <a:ext cx="5977310" cy="4371975"/>
          </a:xfrm>
        </p:spPr>
      </p:pic>
      <p:sp>
        <p:nvSpPr>
          <p:cNvPr id="7" name="6-конечная звезда 6" hidden="1">
            <a:hlinkClick r:id="rId3" action="ppaction://hlinksldjump"/>
          </p:cNvPr>
          <p:cNvSpPr/>
          <p:nvPr/>
        </p:nvSpPr>
        <p:spPr>
          <a:xfrm>
            <a:off x="8215338" y="5929330"/>
            <a:ext cx="714380" cy="642942"/>
          </a:xfrm>
          <a:prstGeom prst="star6">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TextBox 7"/>
          <p:cNvSpPr txBox="1"/>
          <p:nvPr/>
        </p:nvSpPr>
        <p:spPr>
          <a:xfrm>
            <a:off x="6715140" y="3500438"/>
            <a:ext cx="857256" cy="400110"/>
          </a:xfrm>
          <a:prstGeom prst="rect">
            <a:avLst/>
          </a:prstGeom>
          <a:noFill/>
        </p:spPr>
        <p:txBody>
          <a:bodyPr wrap="square" rtlCol="0">
            <a:spAutoFit/>
          </a:bodyPr>
          <a:lstStyle/>
          <a:p>
            <a:r>
              <a:rPr lang="ru-RU" sz="2000" dirty="0" smtClean="0">
                <a:solidFill>
                  <a:schemeClr val="bg2">
                    <a:lumMod val="50000"/>
                  </a:schemeClr>
                </a:solidFill>
              </a:rPr>
              <a:t>Рис.1</a:t>
            </a:r>
            <a:endParaRPr lang="ru-RU" sz="2000" dirty="0">
              <a:solidFill>
                <a:schemeClr val="bg2">
                  <a:lumMod val="50000"/>
                </a:schemeClr>
              </a:solidFill>
            </a:endParaRPr>
          </a:p>
        </p:txBody>
      </p:sp>
      <p:sp>
        <p:nvSpPr>
          <p:cNvPr id="9" name="Стрелка влево 8">
            <a:hlinkClick r:id="rId3" action="ppaction://hlinksldjump"/>
          </p:cNvPr>
          <p:cNvSpPr/>
          <p:nvPr/>
        </p:nvSpPr>
        <p:spPr>
          <a:xfrm>
            <a:off x="6786578" y="5929330"/>
            <a:ext cx="714380" cy="214314"/>
          </a:xfrm>
          <a:prstGeom prst="leftArrow">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noAutofit/>
          </a:bodyPr>
          <a:lstStyle/>
          <a:p>
            <a:r>
              <a:rPr lang="ru-RU" sz="2400" dirty="0" smtClean="0"/>
              <a:t>2.Текущее регулирование экономики.</a:t>
            </a:r>
            <a:br>
              <a:rPr lang="ru-RU" sz="2400" dirty="0" smtClean="0"/>
            </a:br>
            <a:endParaRPr lang="ru-RU" sz="2400" dirty="0"/>
          </a:p>
        </p:txBody>
      </p:sp>
      <p:sp>
        <p:nvSpPr>
          <p:cNvPr id="19457" name="Rectangle 1"/>
          <p:cNvSpPr>
            <a:spLocks noChangeArrowheads="1"/>
          </p:cNvSpPr>
          <p:nvPr/>
        </p:nvSpPr>
        <p:spPr bwMode="auto">
          <a:xfrm>
            <a:off x="0" y="0"/>
            <a:ext cx="45719"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 name="Рисунок 8" descr="businessman.gif"/>
          <p:cNvPicPr>
            <a:picLocks noChangeAspect="1"/>
          </p:cNvPicPr>
          <p:nvPr/>
        </p:nvPicPr>
        <p:blipFill>
          <a:blip r:embed="rId2"/>
          <a:stretch>
            <a:fillRect/>
          </a:stretch>
        </p:blipFill>
        <p:spPr>
          <a:xfrm>
            <a:off x="1000100" y="1501140"/>
            <a:ext cx="6215106" cy="4356752"/>
          </a:xfrm>
          <a:prstGeom prst="rect">
            <a:avLst/>
          </a:prstGeom>
        </p:spPr>
      </p:pic>
      <p:sp>
        <p:nvSpPr>
          <p:cNvPr id="5" name="4-конечная звезда 4">
            <a:hlinkClick r:id="rId3" action="ppaction://hlinksldjump"/>
          </p:cNvPr>
          <p:cNvSpPr/>
          <p:nvPr/>
        </p:nvSpPr>
        <p:spPr>
          <a:xfrm>
            <a:off x="8358214" y="6000768"/>
            <a:ext cx="642942" cy="642942"/>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heel spokes="8"/>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811</TotalTime>
  <Words>3971</Words>
  <Application>Microsoft Office PowerPoint</Application>
  <PresentationFormat>Экран (4:3)</PresentationFormat>
  <Paragraphs>145</Paragraphs>
  <Slides>22</Slides>
  <Notes>5</Notes>
  <HiddenSlides>3</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Изящная</vt:lpstr>
      <vt:lpstr>Зарубежный опыт социального планирования</vt:lpstr>
      <vt:lpstr>Слайд 2</vt:lpstr>
      <vt:lpstr>Слайд 3</vt:lpstr>
      <vt:lpstr>План презентации</vt:lpstr>
      <vt:lpstr>    1.Роль государства в экономике (административные и экономические методы регулирования)  </vt:lpstr>
      <vt:lpstr>Слайд 6</vt:lpstr>
      <vt:lpstr>Слайд 7</vt:lpstr>
      <vt:lpstr>Сравнительный анализ моделей экономики</vt:lpstr>
      <vt:lpstr>2.Текущее регулирование экономики. </vt:lpstr>
      <vt:lpstr>Слайд 10</vt:lpstr>
      <vt:lpstr> </vt:lpstr>
      <vt:lpstr>Модели государственного регулирования экономики</vt:lpstr>
      <vt:lpstr>Слайд 13</vt:lpstr>
      <vt:lpstr>Слайд 14</vt:lpstr>
      <vt:lpstr>Слайд 15</vt:lpstr>
      <vt:lpstr>Слайд 16</vt:lpstr>
      <vt:lpstr>4.Прогноз развития отдельных стран на международном уровне. </vt:lpstr>
      <vt:lpstr>Слайд 18</vt:lpstr>
      <vt:lpstr>Слайд 19</vt:lpstr>
      <vt:lpstr>Слайд 20</vt:lpstr>
      <vt:lpstr>Долгосрочный прогноз роста ВВП стран мира до 2050 г </vt:lpstr>
      <vt:lpstr>Список используемой литературы</vt:lpstr>
    </vt:vector>
  </TitlesOfParts>
  <Company>MultiDVD Team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Зарубежный опыт социального планирования</dc:title>
  <cp:lastModifiedBy>Ольга</cp:lastModifiedBy>
  <cp:revision>86</cp:revision>
  <dcterms:created xsi:type="dcterms:W3CDTF">2011-11-29T12:07:58Z</dcterms:created>
  <dcterms:modified xsi:type="dcterms:W3CDTF">2012-04-18T14:25:34Z</dcterms:modified>
</cp:coreProperties>
</file>