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8AB35-E124-4452-9227-E04B9BD0BAF3}" type="datetimeFigureOut">
              <a:rPr lang="ru-RU" smtClean="0"/>
              <a:t>05.11.2010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D1A73-96D4-45CF-B81B-B2FCB05605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D1A73-96D4-45CF-B81B-B2FCB056056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D1A73-96D4-45CF-B81B-B2FCB056056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D1A73-96D4-45CF-B81B-B2FCB0560566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D1A73-96D4-45CF-B81B-B2FCB056056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D1A73-96D4-45CF-B81B-B2FCB0560566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D1A73-96D4-45CF-B81B-B2FCB0560566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D1A73-96D4-45CF-B81B-B2FCB056056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D1A73-96D4-45CF-B81B-B2FCB0560566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D1A73-96D4-45CF-B81B-B2FCB0560566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2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3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1"/>
            <a:ext cx="6480175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1" y="1575653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3" y="1524001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1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4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1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9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9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1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5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Music\&#1042;%20&#1084;&#1080;&#1088;&#1077;%20&#1078;&#1080;&#1074;&#1086;&#1090;&#1085;&#1099;&#1093;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habreffect.ru/files/dbd/383a40291/%D0%9A%D0%BE%D0%B7%D0%B0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Author: </a:t>
            </a:r>
            <a:r>
              <a:rPr lang="en-US" sz="2400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</a:t>
            </a:r>
            <a:r>
              <a:rPr lang="en-US" sz="2400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onevskaya</a:t>
            </a:r>
            <a:r>
              <a:rPr lang="en-US" sz="24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A.N.</a:t>
            </a:r>
            <a:endParaRPr lang="ru-RU" sz="24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Pets and Other Animals</a:t>
            </a:r>
            <a:endParaRPr lang="ru-RU" dirty="0"/>
          </a:p>
        </p:txBody>
      </p:sp>
      <p:pic>
        <p:nvPicPr>
          <p:cNvPr id="7" name="В мире животны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 showWhenStopped="0">
                <p:cTn id="2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are different animals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wild</a:t>
            </a:r>
            <a:endParaRPr lang="ru-RU" dirty="0"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domestic</a:t>
            </a:r>
            <a:endParaRPr lang="ru-RU" dirty="0"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our zoo we have a lot of wild animals</a:t>
            </a:r>
            <a:endParaRPr lang="ru-RU" dirty="0"/>
          </a:p>
        </p:txBody>
      </p:sp>
      <p:pic>
        <p:nvPicPr>
          <p:cNvPr id="14" name="Рисунок 13" descr="http://s07.radikal.ru/i180/1004/dd/aff8d5eaeac5.jpg"/>
          <p:cNvPicPr>
            <a:picLocks noGrp="1"/>
          </p:cNvPicPr>
          <p:nvPr>
            <p:ph type="pic" idx="4294967295"/>
          </p:nvPr>
        </p:nvPicPr>
        <p:blipFill>
          <a:blip r:embed="rId3"/>
          <a:srcRect t="15062" b="15062"/>
          <a:stretch>
            <a:fillRect/>
          </a:stretch>
        </p:blipFill>
        <p:spPr bwMode="auto">
          <a:xfrm>
            <a:off x="3714744" y="1428736"/>
            <a:ext cx="3500439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http://www.sacrs.org.za/ecm21/gallery/giraffe-01300813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357298"/>
            <a:ext cx="2428892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http://www.ljplus.ru/img3/b/a/balganova/american-crocodile-emerging-water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3786190"/>
            <a:ext cx="3500462" cy="2541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http://www.swamppolitics.com/news/politics/blog/assets_c/2008/05/polar%20bears%20small-thumb-425x506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214686"/>
            <a:ext cx="250033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2500298" y="1857364"/>
            <a:ext cx="1231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giraffe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15206" y="2071678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elephant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85720" y="5357826"/>
            <a:ext cx="165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crocodile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357818" y="5643578"/>
            <a:ext cx="1864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</a:t>
            </a: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hite bear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5/5a/Canis_lupus_265b.jpg/800px-Canis_lupus_265b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/>
          <a:srcRect t="1515" b="1515"/>
          <a:stretch>
            <a:fillRect/>
          </a:stretch>
        </p:blipFill>
        <p:spPr bwMode="auto">
          <a:xfrm>
            <a:off x="214281" y="1357298"/>
            <a:ext cx="402677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animalzone.ru/files/photos/pics/228_brown-hare-1-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428736"/>
            <a:ext cx="2892049" cy="4145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img-fotki.yandex.ru/get/3/vibpxhgglzd.28a/0_b475_d858dacb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500438"/>
            <a:ext cx="3734696" cy="2804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286248" y="2428868"/>
            <a:ext cx="872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wolf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85918" y="4929198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fox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5643578"/>
            <a:ext cx="91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hare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animals and birds can live on the farm</a:t>
            </a:r>
            <a:endParaRPr lang="ru-RU" dirty="0"/>
          </a:p>
        </p:txBody>
      </p:sp>
      <p:pic>
        <p:nvPicPr>
          <p:cNvPr id="8196" name="Picture 4" descr="http://img-fotki.yandex.ru/get/18/vibpxhgglzd.c63/0_34250_7be0f76a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1357298"/>
            <a:ext cx="3857653" cy="2897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0" name="Picture 8" descr="Картинка 14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3643314"/>
            <a:ext cx="3143272" cy="2669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://blog.stanis.ru/img/28740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6"/>
          <a:srcRect t="3474" b="3474"/>
          <a:stretch>
            <a:fillRect/>
          </a:stretch>
        </p:blipFill>
        <p:spPr bwMode="auto">
          <a:xfrm>
            <a:off x="4929190" y="1428736"/>
            <a:ext cx="3500462" cy="2546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http://upload.wikimedia.org/wikipedia/commons/thumb/2/2c/Flock_of_sheep.jpg/394px-Flock_of_sheep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3286124"/>
            <a:ext cx="2006014" cy="3053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85720" y="4286256"/>
            <a:ext cx="1083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horse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143372" y="1785926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cow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357290" y="5715016"/>
            <a:ext cx="862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goat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786710" y="4500570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sheep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hoto.heroeswm.ru/photo-catalog/0000233/522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/>
          <a:srcRect l="4366" r="4366"/>
          <a:stretch>
            <a:fillRect/>
          </a:stretch>
        </p:blipFill>
        <p:spPr bwMode="auto">
          <a:xfrm>
            <a:off x="214281" y="1357298"/>
            <a:ext cx="392856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www.myjulia.ru/data/cache/2009/10/14/224949_8836-800x6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571612"/>
            <a:ext cx="3996939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http://www.stfond.ru/images/load/Image/ytka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3429000"/>
            <a:ext cx="2798224" cy="2896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85720" y="4286256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pig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500826" y="4143380"/>
            <a:ext cx="141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chicken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3108" y="5715016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duck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 descr="http://o.aolcdn.com/hss/storage/icq_greetings/460ebf37fc87fa689feb693c5f45ac5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3364" y="1500174"/>
            <a:ext cx="36933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lot of animals and birds can become pets</a:t>
            </a:r>
            <a:endParaRPr lang="ru-RU" dirty="0"/>
          </a:p>
        </p:txBody>
      </p:sp>
      <p:pic>
        <p:nvPicPr>
          <p:cNvPr id="6152" name="Picture 8" descr="http://live4fun.ru/pictures/img_4118306_186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357298"/>
            <a:ext cx="2857520" cy="4286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http://www.yaplakal.com/uploads/previews/post-3-1282062453114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714752"/>
            <a:ext cx="3849450" cy="2532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000364" y="1785926"/>
            <a:ext cx="652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cat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71868" y="3071810"/>
            <a:ext cx="1505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hamster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715140" y="5214950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dog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byaki.net/uploads/posts/1176840803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736"/>
            <a:ext cx="2786082" cy="4179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2" name="Picture 8" descr="http://marina-dorih.ru/wp-content/uploads/2010/08/25-%D0%B9-%D0%BB%D1%83%D0%BD%D0%BD%D1%8B%D0%B9-%D0%B4%D0%B5%D0%BD%D1%8C.-%D0%A1%D0%B8%D0%BC%D0%B2%D0%BE%D0%BB-%E2%80%93-%D0%A7%D0%B5%D1%80%D0%B5%D0%BF%D0%B0%D1%85%D0%B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428736"/>
            <a:ext cx="3286148" cy="2604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928926" y="1643050"/>
            <a:ext cx="1818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</a:t>
            </a: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uinea pig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5715016"/>
            <a:ext cx="1207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parrot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929454" y="4071942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tortoise</a:t>
            </a:r>
            <a:endParaRPr lang="ru-RU" dirty="0"/>
          </a:p>
        </p:txBody>
      </p:sp>
      <p:pic>
        <p:nvPicPr>
          <p:cNvPr id="31748" name="Picture 4" descr="http://img0.liveinternet.ru/images/attach/c/1/54/130/54130481_4584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5"/>
          <a:srcRect t="1515" b="1515"/>
          <a:stretch>
            <a:fillRect/>
          </a:stretch>
        </p:blipFill>
        <p:spPr bwMode="auto">
          <a:xfrm>
            <a:off x="2643174" y="3286124"/>
            <a:ext cx="4223203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animal?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159</TotalTime>
  <Words>80</Words>
  <PresentationFormat>Экран (4:3)</PresentationFormat>
  <Paragraphs>42</Paragraphs>
  <Slides>9</Slides>
  <Notes>9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Pets and Other Animals</vt:lpstr>
      <vt:lpstr>There are different animals</vt:lpstr>
      <vt:lpstr>In our zoo we have a lot of wild animals</vt:lpstr>
      <vt:lpstr>Слайд 4</vt:lpstr>
      <vt:lpstr>Some animals and birds can live on the farm</vt:lpstr>
      <vt:lpstr>Слайд 6</vt:lpstr>
      <vt:lpstr>A lot of animals and birds can become pets</vt:lpstr>
      <vt:lpstr>Слайд 8</vt:lpstr>
      <vt:lpstr>What is your favourite animal?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Pets and Other Animals</dc:title>
  <dc:creator>Анюта</dc:creator>
  <cp:lastModifiedBy>анюта</cp:lastModifiedBy>
  <cp:revision>16</cp:revision>
  <dcterms:created xsi:type="dcterms:W3CDTF">2010-11-05T06:47:46Z</dcterms:created>
  <dcterms:modified xsi:type="dcterms:W3CDTF">2010-11-05T09:38:05Z</dcterms:modified>
</cp:coreProperties>
</file>