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x-wmf" Extension="w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themeOverride+xml" PartName="/ppt/theme/themeOverride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wmf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F7B9C13-B5A9-427B-BA0A-31A11E4D7B2C}" type="datetimeFigureOut">
              <a:rPr/>
              <a:pPr>
                <a:defRPr/>
              </a:pPr>
              <a:t>9/20/2011</a:t>
            </a:fld>
            <a:endParaRPr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A632C24-7594-41E4-BCDA-6DBF871D608D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CC114-7889-4D93-A221-73B101BBF0E6}" type="datetimeFigureOut">
              <a:rPr lang="en-US"/>
              <a:pPr>
                <a:defRPr/>
              </a:pPr>
              <a:t>9/20/2011</a:t>
            </a:fld>
            <a:endParaRPr lang="en-US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19D1B-A5BF-4DD3-BAD4-EB019B5F4A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34257A3-6964-4343-AD8D-75DF447EE3E5}" type="datetimeFigureOut">
              <a:rPr lang="en-US"/>
              <a:pPr>
                <a:defRPr/>
              </a:pPr>
              <a:t>9/20/2011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C4B071AC-E1C6-49BB-B9DF-5E3DEAE737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C2FC1-85DC-4A62-A58E-09BD41C8927A}" type="datetimeFigureOut">
              <a:rPr lang="en-US"/>
              <a:pPr>
                <a:defRPr/>
              </a:pPr>
              <a:t>9/20/2011</a:t>
            </a:fld>
            <a:endParaRPr lang="en-US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C12B0-7CB5-45B8-A1F0-E917CD6E2C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E2223B53-F73F-4025-9715-A6E78D597C79}" type="datetimeFigureOut">
              <a:rPr lang="en-US"/>
              <a:pPr>
                <a:defRPr/>
              </a:pPr>
              <a:t>9/20/2011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4991E6F-CB29-45EA-BBFD-EA29DED4C9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8DB0C-1D0D-433B-AE27-73DD7D5C3011}" type="datetimeFigureOut">
              <a:rPr lang="en-US"/>
              <a:pPr>
                <a:defRPr/>
              </a:pPr>
              <a:t>9/20/2011</a:t>
            </a:fld>
            <a:endParaRPr lang="en-US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9F883-ACC1-426C-B6B3-48ADFC1FB9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4A316-A337-40B0-BB14-98D11B482074}" type="datetimeFigureOut">
              <a:rPr lang="en-US"/>
              <a:pPr>
                <a:defRPr/>
              </a:pPr>
              <a:t>9/20/2011</a:t>
            </a:fld>
            <a:endParaRPr lang="en-US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401CB-98A5-41A1-AEE4-E2B49E2855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6EB99-2CCF-46BD-B714-4524D251611E}" type="datetimeFigureOut">
              <a:rPr lang="en-US"/>
              <a:pPr>
                <a:defRPr/>
              </a:pPr>
              <a:t>9/20/2011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71611-D041-4FA0-AC45-E80AC29EA6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BA489-0816-4DD8-BE47-24A7A00F662B}" type="datetimeFigureOut">
              <a:rPr lang="en-US"/>
              <a:pPr>
                <a:defRPr/>
              </a:pPr>
              <a:t>9/20/2011</a:t>
            </a:fld>
            <a:endParaRPr lang="en-US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FE0FA-5E58-4FD6-BF40-A5327113E7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D0314-3FFC-42A0-924A-F168992643FE}" type="datetimeFigureOut">
              <a:rPr lang="en-US"/>
              <a:pPr>
                <a:defRPr/>
              </a:pPr>
              <a:t>9/20/2011</a:t>
            </a:fld>
            <a:endParaRPr lang="en-US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85FD4-1CCF-46D6-B355-C142C70162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2BA3E0-0D0D-4EEA-8AB8-07F0FB8C2E96}" type="datetimeFigureOut">
              <a:rPr lang="en-US"/>
              <a:pPr>
                <a:defRPr/>
              </a:pPr>
              <a:t>9/20/2011</a:t>
            </a:fld>
            <a:endParaRPr lang="en-US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088A77F-9D33-4628-8005-C9EE6DA09C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8D98CD7-E446-4905-89EF-BAEBD5360620}" type="datetimeFigureOut">
              <a:rPr lang="en-US"/>
              <a:pPr>
                <a:defRPr/>
              </a:pPr>
              <a:t>9/20/2011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CB9F5E7-242D-4DD5-B43D-771037F8A7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9" r:id="rId3"/>
    <p:sldLayoutId id="2147483706" r:id="rId4"/>
    <p:sldLayoutId id="2147483705" r:id="rId5"/>
    <p:sldLayoutId id="2147483704" r:id="rId6"/>
    <p:sldLayoutId id="2147483703" r:id="rId7"/>
    <p:sldLayoutId id="2147483702" r:id="rId8"/>
    <p:sldLayoutId id="2147483710" r:id="rId9"/>
    <p:sldLayoutId id="2147483701" r:id="rId10"/>
    <p:sldLayoutId id="214748371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urlika.msk.ru/porodi.php" TargetMode="External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Презентация на тему: «котята бывают разными».</a:t>
            </a:r>
            <a:endParaRPr lang="ru-RU" sz="3200" dirty="0"/>
          </a:p>
        </p:txBody>
      </p:sp>
      <p:pic>
        <p:nvPicPr>
          <p:cNvPr id="4" name="Рисунок 3" descr="d2 167 04020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372612">
            <a:off x="1257300" y="3232150"/>
            <a:ext cx="3810000" cy="253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Британская короткошерстная кошка.</a:t>
            </a:r>
            <a:endParaRPr lang="ru-RU" dirty="0"/>
          </a:p>
        </p:txBody>
      </p:sp>
      <p:pic>
        <p:nvPicPr>
          <p:cNvPr id="4" name="Содержимое 3" descr="british-shorthair-britz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 rot="1301501">
            <a:off x="4113213" y="2325688"/>
            <a:ext cx="3224212" cy="2800350"/>
          </a:xfrm>
        </p:spPr>
      </p:pic>
      <p:pic>
        <p:nvPicPr>
          <p:cNvPr id="5" name="Рисунок 4" descr="bri2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991474">
            <a:off x="665163" y="2493963"/>
            <a:ext cx="3465512" cy="346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324600"/>
            <a:ext cx="533400" cy="5334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Йоркская шоколадная.</a:t>
            </a:r>
            <a:endParaRPr lang="ru-RU" dirty="0"/>
          </a:p>
        </p:txBody>
      </p:sp>
      <p:pic>
        <p:nvPicPr>
          <p:cNvPr id="4" name="Содержимое 3" descr="y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 rot="720982">
            <a:off x="3887788" y="2112963"/>
            <a:ext cx="3810000" cy="3343275"/>
          </a:xfrm>
        </p:spPr>
      </p:pic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180624">
            <a:off x="504825" y="2894013"/>
            <a:ext cx="3627438" cy="272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324600"/>
            <a:ext cx="533400" cy="5334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Египетская </a:t>
            </a:r>
            <a:r>
              <a:rPr lang="ru-RU" dirty="0" err="1" smtClean="0"/>
              <a:t>мау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130217888779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 rot="473100">
            <a:off x="1808163" y="2279650"/>
            <a:ext cx="5478462" cy="3644900"/>
          </a:xfrm>
        </p:spPr>
      </p:pic>
      <p:sp>
        <p:nvSpPr>
          <p:cNvPr id="2458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324600"/>
            <a:ext cx="533400" cy="5334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Кимрская кошка (</a:t>
            </a:r>
            <a:r>
              <a:rPr lang="ru-RU" dirty="0" err="1" smtClean="0"/>
              <a:t>Кимрик</a:t>
            </a:r>
            <a:r>
              <a:rPr lang="ru-RU" dirty="0" smtClean="0"/>
              <a:t>).</a:t>
            </a:r>
            <a:endParaRPr lang="ru-RU" dirty="0"/>
          </a:p>
        </p:txBody>
      </p:sp>
      <p:pic>
        <p:nvPicPr>
          <p:cNvPr id="4" name="Содержимое 3" descr="cymric-cat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 rot="672074">
            <a:off x="3973513" y="1592263"/>
            <a:ext cx="4195762" cy="3667125"/>
          </a:xfrm>
        </p:spPr>
      </p:pic>
      <p:pic>
        <p:nvPicPr>
          <p:cNvPr id="5" name="Рисунок 4" descr="manx_cat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60216">
            <a:off x="219075" y="3244850"/>
            <a:ext cx="4562475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324600"/>
            <a:ext cx="533400" cy="5334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Шиншилла.</a:t>
            </a:r>
            <a:endParaRPr lang="ru-RU" dirty="0"/>
          </a:p>
        </p:txBody>
      </p:sp>
      <p:pic>
        <p:nvPicPr>
          <p:cNvPr id="4" name="Содержимое 3" descr="4_ICH_Petunia_Snow_Queen-3__h1000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 rot="20991046">
            <a:off x="3130550" y="1196975"/>
            <a:ext cx="4340225" cy="3048000"/>
          </a:xfrm>
        </p:spPr>
      </p:pic>
      <p:pic>
        <p:nvPicPr>
          <p:cNvPr id="5" name="Рисунок 4" descr="chinchilla_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50520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324600"/>
            <a:ext cx="533400" cy="5334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Литература: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hlinkClick r:id="rId2"/>
              </a:rPr>
              <a:t>http://images.yandex.ru/</a:t>
            </a:r>
            <a:endParaRPr lang="ru-RU" smtClean="0"/>
          </a:p>
          <a:p>
            <a:pPr eaLnBrk="1" hangingPunct="1"/>
            <a:r>
              <a:rPr lang="en-US" smtClean="0">
                <a:hlinkClick r:id="rId3"/>
              </a:rPr>
              <a:t>http://www.murlika.msk.ru/porodi.php</a:t>
            </a:r>
            <a:endParaRPr lang="ru-RU" smtClean="0"/>
          </a:p>
        </p:txBody>
      </p:sp>
      <p:sp>
        <p:nvSpPr>
          <p:cNvPr id="27652" name="AutoShape 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324600"/>
            <a:ext cx="533400" cy="5334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Содержание: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000" smtClean="0">
                <a:solidFill>
                  <a:schemeClr val="tx2"/>
                </a:solidFill>
                <a:hlinkClick r:id="rId2" action="ppaction://hlinksldjump"/>
              </a:rPr>
              <a:t>Персидская кошка</a:t>
            </a:r>
            <a:endParaRPr lang="ru-RU" sz="20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sz="2000" smtClean="0">
                <a:solidFill>
                  <a:schemeClr val="tx2"/>
                </a:solidFill>
                <a:hlinkClick r:id="rId3" action="ppaction://hlinksldjump"/>
              </a:rPr>
              <a:t>Кошка – рыболов</a:t>
            </a:r>
            <a:endParaRPr lang="ru-RU" sz="20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sz="2000" smtClean="0">
                <a:solidFill>
                  <a:schemeClr val="tx2"/>
                </a:solidFill>
                <a:hlinkClick r:id="rId4" action="ppaction://hlinksldjump"/>
              </a:rPr>
              <a:t>Азиатская дымчатая кошка</a:t>
            </a:r>
            <a:endParaRPr lang="ru-RU" sz="20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sz="2000" smtClean="0">
                <a:solidFill>
                  <a:schemeClr val="tx2"/>
                </a:solidFill>
                <a:hlinkClick r:id="rId5" action="ppaction://hlinksldjump"/>
              </a:rPr>
              <a:t>Сибирская кошка</a:t>
            </a:r>
            <a:endParaRPr lang="ru-RU" sz="20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sz="2000" smtClean="0">
                <a:solidFill>
                  <a:schemeClr val="tx2"/>
                </a:solidFill>
                <a:hlinkClick r:id="rId6" action="ppaction://hlinksldjump"/>
              </a:rPr>
              <a:t>Американский керл</a:t>
            </a:r>
            <a:endParaRPr lang="ru-RU" sz="20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sz="2000" smtClean="0">
                <a:solidFill>
                  <a:schemeClr val="tx2"/>
                </a:solidFill>
                <a:hlinkClick r:id="rId7" action="ppaction://hlinksldjump"/>
              </a:rPr>
              <a:t>Бомбей</a:t>
            </a:r>
            <a:endParaRPr lang="ru-RU" sz="20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sz="2000" smtClean="0">
                <a:solidFill>
                  <a:schemeClr val="tx2"/>
                </a:solidFill>
                <a:hlinkClick r:id="rId8" action="ppaction://hlinksldjump"/>
              </a:rPr>
              <a:t>Гималайская кошка</a:t>
            </a:r>
            <a:endParaRPr lang="ru-RU" sz="20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sz="2000" smtClean="0">
                <a:solidFill>
                  <a:schemeClr val="tx2"/>
                </a:solidFill>
                <a:hlinkClick r:id="rId9" action="ppaction://hlinksldjump"/>
              </a:rPr>
              <a:t>Британская короткошерстная кошка</a:t>
            </a:r>
            <a:endParaRPr lang="ru-RU" sz="20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sz="2000" smtClean="0">
                <a:solidFill>
                  <a:schemeClr val="tx2"/>
                </a:solidFill>
                <a:hlinkClick r:id="rId10" action="ppaction://hlinksldjump"/>
              </a:rPr>
              <a:t>Йоркская шоколадная</a:t>
            </a:r>
            <a:endParaRPr lang="ru-RU" sz="20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sz="2000" smtClean="0">
                <a:solidFill>
                  <a:schemeClr val="tx2"/>
                </a:solidFill>
                <a:hlinkClick r:id="rId11" action="ppaction://hlinksldjump"/>
              </a:rPr>
              <a:t>Египетская мау</a:t>
            </a:r>
            <a:endParaRPr lang="ru-RU" sz="20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sz="2000" smtClean="0">
                <a:solidFill>
                  <a:schemeClr val="tx2"/>
                </a:solidFill>
                <a:hlinkClick r:id="rId12" action="ppaction://hlinksldjump"/>
              </a:rPr>
              <a:t>Кимрская кошка</a:t>
            </a:r>
            <a:endParaRPr lang="ru-RU" sz="20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sz="2000" smtClean="0">
                <a:solidFill>
                  <a:schemeClr val="tx2"/>
                </a:solidFill>
                <a:hlinkClick r:id="rId13" action="ppaction://hlinksldjump"/>
              </a:rPr>
              <a:t>Шиншилла</a:t>
            </a:r>
            <a:endParaRPr lang="ru-RU" sz="20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sz="2000" smtClean="0">
                <a:solidFill>
                  <a:schemeClr val="tx2"/>
                </a:solidFill>
                <a:hlinkClick r:id="rId14" action="ppaction://hlinksldjump"/>
              </a:rPr>
              <a:t>Литература </a:t>
            </a:r>
            <a:endParaRPr lang="ru-RU" sz="20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ru-RU" sz="20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Персидская кошка.</a:t>
            </a:r>
            <a:endParaRPr lang="ru-RU" dirty="0"/>
          </a:p>
        </p:txBody>
      </p:sp>
      <p:pic>
        <p:nvPicPr>
          <p:cNvPr id="4" name="Содержимое 3" descr="c2ee32a68d2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 rot="498177">
            <a:off x="5837238" y="962025"/>
            <a:ext cx="3048000" cy="3810000"/>
          </a:xfrm>
        </p:spPr>
      </p:pic>
      <p:pic>
        <p:nvPicPr>
          <p:cNvPr id="5" name="Рисунок 4" descr="per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913728">
            <a:off x="3783013" y="1819275"/>
            <a:ext cx="28194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6d10f79f2e04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166897">
            <a:off x="511175" y="3359150"/>
            <a:ext cx="3725863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AutoShape 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324600"/>
            <a:ext cx="533400" cy="5334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Кошка-рыболов.</a:t>
            </a:r>
            <a:endParaRPr lang="ru-RU" dirty="0"/>
          </a:p>
        </p:txBody>
      </p:sp>
      <p:pic>
        <p:nvPicPr>
          <p:cNvPr id="4" name="Содержимое 3" descr="600px-Prionailurus_viverrinus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95600" y="1676400"/>
            <a:ext cx="4846638" cy="4846638"/>
          </a:xfrm>
        </p:spPr>
      </p:pic>
      <p:sp>
        <p:nvSpPr>
          <p:cNvPr id="1638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324600"/>
            <a:ext cx="533400" cy="5334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Азиатская дымчатая кошка (</a:t>
            </a:r>
            <a:r>
              <a:rPr lang="ru-RU" dirty="0" err="1" smtClean="0"/>
              <a:t>бурмуар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4" name="Содержимое 3" descr="1277562292_barmuar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95600" y="1981200"/>
            <a:ext cx="4772025" cy="3638550"/>
          </a:xfrm>
        </p:spPr>
      </p:pic>
      <p:sp>
        <p:nvSpPr>
          <p:cNvPr id="1741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324600"/>
            <a:ext cx="533400" cy="5334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2390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Сибирская кошка - национальная гордость России.</a:t>
            </a:r>
            <a:endParaRPr lang="ru-RU" sz="2800" dirty="0"/>
          </a:p>
        </p:txBody>
      </p:sp>
      <p:pic>
        <p:nvPicPr>
          <p:cNvPr id="4" name="Содержимое 3" descr="nev04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86200" y="1828800"/>
            <a:ext cx="3333750" cy="4133850"/>
          </a:xfrm>
        </p:spPr>
      </p:pic>
      <p:sp>
        <p:nvSpPr>
          <p:cNvPr id="18436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324600"/>
            <a:ext cx="533400" cy="5334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Американский </a:t>
            </a:r>
            <a:r>
              <a:rPr lang="ru-RU" dirty="0" err="1" smtClean="0"/>
              <a:t>керл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AmericanCurl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86200" y="1600200"/>
            <a:ext cx="3990975" cy="3419475"/>
          </a:xfrm>
        </p:spPr>
      </p:pic>
      <p:pic>
        <p:nvPicPr>
          <p:cNvPr id="5" name="Рисунок 4" descr="67783155_1292168815_american_curl_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838490">
            <a:off x="609600" y="2209800"/>
            <a:ext cx="3649663" cy="351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324600"/>
            <a:ext cx="533400" cy="5334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Бомбей.</a:t>
            </a:r>
            <a:endParaRPr lang="ru-RU" dirty="0"/>
          </a:p>
        </p:txBody>
      </p:sp>
      <p:pic>
        <p:nvPicPr>
          <p:cNvPr id="4" name="Содержимое 3" descr="DSCF7839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95600" y="1143000"/>
            <a:ext cx="4846638" cy="4846638"/>
          </a:xfrm>
        </p:spPr>
      </p:pic>
      <p:sp>
        <p:nvSpPr>
          <p:cNvPr id="2048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324600"/>
            <a:ext cx="533400" cy="5334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Гималайская кошка.</a:t>
            </a:r>
            <a:endParaRPr lang="ru-RU" dirty="0"/>
          </a:p>
        </p:txBody>
      </p:sp>
      <p:pic>
        <p:nvPicPr>
          <p:cNvPr id="4" name="Содержимое 3" descr="f1d7d16af26d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 rot="624303">
            <a:off x="3673475" y="2098675"/>
            <a:ext cx="4105275" cy="3076575"/>
          </a:xfrm>
        </p:spPr>
      </p:pic>
      <p:pic>
        <p:nvPicPr>
          <p:cNvPr id="5" name="Рисунок 4" descr="ToBeorNotToBelrg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341557">
            <a:off x="547688" y="3409950"/>
            <a:ext cx="3579812" cy="238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324600"/>
            <a:ext cx="533400" cy="5334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54</TotalTime>
  <Words>29</Words>
  <PresentationFormat>Экран (4:3)</PresentationFormat>
  <Paragraphs>15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15</vt:i4>
      </vt:variant>
    </vt:vector>
  </HeadingPairs>
  <TitlesOfParts>
    <vt:vector size="25" baseType="lpstr">
      <vt:lpstr>Arial</vt:lpstr>
      <vt:lpstr>Trebuchet MS</vt:lpstr>
      <vt:lpstr>Wingdings 2</vt:lpstr>
      <vt:lpstr>Wingdings</vt:lpstr>
      <vt:lpstr>Calibri</vt:lpstr>
      <vt:lpstr>Изящная</vt:lpstr>
      <vt:lpstr>Изящная</vt:lpstr>
      <vt:lpstr>Изящная</vt:lpstr>
      <vt:lpstr>Изящная</vt:lpstr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«котята бывают разными».</dc:title>
  <cp:lastModifiedBy>eMachines</cp:lastModifiedBy>
  <cp:revision>9</cp:revision>
  <dcterms:modified xsi:type="dcterms:W3CDTF">2011-09-20T13:00:47Z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500025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