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7" r:id="rId11"/>
    <p:sldId id="276" r:id="rId12"/>
    <p:sldId id="275" r:id="rId13"/>
    <p:sldId id="274" r:id="rId14"/>
    <p:sldId id="273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CC66"/>
    <a:srgbClr val="C0C0C0"/>
    <a:srgbClr val="FFC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839913"/>
            <a:ext cx="6500812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428604"/>
            <a:ext cx="8090806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История развития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</a:t>
            </a: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натомии, физиологии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и</a:t>
            </a: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медицины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500188"/>
            <a:ext cx="3716338" cy="4214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86182" y="642918"/>
            <a:ext cx="511197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Луиджи</a:t>
            </a: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4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Г</a:t>
            </a:r>
            <a:r>
              <a:rPr lang="ru-RU" sz="4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альвани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4286250" y="1643063"/>
            <a:ext cx="435768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( 1787 – 1796гг) – Итальянский физик. Анатом и физиолог. Один из создателей учения об электричестве. Выявил наличие электрических явлений в тканях животных. Основоположник электрофизиологии.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396722" cy="4110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86314" y="785794"/>
            <a:ext cx="334566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Луи Пастер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4214813" y="1785938"/>
            <a:ext cx="4286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(1822 – 1895гг) – Великий французский химик, основоположник науки микробиологии. Доказал, что болезни вызываются микробами, попавшими в организм. Разработал методы предупредительных прививок.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3205169" cy="4023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00430" y="500042"/>
            <a:ext cx="524880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Пирогов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Николай Иванович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929063" y="2000250"/>
            <a:ext cx="50720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(1810-1881гг) – Русский ученый и хирург. Основоположник экспериментальной анатомии и военно-плевой хирургии. Впервые применил гипсовые повязки, эфир для наркоза в полевых условиях, использовал йод и спирт при обработке ран. Его имя носит 2-1 Московский медицинский институт.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1357298"/>
            <a:ext cx="2839661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14744" y="714356"/>
            <a:ext cx="4870179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Сеченов 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Иван Михайлович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3857625" y="2143125"/>
            <a:ext cx="478631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Врач и ученый, основоположник русской школы физиологов. Доказал, что психическая жизнь человека – результат деятельности клеток головного мозга. Его имя носит Московская медицинская академия.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4687" t="3947" r="20937" b="5263"/>
          <a:stretch>
            <a:fillRect/>
          </a:stretch>
        </p:blipFill>
        <p:spPr bwMode="auto">
          <a:xfrm>
            <a:off x="357158" y="1357298"/>
            <a:ext cx="3362763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14876" y="928670"/>
            <a:ext cx="326935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Мечников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Илья Ильич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4357688" y="2571750"/>
            <a:ext cx="421481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(1845-1916гг) – Русский врач и ученый, академик, работал в Пастеровском институте в париже. Показал, какими защитными силами обладает организм. Автор фагоцитарной теории иммунитета.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9124" y="571480"/>
            <a:ext cx="4124462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Павлов 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Иван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П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етрович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4286250" y="1928813"/>
            <a:ext cx="4214813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(1849-1936гг) – Выдающийся русский ученый. Изучал физиологию пищеварения, ВНД животных и человека. Выявил механизмы возникновения условных рефлексов. Доказал, что сознание и способность к мышлению связаны с развитием мозга и второй сигнальной системы.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2980191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714356"/>
            <a:ext cx="4696349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Боткин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Сергей Петрович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357688" y="2571750"/>
            <a:ext cx="4214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( 1832-1889гг) - Русский врач-терапевт. Создал учение о том, что организм – единое целое, а ведущую роль играет нервная ситема.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928688"/>
            <a:ext cx="3795712" cy="450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3306" y="714356"/>
            <a:ext cx="5307800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Ухтомский 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Алексей Алексеевич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4357688" y="2571750"/>
            <a:ext cx="42148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( 11875-1942гг) – Известный физиолог, академик. Создал учение о доминанте, одном из общефизиологических принципов, определяющих деятельность нервной системы.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928670"/>
            <a:ext cx="2786082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9058" y="714356"/>
            <a:ext cx="4872103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Бурденко</a:t>
            </a:r>
          </a:p>
          <a:p>
            <a:pPr algn="ct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Николай Нилович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929063" y="2286000"/>
            <a:ext cx="46434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( 1876-1946гг) – Русский хирург, академик. Один из основоположников нейрохирургии. Создатель хирургический школы экспериментального направления. Разработал операции на спинном мозге.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28670"/>
            <a:ext cx="3071834" cy="4307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3427116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4000500" y="2143125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onstantia" pitchFamily="18" charset="0"/>
              </a:rPr>
              <a:t>(около 460 до н. э., остров Кос — около 377 до н. э.) древнегреческий врач, «отец медицины», которая выделилась из философии в отдельную науку.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928670"/>
            <a:ext cx="38104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Гиппократ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3429009" cy="45720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071938" y="200025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384 до н. э., Стагир — 322 до н. э., Халкида) — древнегреческий философ и учёный. Ввел название «аорта». Отметил общие черты сходства человека с животными и заложил основы описательной и сравнительной анатомии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928670"/>
            <a:ext cx="41165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Аристотель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771650"/>
            <a:ext cx="3500438" cy="421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428992" y="642918"/>
            <a:ext cx="52483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Клавдий Гален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4000500" y="1857375"/>
            <a:ext cx="4857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 129 или 131 — около 200) — античный медик. Впервые начал изучать функции органов. Изучал нервную систему. Его трудами пользовались 14 веков. Его рецепты до сих пор применяют, а лекарства носят название «галеновых препаратов».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3409950" cy="486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571480"/>
            <a:ext cx="8014879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Абу Али </a:t>
            </a:r>
            <a:r>
              <a:rPr lang="ru-RU" sz="40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Хусайн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ибн </a:t>
            </a:r>
            <a:r>
              <a:rPr lang="ru-RU" sz="40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Абдаллах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  <a:p>
            <a:pPr algn="r"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 ибн Сина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3714750" y="2000250"/>
            <a:ext cx="521493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16 августа 980 — Хамадан, 18 июня 1037)</a:t>
            </a:r>
          </a:p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Среднеазиатский ученый, врач, математик, поэт. Изучал физиологию и анатомию человека. Предположил, что болезнь вызывается невидимыми организмами. Его «Канон врачебной науки» в течение 5 веков считался важнейшим учебным руководством.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143000"/>
            <a:ext cx="3505200" cy="474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642918"/>
            <a:ext cx="39885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Парацельс 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148" name="Прямоугольник 5"/>
          <p:cNvSpPr>
            <a:spLocks noChangeArrowheads="1"/>
          </p:cNvSpPr>
          <p:nvPr/>
        </p:nvSpPr>
        <p:spPr bwMode="auto">
          <a:xfrm>
            <a:off x="3929063" y="15001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(Филип Ауреол Теофраст Бомбаст фон Гогенхайм (Гогенгейм))</a:t>
            </a:r>
            <a:endParaRPr lang="ru-RU"/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4143375" y="2357438"/>
            <a:ext cx="4572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 (1499 – 1541гг) - Врач эпохи Возрождения. Считал, что болезнь вызывается возбудителем. Применял в лечении простые лекарственные средства. Рекомендовал естественные средства лечения: свежий воздух, покой, диету, минеральные воды.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285875"/>
            <a:ext cx="2806700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3714750" y="2286000"/>
            <a:ext cx="48577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(1518- - 1592гг) – Китайский врач. Изучал действие растительных, животных и минеральных лекарств на человека.  Из 12 тысяч рецептов, описанных им, в книге «Основные положения фармакологии», некоторые до сих пор применяются.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071546"/>
            <a:ext cx="412593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Ли </a:t>
            </a:r>
            <a:r>
              <a:rPr lang="ru-RU" sz="4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Ши-Чжэнь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7620" y="785794"/>
            <a:ext cx="493045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Андреас Везалий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143000"/>
            <a:ext cx="3343275" cy="4643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000500" y="2286000"/>
            <a:ext cx="45005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 ( 1514 – 1654гг) – Итальянский врач и естествоиспытатель. В Трактате «О строении человеческого тела» детально описал скелет человека и исправил ошибки галена. Медики пользовались его учебным пособием два века.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3286148" cy="4495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929058" y="928670"/>
            <a:ext cx="431849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Уильям </a:t>
            </a: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Г</a:t>
            </a: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nstantia" pitchFamily="18" charset="0"/>
              </a:rPr>
              <a:t>арвей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4143375" y="2214563"/>
            <a:ext cx="43576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(1578-1657гг) – Английский врач. Доказал движение крови по замкнутому кругу, а также –то, что сердце – центральная точка в кровообращении.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ce-blue-cave">
  <a:themeElements>
    <a:clrScheme name="mouse_pixel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use_pixel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se_pixel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ice-blue-cave</Template>
  <TotalTime>86</TotalTime>
  <Words>653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Constantia</vt:lpstr>
      <vt:lpstr>ice-blue-cave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31</cp:revision>
  <dcterms:created xsi:type="dcterms:W3CDTF">2009-09-06T17:32:40Z</dcterms:created>
  <dcterms:modified xsi:type="dcterms:W3CDTF">2011-09-13T13:08:30Z</dcterms:modified>
</cp:coreProperties>
</file>