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Розоцветных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857232"/>
            <a:ext cx="3571900" cy="521497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Розоцветные </a:t>
            </a:r>
            <a:r>
              <a:rPr lang="ru-RU" dirty="0" smtClean="0">
                <a:solidFill>
                  <a:schemeClr val="tx1"/>
                </a:solidFill>
              </a:rPr>
              <a:t>(лат. </a:t>
            </a:r>
            <a:r>
              <a:rPr lang="ru-RU" dirty="0" err="1" smtClean="0">
                <a:solidFill>
                  <a:schemeClr val="tx1"/>
                </a:solidFill>
              </a:rPr>
              <a:t>Rosáles</a:t>
            </a:r>
            <a:r>
              <a:rPr lang="ru-RU" dirty="0" smtClean="0">
                <a:solidFill>
                  <a:schemeClr val="tx1"/>
                </a:solidFill>
              </a:rPr>
              <a:t>) — порядок двудольных растений, состоящий из девяти семейств, самым типичным из которых является семейство Розовые (</a:t>
            </a:r>
            <a:r>
              <a:rPr lang="ru-RU" dirty="0" err="1" smtClean="0">
                <a:solidFill>
                  <a:schemeClr val="tx1"/>
                </a:solidFill>
              </a:rPr>
              <a:t>Rosaceae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413px-Crataegus_sp_Sturm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785794"/>
            <a:ext cx="3929090" cy="56986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9144000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Розоцветных - Боярышник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4186ff5780d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928670"/>
            <a:ext cx="7524803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9144000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Розоцветных - Боярышник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49581646_1253051417_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857232"/>
            <a:ext cx="7565150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9144000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Розоцветных - Слива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2bee982267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5" y="785794"/>
            <a:ext cx="7620053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Розоцветных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3500462" cy="40005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Диаграмма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цветка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Диаграмма и формула цветка розоцветных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785794"/>
            <a:ext cx="4610100" cy="5689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Розоцветных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786454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Шиповник – роза майская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shipovnik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785794"/>
            <a:ext cx="6366650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8929718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Розоцветных - дикорастущие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Дикорастущие растения семейства розоцветны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714356"/>
            <a:ext cx="5929354" cy="588035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9144000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Розоцветных - лекарственные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Лекарственные растения семейства розоцветны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687" y="857272"/>
            <a:ext cx="5762625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9144000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Розоцветных - плоды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Плоды растений семейства розоцветны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14356"/>
            <a:ext cx="7858148" cy="589361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9144000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Розоцветных - Инжир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798px-Ficus_caric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785794"/>
            <a:ext cx="7703842" cy="579236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9144000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Розоцветных - конопля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800px-Cannabis_01_bgi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785794"/>
            <a:ext cx="7643866" cy="57329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9144000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Особенности Розоцветных - Малина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00768"/>
            <a:ext cx="700092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Raspberries_(Rubus_Idaeus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785794"/>
            <a:ext cx="7058025" cy="571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83</Words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Особенности Розоцветных</vt:lpstr>
      <vt:lpstr>Особенности Розоцветных</vt:lpstr>
      <vt:lpstr>Особенности Розоцветных</vt:lpstr>
      <vt:lpstr>Особенности Розоцветных - дикорастущие</vt:lpstr>
      <vt:lpstr>Особенности Розоцветных - лекарственные</vt:lpstr>
      <vt:lpstr>Особенности Розоцветных - плоды</vt:lpstr>
      <vt:lpstr>Особенности Розоцветных - Инжир</vt:lpstr>
      <vt:lpstr>Особенности Розоцветных - конопля</vt:lpstr>
      <vt:lpstr>Особенности Розоцветных - Малина</vt:lpstr>
      <vt:lpstr>Особенности Розоцветных - Боярышник</vt:lpstr>
      <vt:lpstr>Особенности Розоцветных - Боярышник</vt:lpstr>
      <vt:lpstr>Особенности Розоцветных - Слива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2012-03-12T10:23:02Z</dcterms:created>
  <dcterms:modified xsi:type="dcterms:W3CDTF">2012-04-08T13:05:53Z</dcterms:modified>
</cp:coreProperties>
</file>