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9F04-85E0-4A83-B663-90C21CB6D9BC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A25A-08C0-4CE1-87CF-D0857F7A7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9F04-85E0-4A83-B663-90C21CB6D9BC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A25A-08C0-4CE1-87CF-D0857F7A7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9F04-85E0-4A83-B663-90C21CB6D9BC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A25A-08C0-4CE1-87CF-D0857F7A7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9F04-85E0-4A83-B663-90C21CB6D9BC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A25A-08C0-4CE1-87CF-D0857F7A7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9F04-85E0-4A83-B663-90C21CB6D9BC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A25A-08C0-4CE1-87CF-D0857F7A7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9F04-85E0-4A83-B663-90C21CB6D9BC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A25A-08C0-4CE1-87CF-D0857F7A7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9F04-85E0-4A83-B663-90C21CB6D9BC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A25A-08C0-4CE1-87CF-D0857F7A7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9F04-85E0-4A83-B663-90C21CB6D9BC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A25A-08C0-4CE1-87CF-D0857F7A7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9F04-85E0-4A83-B663-90C21CB6D9BC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A25A-08C0-4CE1-87CF-D0857F7A7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9F04-85E0-4A83-B663-90C21CB6D9BC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44A25A-08C0-4CE1-87CF-D0857F7A76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99F04-85E0-4A83-B663-90C21CB6D9BC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444A25A-08C0-4CE1-87CF-D0857F7A76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C999F04-85E0-4A83-B663-90C21CB6D9BC}" type="datetimeFigureOut">
              <a:rPr lang="ru-RU" smtClean="0"/>
              <a:pPr/>
              <a:t>08.04.2014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44A25A-08C0-4CE1-87CF-D0857F7A766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3">
                    <a:lumMod val="25000"/>
                  </a:schemeClr>
                </a:solidFill>
              </a:rPr>
              <a:t>Крепостное право в России.</a:t>
            </a:r>
            <a:br>
              <a:rPr lang="ru-RU" dirty="0" smtClean="0">
                <a:solidFill>
                  <a:schemeClr val="accent3">
                    <a:lumMod val="25000"/>
                  </a:schemeClr>
                </a:solidFill>
              </a:rPr>
            </a:br>
            <a:r>
              <a:rPr lang="ru-RU" dirty="0" smtClean="0">
                <a:solidFill>
                  <a:schemeClr val="accent3">
                    <a:lumMod val="25000"/>
                  </a:schemeClr>
                </a:solidFill>
              </a:rPr>
              <a:t>Мнение помещиков.</a:t>
            </a:r>
            <a:endParaRPr lang="ru-RU" dirty="0">
              <a:solidFill>
                <a:schemeClr val="accent3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  <a:p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690336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Презентация по истории</a:t>
            </a:r>
            <a:endParaRPr lang="ru-RU" sz="2800" dirty="0" smtClean="0">
              <a:solidFill>
                <a:srgbClr val="002060"/>
              </a:solidFill>
            </a:endParaRP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 ГАОУ </a:t>
            </a:r>
            <a:r>
              <a:rPr lang="ru-RU" sz="2800" dirty="0" smtClean="0">
                <a:solidFill>
                  <a:srgbClr val="002060"/>
                </a:solidFill>
              </a:rPr>
              <a:t>СПО ТК  №24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  </a:t>
            </a:r>
            <a:r>
              <a:rPr lang="ru-RU" sz="2800" dirty="0" smtClean="0">
                <a:solidFill>
                  <a:srgbClr val="002060"/>
                </a:solidFill>
              </a:rPr>
              <a:t>группа  </a:t>
            </a:r>
            <a:r>
              <a:rPr lang="ru-RU" sz="2800" dirty="0" smtClean="0">
                <a:solidFill>
                  <a:srgbClr val="002060"/>
                </a:solidFill>
              </a:rPr>
              <a:t>№ 11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Крепкий Константин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285992"/>
            <a:ext cx="7915276" cy="2505464"/>
          </a:xfrm>
        </p:spPr>
        <p:txBody>
          <a:bodyPr/>
          <a:lstStyle/>
          <a:p>
            <a:endParaRPr lang="ru-RU" sz="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5214950"/>
            <a:ext cx="7772400" cy="1509712"/>
          </a:xfrm>
        </p:spPr>
        <p:txBody>
          <a:bodyPr/>
          <a:lstStyle/>
          <a:p>
            <a:r>
              <a:rPr lang="ru-RU" b="1" dirty="0" smtClean="0">
                <a:solidFill>
                  <a:schemeClr val="accent3">
                    <a:lumMod val="25000"/>
                  </a:schemeClr>
                </a:solidFill>
              </a:rPr>
              <a:t>Отмена крепостного права нанесет удар по благосостоянию помещиков, поэтому лучше оставить все как есть.</a:t>
            </a:r>
            <a:endParaRPr lang="ru-RU" b="1" dirty="0">
              <a:solidFill>
                <a:schemeClr val="accent3">
                  <a:lumMod val="25000"/>
                </a:schemeClr>
              </a:solidFill>
            </a:endParaRPr>
          </a:p>
        </p:txBody>
      </p:sp>
      <p:pic>
        <p:nvPicPr>
          <p:cNvPr id="4" name="Рисунок 3" descr="xg3_S_lQHD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357166"/>
            <a:ext cx="3214710" cy="48260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MiwRSkb45E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285728"/>
            <a:ext cx="3810000" cy="4876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71480"/>
            <a:ext cx="7858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25000"/>
                  </a:schemeClr>
                </a:solidFill>
              </a:rPr>
              <a:t>Если сохранить крепостное право невозможно, то нужно освободить крестьян без земли</a:t>
            </a:r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3" name="Рисунок 2" descr="U7FiZ5EVRc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357298"/>
            <a:ext cx="7286676" cy="5373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642918"/>
            <a:ext cx="74295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25000"/>
                  </a:schemeClr>
                </a:solidFill>
              </a:rPr>
              <a:t>Так как государство решило оставить крестьянам часть </a:t>
            </a:r>
            <a:r>
              <a:rPr lang="ru-RU" sz="2000" b="1" dirty="0" smtClean="0">
                <a:solidFill>
                  <a:schemeClr val="accent3">
                    <a:lumMod val="25000"/>
                  </a:schemeClr>
                </a:solidFill>
              </a:rPr>
              <a:t>земли, </a:t>
            </a:r>
            <a:r>
              <a:rPr lang="ru-RU" sz="2000" b="1" dirty="0" smtClean="0">
                <a:solidFill>
                  <a:schemeClr val="accent3">
                    <a:lumMod val="25000"/>
                  </a:schemeClr>
                </a:solidFill>
              </a:rPr>
              <a:t>то нужно урезать в пользу помещиков те наделы,</a:t>
            </a:r>
          </a:p>
          <a:p>
            <a:r>
              <a:rPr lang="ru-RU" sz="2000" b="1" dirty="0">
                <a:solidFill>
                  <a:schemeClr val="accent3">
                    <a:lumMod val="2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accent3">
                    <a:lumMod val="25000"/>
                  </a:schemeClr>
                </a:solidFill>
              </a:rPr>
              <a:t>которыми пользовались крестьяне до реформы.</a:t>
            </a:r>
            <a:endParaRPr lang="ru-RU" sz="2000" b="1" dirty="0">
              <a:solidFill>
                <a:schemeClr val="accent3">
                  <a:lumMod val="25000"/>
                </a:schemeClr>
              </a:solidFill>
            </a:endParaRPr>
          </a:p>
        </p:txBody>
      </p:sp>
      <p:pic>
        <p:nvPicPr>
          <p:cNvPr id="3" name="Рисунок 2" descr="GDDib4_dwD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767620"/>
            <a:ext cx="7572428" cy="4931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286388"/>
            <a:ext cx="764386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3">
                    <a:lumMod val="25000"/>
                  </a:schemeClr>
                </a:solidFill>
              </a:rPr>
              <a:t>В черноземных губерниях, где земля обладала большой ценностью, помещики стремились оставить крестьянам минимум земли при продолжении эксплуатации подневольного труда.  В нечерноземных – дать крестьянам землю за выкуп, соответствующий </a:t>
            </a:r>
            <a:r>
              <a:rPr lang="ru-RU" b="1" dirty="0" smtClean="0">
                <a:solidFill>
                  <a:schemeClr val="accent3">
                    <a:lumMod val="25000"/>
                  </a:schemeClr>
                </a:solidFill>
              </a:rPr>
              <a:t>оброчному доходу  помещиков.</a:t>
            </a:r>
            <a:endParaRPr lang="ru-RU" b="1" dirty="0">
              <a:solidFill>
                <a:schemeClr val="accent3">
                  <a:lumMod val="25000"/>
                </a:schemeClr>
              </a:solidFill>
            </a:endParaRPr>
          </a:p>
        </p:txBody>
      </p:sp>
      <p:pic>
        <p:nvPicPr>
          <p:cNvPr id="3" name="Рисунок 2" descr="E5k51EKX3s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42852"/>
            <a:ext cx="7984416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rgbClr val="FFFFFF"/>
      </a:dk1>
      <a:lt1>
        <a:srgbClr val="FFFFFF"/>
      </a:lt1>
      <a:dk2>
        <a:srgbClr val="FFFFFF"/>
      </a:dk2>
      <a:lt2>
        <a:srgbClr val="FFFFFF"/>
      </a:lt2>
      <a:accent1>
        <a:srgbClr val="FF0000"/>
      </a:accent1>
      <a:accent2>
        <a:srgbClr val="C00000"/>
      </a:accent2>
      <a:accent3>
        <a:srgbClr val="FFE1E1"/>
      </a:accent3>
      <a:accent4>
        <a:srgbClr val="FD9F95"/>
      </a:accent4>
      <a:accent5>
        <a:srgbClr val="B84F2E"/>
      </a:accent5>
      <a:accent6>
        <a:srgbClr val="FF0000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</TotalTime>
  <Words>111</Words>
  <Application>Microsoft Office PowerPoint</Application>
  <PresentationFormat>Экран (4:3)</PresentationFormat>
  <Paragraphs>11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Крепостное право в России. Мнение помещиков.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Выступления помещиков.</dc:title>
  <dc:creator>Настя</dc:creator>
  <cp:lastModifiedBy>M_Afanaseva</cp:lastModifiedBy>
  <cp:revision>5</cp:revision>
  <dcterms:created xsi:type="dcterms:W3CDTF">2014-03-17T12:02:44Z</dcterms:created>
  <dcterms:modified xsi:type="dcterms:W3CDTF">2014-04-08T07:25:41Z</dcterms:modified>
</cp:coreProperties>
</file>