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5"/>
  </p:notesMasterIdLst>
  <p:sldIdLst>
    <p:sldId id="256" r:id="rId2"/>
    <p:sldId id="270" r:id="rId3"/>
    <p:sldId id="258" r:id="rId4"/>
    <p:sldId id="273" r:id="rId5"/>
    <p:sldId id="259" r:id="rId6"/>
    <p:sldId id="280" r:id="rId7"/>
    <p:sldId id="275" r:id="rId8"/>
    <p:sldId id="277" r:id="rId9"/>
    <p:sldId id="278" r:id="rId10"/>
    <p:sldId id="279" r:id="rId11"/>
    <p:sldId id="281" r:id="rId12"/>
    <p:sldId id="263" r:id="rId13"/>
    <p:sldId id="260" r:id="rId14"/>
    <p:sldId id="262" r:id="rId15"/>
    <p:sldId id="264" r:id="rId16"/>
    <p:sldId id="265" r:id="rId17"/>
    <p:sldId id="266" r:id="rId18"/>
    <p:sldId id="267" r:id="rId19"/>
    <p:sldId id="282" r:id="rId20"/>
    <p:sldId id="283" r:id="rId21"/>
    <p:sldId id="268" r:id="rId22"/>
    <p:sldId id="272" r:id="rId23"/>
    <p:sldId id="284" r:id="rId24"/>
  </p:sldIdLst>
  <p:sldSz cx="9144000" cy="6858000" type="screen4x3"/>
  <p:notesSz cx="6858000" cy="9144000"/>
  <p:defaultTextStyle>
    <a:defPPr>
      <a:defRPr lang="ru-RU"/>
    </a:defPPr>
    <a:lvl1pPr algn="l" rtl="0" fontAlgn="base">
      <a:lnSpc>
        <a:spcPct val="80000"/>
      </a:lnSpc>
      <a:spcBef>
        <a:spcPct val="20000"/>
      </a:spcBef>
      <a:spcAft>
        <a:spcPct val="0"/>
      </a:spcAft>
      <a:buChar char="•"/>
      <a:defRPr sz="2400" kern="1200">
        <a:solidFill>
          <a:schemeClr val="tx1"/>
        </a:solidFill>
        <a:latin typeface="Verdana" pitchFamily="34" charset="0"/>
        <a:ea typeface="+mn-ea"/>
        <a:cs typeface="+mn-cs"/>
      </a:defRPr>
    </a:lvl1pPr>
    <a:lvl2pPr marL="457200" algn="l" rtl="0" fontAlgn="base">
      <a:lnSpc>
        <a:spcPct val="80000"/>
      </a:lnSpc>
      <a:spcBef>
        <a:spcPct val="20000"/>
      </a:spcBef>
      <a:spcAft>
        <a:spcPct val="0"/>
      </a:spcAft>
      <a:buChar char="•"/>
      <a:defRPr sz="2400" kern="1200">
        <a:solidFill>
          <a:schemeClr val="tx1"/>
        </a:solidFill>
        <a:latin typeface="Verdana" pitchFamily="34" charset="0"/>
        <a:ea typeface="+mn-ea"/>
        <a:cs typeface="+mn-cs"/>
      </a:defRPr>
    </a:lvl2pPr>
    <a:lvl3pPr marL="914400" algn="l" rtl="0" fontAlgn="base">
      <a:lnSpc>
        <a:spcPct val="80000"/>
      </a:lnSpc>
      <a:spcBef>
        <a:spcPct val="20000"/>
      </a:spcBef>
      <a:spcAft>
        <a:spcPct val="0"/>
      </a:spcAft>
      <a:buChar char="•"/>
      <a:defRPr sz="2400" kern="1200">
        <a:solidFill>
          <a:schemeClr val="tx1"/>
        </a:solidFill>
        <a:latin typeface="Verdana" pitchFamily="34" charset="0"/>
        <a:ea typeface="+mn-ea"/>
        <a:cs typeface="+mn-cs"/>
      </a:defRPr>
    </a:lvl3pPr>
    <a:lvl4pPr marL="1371600" algn="l" rtl="0" fontAlgn="base">
      <a:lnSpc>
        <a:spcPct val="80000"/>
      </a:lnSpc>
      <a:spcBef>
        <a:spcPct val="20000"/>
      </a:spcBef>
      <a:spcAft>
        <a:spcPct val="0"/>
      </a:spcAft>
      <a:buChar char="•"/>
      <a:defRPr sz="2400" kern="1200">
        <a:solidFill>
          <a:schemeClr val="tx1"/>
        </a:solidFill>
        <a:latin typeface="Verdana" pitchFamily="34" charset="0"/>
        <a:ea typeface="+mn-ea"/>
        <a:cs typeface="+mn-cs"/>
      </a:defRPr>
    </a:lvl4pPr>
    <a:lvl5pPr marL="1828800" algn="l" rtl="0" fontAlgn="base">
      <a:lnSpc>
        <a:spcPct val="80000"/>
      </a:lnSpc>
      <a:spcBef>
        <a:spcPct val="20000"/>
      </a:spcBef>
      <a:spcAft>
        <a:spcPct val="0"/>
      </a:spcAft>
      <a:buChar char="•"/>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6600"/>
    <a:srgbClr val="000000"/>
    <a:srgbClr val="660066"/>
    <a:srgbClr val="99FF99"/>
    <a:srgbClr val="D2FBB3"/>
    <a:srgbClr val="CCFF99"/>
    <a:srgbClr val="D600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6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1D66891-82C3-4373-BBC7-70B9F973BF0A}" type="datetimeFigureOut">
              <a:rPr lang="ru-RU"/>
              <a:pPr>
                <a:defRPr/>
              </a:pPr>
              <a:t>11.01.2012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97B0186-CB0C-4005-90FD-219121B30EB4}"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bwMode="auto">
          <a:noFill/>
          <a:ln>
            <a:solidFill>
              <a:srgbClr val="000000"/>
            </a:solidFill>
            <a:miter lim="800000"/>
            <a:headEnd/>
            <a:tailEnd/>
          </a:ln>
        </p:spPr>
      </p:sp>
      <p:sp>
        <p:nvSpPr>
          <p:cNvPr id="2662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662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90D6D87-E4F4-4CB1-8BE0-FD26EB1211ED}" type="slidenum">
              <a:rPr lang="ru-RU" smtClean="0"/>
              <a:pPr/>
              <a:t>12</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805863" cy="6858000"/>
            <a:chOff x="0" y="0"/>
            <a:chExt cx="5547" cy="4320"/>
          </a:xfrm>
        </p:grpSpPr>
        <p:grpSp>
          <p:nvGrpSpPr>
            <p:cNvPr id="5" name="Group 3"/>
            <p:cNvGrpSpPr>
              <a:grpSpLocks/>
            </p:cNvGrpSpPr>
            <p:nvPr userDrawn="1"/>
          </p:nvGrpSpPr>
          <p:grpSpPr bwMode="auto">
            <a:xfrm rot="-215207">
              <a:off x="3689" y="230"/>
              <a:ext cx="1859" cy="3630"/>
              <a:chOff x="3007" y="773"/>
              <a:chExt cx="1859" cy="3630"/>
            </a:xfrm>
          </p:grpSpPr>
          <p:sp>
            <p:nvSpPr>
              <p:cNvPr id="39" name="Freeform 4"/>
              <p:cNvSpPr>
                <a:spLocks/>
              </p:cNvSpPr>
              <p:nvPr userDrawn="1"/>
            </p:nvSpPr>
            <p:spPr bwMode="ltGray">
              <a:xfrm rot="12185230" flipV="1">
                <a:off x="3533" y="773"/>
                <a:ext cx="1333" cy="1485"/>
              </a:xfrm>
              <a:custGeom>
                <a:avLst/>
                <a:gdLst/>
                <a:ahLst/>
                <a:cxnLst>
                  <a:cxn ang="0">
                    <a:pos x="16" y="370"/>
                  </a:cxn>
                  <a:cxn ang="0">
                    <a:pos x="6" y="341"/>
                  </a:cxn>
                  <a:cxn ang="0">
                    <a:pos x="0" y="289"/>
                  </a:cxn>
                  <a:cxn ang="0">
                    <a:pos x="4" y="222"/>
                  </a:cxn>
                  <a:cxn ang="0">
                    <a:pos x="25" y="151"/>
                  </a:cxn>
                  <a:cxn ang="0">
                    <a:pos x="69" y="84"/>
                  </a:cxn>
                  <a:cxn ang="0">
                    <a:pos x="142" y="31"/>
                  </a:cxn>
                  <a:cxn ang="0">
                    <a:pos x="247" y="2"/>
                  </a:cxn>
                  <a:cxn ang="0">
                    <a:pos x="380" y="9"/>
                  </a:cxn>
                  <a:cxn ang="0">
                    <a:pos x="484" y="68"/>
                  </a:cxn>
                  <a:cxn ang="0">
                    <a:pos x="554" y="165"/>
                  </a:cxn>
                  <a:cxn ang="0">
                    <a:pos x="591" y="284"/>
                  </a:cxn>
                  <a:cxn ang="0">
                    <a:pos x="595" y="409"/>
                  </a:cxn>
                  <a:cxn ang="0">
                    <a:pos x="566" y="525"/>
                  </a:cxn>
                  <a:cxn ang="0">
                    <a:pos x="507" y="615"/>
                  </a:cxn>
                  <a:cxn ang="0">
                    <a:pos x="417" y="663"/>
                  </a:cxn>
                  <a:cxn ang="0">
                    <a:pos x="389" y="659"/>
                  </a:cxn>
                  <a:cxn ang="0">
                    <a:pos x="441" y="617"/>
                  </a:cxn>
                  <a:cxn ang="0">
                    <a:pos x="482" y="544"/>
                  </a:cxn>
                  <a:cxn ang="0">
                    <a:pos x="509" y="454"/>
                  </a:cxn>
                  <a:cxn ang="0">
                    <a:pos x="520" y="355"/>
                  </a:cxn>
                  <a:cxn ang="0">
                    <a:pos x="514" y="258"/>
                  </a:cxn>
                  <a:cxn ang="0">
                    <a:pos x="485" y="174"/>
                  </a:cxn>
                  <a:cxn ang="0">
                    <a:pos x="433" y="112"/>
                  </a:cxn>
                  <a:cxn ang="0">
                    <a:pos x="341" y="75"/>
                  </a:cxn>
                  <a:cxn ang="0">
                    <a:pos x="246" y="61"/>
                  </a:cxn>
                  <a:cxn ang="0">
                    <a:pos x="174" y="71"/>
                  </a:cxn>
                  <a:cxn ang="0">
                    <a:pos x="121" y="101"/>
                  </a:cxn>
                  <a:cxn ang="0">
                    <a:pos x="84" y="149"/>
                  </a:cxn>
                  <a:cxn ang="0">
                    <a:pos x="57" y="206"/>
                  </a:cxn>
                  <a:cxn ang="0">
                    <a:pos x="40" y="272"/>
                  </a:cxn>
                  <a:cxn ang="0">
                    <a:pos x="28" y="339"/>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2"/>
              </a:solidFill>
              <a:ln w="9525">
                <a:noFill/>
                <a:round/>
                <a:headEnd/>
                <a:tailEnd/>
              </a:ln>
            </p:spPr>
            <p:txBody>
              <a:bodyPr/>
              <a:lstStyle/>
              <a:p>
                <a:pPr>
                  <a:defRPr/>
                </a:pPr>
                <a:endParaRPr lang="ru-RU"/>
              </a:p>
            </p:txBody>
          </p:sp>
          <p:sp>
            <p:nvSpPr>
              <p:cNvPr id="40" name="Freeform 5"/>
              <p:cNvSpPr>
                <a:spLocks/>
              </p:cNvSpPr>
              <p:nvPr userDrawn="1"/>
            </p:nvSpPr>
            <p:spPr bwMode="ltGray">
              <a:xfrm rot="12185230" flipV="1">
                <a:off x="4028" y="1798"/>
                <a:ext cx="571" cy="531"/>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2"/>
              </a:solidFill>
              <a:ln w="9525">
                <a:noFill/>
                <a:round/>
                <a:headEnd/>
                <a:tailEnd/>
              </a:ln>
            </p:spPr>
            <p:txBody>
              <a:bodyPr/>
              <a:lstStyle/>
              <a:p>
                <a:pPr>
                  <a:defRPr/>
                </a:pPr>
                <a:endParaRPr lang="ru-RU"/>
              </a:p>
            </p:txBody>
          </p:sp>
          <p:sp>
            <p:nvSpPr>
              <p:cNvPr id="41" name="Freeform 6"/>
              <p:cNvSpPr>
                <a:spLocks/>
              </p:cNvSpPr>
              <p:nvPr userDrawn="1"/>
            </p:nvSpPr>
            <p:spPr bwMode="ltGray">
              <a:xfrm rot="12185230" flipV="1">
                <a:off x="3636" y="2162"/>
                <a:ext cx="277" cy="249"/>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2"/>
              </a:solidFill>
              <a:ln w="9525">
                <a:noFill/>
                <a:round/>
                <a:headEnd/>
                <a:tailEnd/>
              </a:ln>
            </p:spPr>
            <p:txBody>
              <a:bodyPr/>
              <a:lstStyle/>
              <a:p>
                <a:pPr>
                  <a:defRPr/>
                </a:pPr>
                <a:endParaRPr lang="ru-RU"/>
              </a:p>
            </p:txBody>
          </p:sp>
          <p:sp>
            <p:nvSpPr>
              <p:cNvPr id="42" name="Freeform 7"/>
              <p:cNvSpPr>
                <a:spLocks/>
              </p:cNvSpPr>
              <p:nvPr userDrawn="1"/>
            </p:nvSpPr>
            <p:spPr bwMode="ltGray">
              <a:xfrm rot="12185230" flipV="1">
                <a:off x="3977" y="972"/>
                <a:ext cx="245" cy="347"/>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2"/>
              </a:solidFill>
              <a:ln w="9525">
                <a:noFill/>
                <a:round/>
                <a:headEnd/>
                <a:tailEnd/>
              </a:ln>
            </p:spPr>
            <p:txBody>
              <a:bodyPr/>
              <a:lstStyle/>
              <a:p>
                <a:pPr>
                  <a:defRPr/>
                </a:pPr>
                <a:endParaRPr lang="ru-RU"/>
              </a:p>
            </p:txBody>
          </p:sp>
          <p:sp>
            <p:nvSpPr>
              <p:cNvPr id="43" name="Freeform 8"/>
              <p:cNvSpPr>
                <a:spLocks/>
              </p:cNvSpPr>
              <p:nvPr userDrawn="1"/>
            </p:nvSpPr>
            <p:spPr bwMode="ltGray">
              <a:xfrm rot="12185230" flipV="1">
                <a:off x="3840" y="2207"/>
                <a:ext cx="103" cy="209"/>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2"/>
              </a:solidFill>
              <a:ln w="9525">
                <a:noFill/>
                <a:round/>
                <a:headEnd/>
                <a:tailEnd/>
              </a:ln>
            </p:spPr>
            <p:txBody>
              <a:bodyPr/>
              <a:lstStyle/>
              <a:p>
                <a:pPr>
                  <a:defRPr/>
                </a:pPr>
                <a:endParaRPr lang="ru-RU"/>
              </a:p>
            </p:txBody>
          </p:sp>
          <p:sp>
            <p:nvSpPr>
              <p:cNvPr id="44" name="Freeform 9"/>
              <p:cNvSpPr>
                <a:spLocks/>
              </p:cNvSpPr>
              <p:nvPr userDrawn="1"/>
            </p:nvSpPr>
            <p:spPr bwMode="ltGray">
              <a:xfrm rot="12185230" flipV="1">
                <a:off x="3890" y="1323"/>
                <a:ext cx="120" cy="90"/>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2"/>
              </a:solidFill>
              <a:ln w="9525">
                <a:noFill/>
                <a:round/>
                <a:headEnd/>
                <a:tailEnd/>
              </a:ln>
            </p:spPr>
            <p:txBody>
              <a:bodyPr/>
              <a:lstStyle/>
              <a:p>
                <a:pPr>
                  <a:defRPr/>
                </a:pPr>
                <a:endParaRPr lang="ru-RU"/>
              </a:p>
            </p:txBody>
          </p:sp>
          <p:sp>
            <p:nvSpPr>
              <p:cNvPr id="45" name="Freeform 10"/>
              <p:cNvSpPr>
                <a:spLocks/>
              </p:cNvSpPr>
              <p:nvPr userDrawn="1"/>
            </p:nvSpPr>
            <p:spPr bwMode="ltGray">
              <a:xfrm rot="12185230" flipV="1">
                <a:off x="3007" y="2344"/>
                <a:ext cx="330" cy="2059"/>
              </a:xfrm>
              <a:custGeom>
                <a:avLst/>
                <a:gdLst/>
                <a:ahLst/>
                <a:cxnLst>
                  <a:cxn ang="0">
                    <a:pos x="0" y="0"/>
                  </a:cxn>
                  <a:cxn ang="0">
                    <a:pos x="6" y="6"/>
                  </a:cxn>
                  <a:cxn ang="0">
                    <a:pos x="16" y="14"/>
                  </a:cxn>
                  <a:cxn ang="0">
                    <a:pos x="28" y="24"/>
                  </a:cxn>
                  <a:cxn ang="0">
                    <a:pos x="41" y="37"/>
                  </a:cxn>
                  <a:cxn ang="0">
                    <a:pos x="58" y="53"/>
                  </a:cxn>
                  <a:cxn ang="0">
                    <a:pos x="73" y="70"/>
                  </a:cxn>
                  <a:cxn ang="0">
                    <a:pos x="88" y="90"/>
                  </a:cxn>
                  <a:cxn ang="0">
                    <a:pos x="100" y="113"/>
                  </a:cxn>
                  <a:cxn ang="0">
                    <a:pos x="112" y="137"/>
                  </a:cxn>
                  <a:cxn ang="0">
                    <a:pos x="120" y="165"/>
                  </a:cxn>
                  <a:cxn ang="0">
                    <a:pos x="124" y="196"/>
                  </a:cxn>
                  <a:cxn ang="0">
                    <a:pos x="126" y="228"/>
                  </a:cxn>
                  <a:cxn ang="0">
                    <a:pos x="120" y="264"/>
                  </a:cxn>
                  <a:cxn ang="0">
                    <a:pos x="109" y="302"/>
                  </a:cxn>
                  <a:cxn ang="0">
                    <a:pos x="92" y="342"/>
                  </a:cxn>
                  <a:cxn ang="0">
                    <a:pos x="67" y="386"/>
                  </a:cxn>
                  <a:cxn ang="0">
                    <a:pos x="39" y="436"/>
                  </a:cxn>
                  <a:cxn ang="0">
                    <a:pos x="21" y="482"/>
                  </a:cxn>
                  <a:cxn ang="0">
                    <a:pos x="10" y="525"/>
                  </a:cxn>
                  <a:cxn ang="0">
                    <a:pos x="6" y="566"/>
                  </a:cxn>
                  <a:cxn ang="0">
                    <a:pos x="6" y="605"/>
                  </a:cxn>
                  <a:cxn ang="0">
                    <a:pos x="8" y="641"/>
                  </a:cxn>
                  <a:cxn ang="0">
                    <a:pos x="12" y="673"/>
                  </a:cxn>
                  <a:cxn ang="0">
                    <a:pos x="14" y="704"/>
                  </a:cxn>
                  <a:cxn ang="0">
                    <a:pos x="41" y="688"/>
                  </a:cxn>
                  <a:cxn ang="0">
                    <a:pos x="39" y="680"/>
                  </a:cxn>
                  <a:cxn ang="0">
                    <a:pos x="36" y="657"/>
                  </a:cxn>
                  <a:cxn ang="0">
                    <a:pos x="33" y="622"/>
                  </a:cxn>
                  <a:cxn ang="0">
                    <a:pos x="35" y="575"/>
                  </a:cxn>
                  <a:cxn ang="0">
                    <a:pos x="41" y="519"/>
                  </a:cxn>
                  <a:cxn ang="0">
                    <a:pos x="58" y="455"/>
                  </a:cxn>
                  <a:cxn ang="0">
                    <a:pos x="86" y="386"/>
                  </a:cxn>
                  <a:cxn ang="0">
                    <a:pos x="129" y="313"/>
                  </a:cxn>
                  <a:cxn ang="0">
                    <a:pos x="143" y="279"/>
                  </a:cxn>
                  <a:cxn ang="0">
                    <a:pos x="149" y="235"/>
                  </a:cxn>
                  <a:cxn ang="0">
                    <a:pos x="144" y="184"/>
                  </a:cxn>
                  <a:cxn ang="0">
                    <a:pos x="131" y="134"/>
                  </a:cxn>
                  <a:cxn ang="0">
                    <a:pos x="109" y="85"/>
                  </a:cxn>
                  <a:cxn ang="0">
                    <a:pos x="81" y="44"/>
                  </a:cxn>
                  <a:cxn ang="0">
                    <a:pos x="44" y="14"/>
                  </a:cxn>
                  <a:cxn ang="0">
                    <a:pos x="0" y="0"/>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2"/>
              </a:solidFill>
              <a:ln w="9525">
                <a:noFill/>
                <a:round/>
                <a:headEnd/>
                <a:tailEnd/>
              </a:ln>
            </p:spPr>
            <p:txBody>
              <a:bodyPr/>
              <a:lstStyle/>
              <a:p>
                <a:pPr>
                  <a:defRPr/>
                </a:pPr>
                <a:endParaRPr lang="ru-RU"/>
              </a:p>
            </p:txBody>
          </p:sp>
        </p:grpSp>
        <p:sp>
          <p:nvSpPr>
            <p:cNvPr id="6" name="Freeform 11"/>
            <p:cNvSpPr>
              <a:spLocks/>
            </p:cNvSpPr>
            <p:nvPr userDrawn="1"/>
          </p:nvSpPr>
          <p:spPr bwMode="ltGray">
            <a:xfrm rot="373331" flipH="1">
              <a:off x="22" y="1957"/>
              <a:ext cx="323" cy="649"/>
            </a:xfrm>
            <a:custGeom>
              <a:avLst/>
              <a:gdLst/>
              <a:ahLst/>
              <a:cxnLst>
                <a:cxn ang="0">
                  <a:pos x="94" y="0"/>
                </a:cxn>
                <a:cxn ang="0">
                  <a:pos x="105" y="9"/>
                </a:cxn>
                <a:cxn ang="0">
                  <a:pos x="115" y="27"/>
                </a:cxn>
                <a:cxn ang="0">
                  <a:pos x="123" y="50"/>
                </a:cxn>
                <a:cxn ang="0">
                  <a:pos x="128" y="78"/>
                </a:cxn>
                <a:cxn ang="0">
                  <a:pos x="127" y="111"/>
                </a:cxn>
                <a:cxn ang="0">
                  <a:pos x="116" y="145"/>
                </a:cxn>
                <a:cxn ang="0">
                  <a:pos x="94" y="181"/>
                </a:cxn>
                <a:cxn ang="0">
                  <a:pos x="60" y="217"/>
                </a:cxn>
                <a:cxn ang="0">
                  <a:pos x="49" y="213"/>
                </a:cxn>
                <a:cxn ang="0">
                  <a:pos x="38" y="210"/>
                </a:cxn>
                <a:cxn ang="0">
                  <a:pos x="26" y="205"/>
                </a:cxn>
                <a:cxn ang="0">
                  <a:pos x="16" y="201"/>
                </a:cxn>
                <a:cxn ang="0">
                  <a:pos x="8" y="196"/>
                </a:cxn>
                <a:cxn ang="0">
                  <a:pos x="2" y="190"/>
                </a:cxn>
                <a:cxn ang="0">
                  <a:pos x="0" y="183"/>
                </a:cxn>
                <a:cxn ang="0">
                  <a:pos x="1" y="178"/>
                </a:cxn>
                <a:cxn ang="0">
                  <a:pos x="13" y="171"/>
                </a:cxn>
                <a:cxn ang="0">
                  <a:pos x="29" y="161"/>
                </a:cxn>
                <a:cxn ang="0">
                  <a:pos x="46" y="150"/>
                </a:cxn>
                <a:cxn ang="0">
                  <a:pos x="63" y="134"/>
                </a:cxn>
                <a:cxn ang="0">
                  <a:pos x="79" y="112"/>
                </a:cxn>
                <a:cxn ang="0">
                  <a:pos x="91" y="83"/>
                </a:cxn>
                <a:cxn ang="0">
                  <a:pos x="97" y="46"/>
                </a:cxn>
                <a:cxn ang="0">
                  <a:pos x="94" y="0"/>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folHlink"/>
            </a:solidFill>
            <a:ln w="9525">
              <a:noFill/>
              <a:round/>
              <a:headEnd/>
              <a:tailEnd/>
            </a:ln>
          </p:spPr>
          <p:txBody>
            <a:bodyPr/>
            <a:lstStyle/>
            <a:p>
              <a:pPr>
                <a:defRPr/>
              </a:pPr>
              <a:endParaRPr lang="ru-RU"/>
            </a:p>
          </p:txBody>
        </p:sp>
        <p:sp>
          <p:nvSpPr>
            <p:cNvPr id="7" name="Freeform 12"/>
            <p:cNvSpPr>
              <a:spLocks/>
            </p:cNvSpPr>
            <p:nvPr userDrawn="1"/>
          </p:nvSpPr>
          <p:spPr bwMode="ltGray">
            <a:xfrm>
              <a:off x="168" y="1260"/>
              <a:ext cx="1259" cy="1532"/>
            </a:xfrm>
            <a:custGeom>
              <a:avLst/>
              <a:gdLst/>
              <a:ahLst/>
              <a:cxnLst>
                <a:cxn ang="0">
                  <a:pos x="891" y="1532"/>
                </a:cxn>
                <a:cxn ang="0">
                  <a:pos x="954" y="1452"/>
                </a:cxn>
                <a:cxn ang="0">
                  <a:pos x="1032" y="1338"/>
                </a:cxn>
                <a:cxn ang="0">
                  <a:pos x="1115" y="1188"/>
                </a:cxn>
                <a:cxn ang="0">
                  <a:pos x="1194" y="1023"/>
                </a:cxn>
                <a:cxn ang="0">
                  <a:pos x="1244" y="841"/>
                </a:cxn>
                <a:cxn ang="0">
                  <a:pos x="1259" y="647"/>
                </a:cxn>
                <a:cxn ang="0">
                  <a:pos x="1230" y="463"/>
                </a:cxn>
                <a:cxn ang="0">
                  <a:pos x="1140" y="294"/>
                </a:cxn>
                <a:cxn ang="0">
                  <a:pos x="1043" y="190"/>
                </a:cxn>
                <a:cxn ang="0">
                  <a:pos x="961" y="109"/>
                </a:cxn>
                <a:cxn ang="0">
                  <a:pos x="894" y="65"/>
                </a:cxn>
                <a:cxn ang="0">
                  <a:pos x="786" y="18"/>
                </a:cxn>
                <a:cxn ang="0">
                  <a:pos x="642" y="0"/>
                </a:cxn>
                <a:cxn ang="0">
                  <a:pos x="440" y="23"/>
                </a:cxn>
                <a:cxn ang="0">
                  <a:pos x="366" y="44"/>
                </a:cxn>
                <a:cxn ang="0">
                  <a:pos x="292" y="58"/>
                </a:cxn>
                <a:cxn ang="0">
                  <a:pos x="229" y="79"/>
                </a:cxn>
                <a:cxn ang="0">
                  <a:pos x="178" y="103"/>
                </a:cxn>
                <a:cxn ang="0">
                  <a:pos x="127" y="127"/>
                </a:cxn>
                <a:cxn ang="0">
                  <a:pos x="82" y="158"/>
                </a:cxn>
                <a:cxn ang="0">
                  <a:pos x="41" y="197"/>
                </a:cxn>
                <a:cxn ang="0">
                  <a:pos x="0" y="243"/>
                </a:cxn>
                <a:cxn ang="0">
                  <a:pos x="76" y="215"/>
                </a:cxn>
                <a:cxn ang="0">
                  <a:pos x="144" y="194"/>
                </a:cxn>
                <a:cxn ang="0">
                  <a:pos x="212" y="179"/>
                </a:cxn>
                <a:cxn ang="0">
                  <a:pos x="280" y="164"/>
                </a:cxn>
                <a:cxn ang="0">
                  <a:pos x="336" y="149"/>
                </a:cxn>
                <a:cxn ang="0">
                  <a:pos x="397" y="149"/>
                </a:cxn>
                <a:cxn ang="0">
                  <a:pos x="458" y="141"/>
                </a:cxn>
                <a:cxn ang="0">
                  <a:pos x="511" y="146"/>
                </a:cxn>
                <a:cxn ang="0">
                  <a:pos x="565" y="152"/>
                </a:cxn>
                <a:cxn ang="0">
                  <a:pos x="618" y="166"/>
                </a:cxn>
                <a:cxn ang="0">
                  <a:pos x="669" y="186"/>
                </a:cxn>
                <a:cxn ang="0">
                  <a:pos x="715" y="205"/>
                </a:cxn>
                <a:cxn ang="0">
                  <a:pos x="760" y="239"/>
                </a:cxn>
                <a:cxn ang="0">
                  <a:pos x="811" y="267"/>
                </a:cxn>
                <a:cxn ang="0">
                  <a:pos x="855" y="307"/>
                </a:cxn>
                <a:cxn ang="0">
                  <a:pos x="899" y="348"/>
                </a:cxn>
                <a:cxn ang="0">
                  <a:pos x="971" y="464"/>
                </a:cxn>
                <a:cxn ang="0">
                  <a:pos x="1016" y="606"/>
                </a:cxn>
                <a:cxn ang="0">
                  <a:pos x="1027" y="774"/>
                </a:cxn>
                <a:cxn ang="0">
                  <a:pos x="1022" y="939"/>
                </a:cxn>
                <a:cxn ang="0">
                  <a:pos x="1002" y="1117"/>
                </a:cxn>
                <a:cxn ang="0">
                  <a:pos x="966" y="1279"/>
                </a:cxn>
                <a:cxn ang="0">
                  <a:pos x="933" y="1421"/>
                </a:cxn>
                <a:cxn ang="0">
                  <a:pos x="891" y="1532"/>
                </a:cxn>
              </a:cxnLst>
              <a:rect l="0" t="0" r="r" b="b"/>
              <a:pathLst>
                <a:path w="1259" h="1532">
                  <a:moveTo>
                    <a:pt x="891" y="1532"/>
                  </a:moveTo>
                  <a:lnTo>
                    <a:pt x="954" y="1452"/>
                  </a:lnTo>
                  <a:lnTo>
                    <a:pt x="1032" y="1338"/>
                  </a:lnTo>
                  <a:lnTo>
                    <a:pt x="1115" y="1188"/>
                  </a:lnTo>
                  <a:lnTo>
                    <a:pt x="1194" y="1023"/>
                  </a:lnTo>
                  <a:lnTo>
                    <a:pt x="1244" y="841"/>
                  </a:lnTo>
                  <a:lnTo>
                    <a:pt x="1259" y="647"/>
                  </a:lnTo>
                  <a:lnTo>
                    <a:pt x="1230" y="463"/>
                  </a:lnTo>
                  <a:lnTo>
                    <a:pt x="1140" y="294"/>
                  </a:lnTo>
                  <a:lnTo>
                    <a:pt x="1043" y="190"/>
                  </a:lnTo>
                  <a:lnTo>
                    <a:pt x="961" y="109"/>
                  </a:lnTo>
                  <a:lnTo>
                    <a:pt x="894" y="65"/>
                  </a:lnTo>
                  <a:lnTo>
                    <a:pt x="786" y="18"/>
                  </a:lnTo>
                  <a:lnTo>
                    <a:pt x="642" y="0"/>
                  </a:lnTo>
                  <a:lnTo>
                    <a:pt x="440" y="23"/>
                  </a:lnTo>
                  <a:lnTo>
                    <a:pt x="366" y="44"/>
                  </a:lnTo>
                  <a:lnTo>
                    <a:pt x="292" y="58"/>
                  </a:lnTo>
                  <a:lnTo>
                    <a:pt x="229" y="79"/>
                  </a:lnTo>
                  <a:lnTo>
                    <a:pt x="178" y="103"/>
                  </a:lnTo>
                  <a:lnTo>
                    <a:pt x="127" y="127"/>
                  </a:lnTo>
                  <a:lnTo>
                    <a:pt x="82" y="158"/>
                  </a:lnTo>
                  <a:lnTo>
                    <a:pt x="41" y="197"/>
                  </a:lnTo>
                  <a:lnTo>
                    <a:pt x="0" y="243"/>
                  </a:lnTo>
                  <a:lnTo>
                    <a:pt x="76" y="215"/>
                  </a:lnTo>
                  <a:lnTo>
                    <a:pt x="144" y="194"/>
                  </a:lnTo>
                  <a:lnTo>
                    <a:pt x="212" y="179"/>
                  </a:lnTo>
                  <a:lnTo>
                    <a:pt x="280" y="164"/>
                  </a:lnTo>
                  <a:lnTo>
                    <a:pt x="336" y="149"/>
                  </a:lnTo>
                  <a:lnTo>
                    <a:pt x="397" y="149"/>
                  </a:lnTo>
                  <a:lnTo>
                    <a:pt x="458" y="141"/>
                  </a:lnTo>
                  <a:lnTo>
                    <a:pt x="511" y="146"/>
                  </a:lnTo>
                  <a:lnTo>
                    <a:pt x="565" y="152"/>
                  </a:lnTo>
                  <a:lnTo>
                    <a:pt x="618" y="166"/>
                  </a:lnTo>
                  <a:lnTo>
                    <a:pt x="669" y="186"/>
                  </a:lnTo>
                  <a:lnTo>
                    <a:pt x="715" y="205"/>
                  </a:lnTo>
                  <a:lnTo>
                    <a:pt x="760" y="239"/>
                  </a:lnTo>
                  <a:lnTo>
                    <a:pt x="811" y="267"/>
                  </a:lnTo>
                  <a:lnTo>
                    <a:pt x="855" y="307"/>
                  </a:lnTo>
                  <a:lnTo>
                    <a:pt x="899" y="348"/>
                  </a:lnTo>
                  <a:lnTo>
                    <a:pt x="971" y="464"/>
                  </a:lnTo>
                  <a:lnTo>
                    <a:pt x="1016" y="606"/>
                  </a:lnTo>
                  <a:lnTo>
                    <a:pt x="1027" y="774"/>
                  </a:lnTo>
                  <a:lnTo>
                    <a:pt x="1022" y="939"/>
                  </a:lnTo>
                  <a:lnTo>
                    <a:pt x="1002" y="1117"/>
                  </a:lnTo>
                  <a:lnTo>
                    <a:pt x="966" y="1279"/>
                  </a:lnTo>
                  <a:lnTo>
                    <a:pt x="933" y="1421"/>
                  </a:lnTo>
                  <a:lnTo>
                    <a:pt x="891" y="1532"/>
                  </a:lnTo>
                  <a:close/>
                </a:path>
              </a:pathLst>
            </a:custGeom>
            <a:solidFill>
              <a:schemeClr val="folHlink"/>
            </a:solidFill>
            <a:ln w="9525">
              <a:noFill/>
              <a:round/>
              <a:headEnd/>
              <a:tailEnd/>
            </a:ln>
          </p:spPr>
          <p:txBody>
            <a:bodyPr/>
            <a:lstStyle/>
            <a:p>
              <a:pPr>
                <a:defRPr/>
              </a:pPr>
              <a:endParaRPr lang="ru-RU"/>
            </a:p>
          </p:txBody>
        </p:sp>
        <p:sp>
          <p:nvSpPr>
            <p:cNvPr id="8" name="Freeform 13"/>
            <p:cNvSpPr>
              <a:spLocks/>
            </p:cNvSpPr>
            <p:nvPr userDrawn="1"/>
          </p:nvSpPr>
          <p:spPr bwMode="ltGray">
            <a:xfrm>
              <a:off x="0" y="2610"/>
              <a:ext cx="801" cy="459"/>
            </a:xfrm>
            <a:custGeom>
              <a:avLst/>
              <a:gdLst/>
              <a:ahLst/>
              <a:cxnLst>
                <a:cxn ang="0">
                  <a:pos x="0" y="0"/>
                </a:cxn>
                <a:cxn ang="0">
                  <a:pos x="37" y="69"/>
                </a:cxn>
                <a:cxn ang="0">
                  <a:pos x="68" y="132"/>
                </a:cxn>
                <a:cxn ang="0">
                  <a:pos x="110" y="188"/>
                </a:cxn>
                <a:cxn ang="0">
                  <a:pos x="149" y="229"/>
                </a:cxn>
                <a:cxn ang="0">
                  <a:pos x="192" y="278"/>
                </a:cxn>
                <a:cxn ang="0">
                  <a:pos x="250" y="314"/>
                </a:cxn>
                <a:cxn ang="0">
                  <a:pos x="308" y="336"/>
                </a:cxn>
                <a:cxn ang="0">
                  <a:pos x="365" y="365"/>
                </a:cxn>
                <a:cxn ang="0">
                  <a:pos x="430" y="381"/>
                </a:cxn>
                <a:cxn ang="0">
                  <a:pos x="501" y="390"/>
                </a:cxn>
                <a:cxn ang="0">
                  <a:pos x="573" y="392"/>
                </a:cxn>
                <a:cxn ang="0">
                  <a:pos x="646" y="381"/>
                </a:cxn>
                <a:cxn ang="0">
                  <a:pos x="726" y="362"/>
                </a:cxn>
                <a:cxn ang="0">
                  <a:pos x="801" y="335"/>
                </a:cxn>
                <a:cxn ang="0">
                  <a:pos x="731" y="377"/>
                </a:cxn>
                <a:cxn ang="0">
                  <a:pos x="662" y="404"/>
                </a:cxn>
                <a:cxn ang="0">
                  <a:pos x="594" y="432"/>
                </a:cxn>
                <a:cxn ang="0">
                  <a:pos x="532" y="445"/>
                </a:cxn>
                <a:cxn ang="0">
                  <a:pos x="471" y="459"/>
                </a:cxn>
                <a:cxn ang="0">
                  <a:pos x="411" y="458"/>
                </a:cxn>
                <a:cxn ang="0">
                  <a:pos x="350" y="458"/>
                </a:cxn>
                <a:cxn ang="0">
                  <a:pos x="291" y="450"/>
                </a:cxn>
                <a:cxn ang="0">
                  <a:pos x="244" y="436"/>
                </a:cxn>
                <a:cxn ang="0">
                  <a:pos x="192" y="415"/>
                </a:cxn>
                <a:cxn ang="0">
                  <a:pos x="145" y="394"/>
                </a:cxn>
                <a:cxn ang="0">
                  <a:pos x="100" y="373"/>
                </a:cxn>
                <a:cxn ang="0">
                  <a:pos x="60" y="347"/>
                </a:cxn>
                <a:cxn ang="0">
                  <a:pos x="0" y="294"/>
                </a:cxn>
                <a:cxn ang="0">
                  <a:pos x="0" y="0"/>
                </a:cxn>
              </a:cxnLst>
              <a:rect l="0" t="0" r="r" b="b"/>
              <a:pathLst>
                <a:path w="801" h="459">
                  <a:moveTo>
                    <a:pt x="0" y="0"/>
                  </a:moveTo>
                  <a:lnTo>
                    <a:pt x="37" y="69"/>
                  </a:lnTo>
                  <a:lnTo>
                    <a:pt x="68" y="132"/>
                  </a:lnTo>
                  <a:lnTo>
                    <a:pt x="110" y="188"/>
                  </a:lnTo>
                  <a:lnTo>
                    <a:pt x="149" y="229"/>
                  </a:lnTo>
                  <a:lnTo>
                    <a:pt x="192" y="278"/>
                  </a:lnTo>
                  <a:lnTo>
                    <a:pt x="250" y="314"/>
                  </a:lnTo>
                  <a:lnTo>
                    <a:pt x="308" y="336"/>
                  </a:lnTo>
                  <a:lnTo>
                    <a:pt x="365" y="365"/>
                  </a:lnTo>
                  <a:lnTo>
                    <a:pt x="430" y="381"/>
                  </a:lnTo>
                  <a:lnTo>
                    <a:pt x="501" y="390"/>
                  </a:lnTo>
                  <a:lnTo>
                    <a:pt x="573" y="392"/>
                  </a:lnTo>
                  <a:lnTo>
                    <a:pt x="646" y="381"/>
                  </a:lnTo>
                  <a:lnTo>
                    <a:pt x="726" y="362"/>
                  </a:lnTo>
                  <a:lnTo>
                    <a:pt x="801" y="335"/>
                  </a:lnTo>
                  <a:lnTo>
                    <a:pt x="731" y="377"/>
                  </a:lnTo>
                  <a:lnTo>
                    <a:pt x="662" y="404"/>
                  </a:lnTo>
                  <a:lnTo>
                    <a:pt x="594" y="432"/>
                  </a:lnTo>
                  <a:lnTo>
                    <a:pt x="532" y="445"/>
                  </a:lnTo>
                  <a:lnTo>
                    <a:pt x="471" y="459"/>
                  </a:lnTo>
                  <a:lnTo>
                    <a:pt x="411" y="458"/>
                  </a:lnTo>
                  <a:lnTo>
                    <a:pt x="350" y="458"/>
                  </a:lnTo>
                  <a:lnTo>
                    <a:pt x="291" y="450"/>
                  </a:lnTo>
                  <a:lnTo>
                    <a:pt x="244" y="436"/>
                  </a:lnTo>
                  <a:lnTo>
                    <a:pt x="192" y="415"/>
                  </a:lnTo>
                  <a:lnTo>
                    <a:pt x="145" y="394"/>
                  </a:lnTo>
                  <a:lnTo>
                    <a:pt x="100" y="373"/>
                  </a:lnTo>
                  <a:lnTo>
                    <a:pt x="60" y="347"/>
                  </a:lnTo>
                  <a:lnTo>
                    <a:pt x="0" y="294"/>
                  </a:lnTo>
                  <a:lnTo>
                    <a:pt x="0" y="0"/>
                  </a:lnTo>
                  <a:close/>
                </a:path>
              </a:pathLst>
            </a:custGeom>
            <a:solidFill>
              <a:schemeClr val="folHlink"/>
            </a:solidFill>
            <a:ln w="9525">
              <a:noFill/>
              <a:round/>
              <a:headEnd/>
              <a:tailEnd/>
            </a:ln>
          </p:spPr>
          <p:txBody>
            <a:bodyPr/>
            <a:lstStyle/>
            <a:p>
              <a:pPr>
                <a:defRPr/>
              </a:pPr>
              <a:endParaRPr lang="ru-RU"/>
            </a:p>
          </p:txBody>
        </p:sp>
        <p:sp>
          <p:nvSpPr>
            <p:cNvPr id="9" name="Freeform 14"/>
            <p:cNvSpPr>
              <a:spLocks/>
            </p:cNvSpPr>
            <p:nvPr userDrawn="1"/>
          </p:nvSpPr>
          <p:spPr bwMode="ltGray">
            <a:xfrm rot="373331" flipH="1">
              <a:off x="898" y="2855"/>
              <a:ext cx="354" cy="464"/>
            </a:xfrm>
            <a:custGeom>
              <a:avLst/>
              <a:gdLst/>
              <a:ahLst/>
              <a:cxnLst>
                <a:cxn ang="0">
                  <a:pos x="75" y="0"/>
                </a:cxn>
                <a:cxn ang="0">
                  <a:pos x="0" y="25"/>
                </a:cxn>
                <a:cxn ang="0">
                  <a:pos x="3" y="26"/>
                </a:cxn>
                <a:cxn ang="0">
                  <a:pos x="14" y="29"/>
                </a:cxn>
                <a:cxn ang="0">
                  <a:pos x="29" y="36"/>
                </a:cxn>
                <a:cxn ang="0">
                  <a:pos x="46" y="47"/>
                </a:cxn>
                <a:cxn ang="0">
                  <a:pos x="66" y="62"/>
                </a:cxn>
                <a:cxn ang="0">
                  <a:pos x="84" y="80"/>
                </a:cxn>
                <a:cxn ang="0">
                  <a:pos x="102" y="103"/>
                </a:cxn>
                <a:cxn ang="0">
                  <a:pos x="116" y="132"/>
                </a:cxn>
                <a:cxn ang="0">
                  <a:pos x="117" y="120"/>
                </a:cxn>
                <a:cxn ang="0">
                  <a:pos x="115" y="107"/>
                </a:cxn>
                <a:cxn ang="0">
                  <a:pos x="108" y="90"/>
                </a:cxn>
                <a:cxn ang="0">
                  <a:pos x="99" y="74"/>
                </a:cxn>
                <a:cxn ang="0">
                  <a:pos x="89" y="58"/>
                </a:cxn>
                <a:cxn ang="0">
                  <a:pos x="78" y="45"/>
                </a:cxn>
                <a:cxn ang="0">
                  <a:pos x="67" y="36"/>
                </a:cxn>
                <a:cxn ang="0">
                  <a:pos x="58" y="32"/>
                </a:cxn>
                <a:cxn ang="0">
                  <a:pos x="69" y="29"/>
                </a:cxn>
                <a:cxn ang="0">
                  <a:pos x="79" y="28"/>
                </a:cxn>
                <a:cxn ang="0">
                  <a:pos x="89" y="26"/>
                </a:cxn>
                <a:cxn ang="0">
                  <a:pos x="98" y="25"/>
                </a:cxn>
                <a:cxn ang="0">
                  <a:pos x="105" y="24"/>
                </a:cxn>
                <a:cxn ang="0">
                  <a:pos x="109" y="22"/>
                </a:cxn>
                <a:cxn ang="0">
                  <a:pos x="113" y="21"/>
                </a:cxn>
                <a:cxn ang="0">
                  <a:pos x="114" y="21"/>
                </a:cxn>
                <a:cxn ang="0">
                  <a:pos x="75" y="0"/>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folHlink"/>
            </a:solidFill>
            <a:ln w="9525">
              <a:noFill/>
              <a:round/>
              <a:headEnd/>
              <a:tailEnd/>
            </a:ln>
          </p:spPr>
          <p:txBody>
            <a:bodyPr/>
            <a:lstStyle/>
            <a:p>
              <a:pPr>
                <a:defRPr/>
              </a:pPr>
              <a:endParaRPr lang="ru-RU"/>
            </a:p>
          </p:txBody>
        </p:sp>
        <p:sp>
          <p:nvSpPr>
            <p:cNvPr id="10" name="Freeform 15"/>
            <p:cNvSpPr>
              <a:spLocks/>
            </p:cNvSpPr>
            <p:nvPr userDrawn="1"/>
          </p:nvSpPr>
          <p:spPr bwMode="ltGray">
            <a:xfrm rot="373331" flipH="1">
              <a:off x="799" y="2979"/>
              <a:ext cx="87" cy="274"/>
            </a:xfrm>
            <a:custGeom>
              <a:avLst/>
              <a:gdLst/>
              <a:ahLst/>
              <a:cxnLst>
                <a:cxn ang="0">
                  <a:pos x="29" y="0"/>
                </a:cxn>
                <a:cxn ang="0">
                  <a:pos x="23" y="0"/>
                </a:cxn>
                <a:cxn ang="0">
                  <a:pos x="16" y="4"/>
                </a:cxn>
                <a:cxn ang="0">
                  <a:pos x="9" y="9"/>
                </a:cxn>
                <a:cxn ang="0">
                  <a:pos x="4" y="19"/>
                </a:cxn>
                <a:cxn ang="0">
                  <a:pos x="1" y="30"/>
                </a:cxn>
                <a:cxn ang="0">
                  <a:pos x="0" y="44"/>
                </a:cxn>
                <a:cxn ang="0">
                  <a:pos x="3" y="60"/>
                </a:cxn>
                <a:cxn ang="0">
                  <a:pos x="11" y="77"/>
                </a:cxn>
                <a:cxn ang="0">
                  <a:pos x="15" y="53"/>
                </a:cxn>
                <a:cxn ang="0">
                  <a:pos x="19" y="37"/>
                </a:cxn>
                <a:cxn ang="0">
                  <a:pos x="23" y="22"/>
                </a:cxn>
                <a:cxn ang="0">
                  <a:pos x="29" y="0"/>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folHlink"/>
            </a:solidFill>
            <a:ln w="9525">
              <a:noFill/>
              <a:round/>
              <a:headEnd/>
              <a:tailEnd/>
            </a:ln>
          </p:spPr>
          <p:txBody>
            <a:bodyPr/>
            <a:lstStyle/>
            <a:p>
              <a:pPr>
                <a:defRPr/>
              </a:pPr>
              <a:endParaRPr lang="ru-RU"/>
            </a:p>
          </p:txBody>
        </p:sp>
        <p:sp>
          <p:nvSpPr>
            <p:cNvPr id="11" name="Freeform 16"/>
            <p:cNvSpPr>
              <a:spLocks/>
            </p:cNvSpPr>
            <p:nvPr userDrawn="1"/>
          </p:nvSpPr>
          <p:spPr bwMode="ltGray">
            <a:xfrm>
              <a:off x="1190" y="3273"/>
              <a:ext cx="1108" cy="1047"/>
            </a:xfrm>
            <a:custGeom>
              <a:avLst/>
              <a:gdLst/>
              <a:ahLst/>
              <a:cxnLst>
                <a:cxn ang="0">
                  <a:pos x="784" y="1047"/>
                </a:cxn>
                <a:cxn ang="0">
                  <a:pos x="692" y="1011"/>
                </a:cxn>
                <a:cxn ang="0">
                  <a:pos x="607" y="945"/>
                </a:cxn>
                <a:cxn ang="0">
                  <a:pos x="517" y="861"/>
                </a:cxn>
                <a:cxn ang="0">
                  <a:pos x="432" y="776"/>
                </a:cxn>
                <a:cxn ang="0">
                  <a:pos x="350" y="677"/>
                </a:cxn>
                <a:cxn ang="0">
                  <a:pos x="266" y="563"/>
                </a:cxn>
                <a:cxn ang="0">
                  <a:pos x="188" y="447"/>
                </a:cxn>
                <a:cxn ang="0">
                  <a:pos x="122" y="325"/>
                </a:cxn>
                <a:cxn ang="0">
                  <a:pos x="65" y="211"/>
                </a:cxn>
                <a:cxn ang="0">
                  <a:pos x="21" y="101"/>
                </a:cxn>
                <a:cxn ang="0">
                  <a:pos x="0" y="0"/>
                </a:cxn>
                <a:cxn ang="0">
                  <a:pos x="109" y="217"/>
                </a:cxn>
                <a:cxn ang="0">
                  <a:pos x="209" y="378"/>
                </a:cxn>
                <a:cxn ang="0">
                  <a:pos x="294" y="500"/>
                </a:cxn>
                <a:cxn ang="0">
                  <a:pos x="373" y="590"/>
                </a:cxn>
                <a:cxn ang="0">
                  <a:pos x="441" y="661"/>
                </a:cxn>
                <a:cxn ang="0">
                  <a:pos x="506" y="713"/>
                </a:cxn>
                <a:cxn ang="0">
                  <a:pos x="564" y="754"/>
                </a:cxn>
                <a:cxn ang="0">
                  <a:pos x="620" y="801"/>
                </a:cxn>
                <a:cxn ang="0">
                  <a:pos x="754" y="899"/>
                </a:cxn>
                <a:cxn ang="0">
                  <a:pos x="925" y="977"/>
                </a:cxn>
                <a:cxn ang="0">
                  <a:pos x="1108" y="1047"/>
                </a:cxn>
                <a:cxn ang="0">
                  <a:pos x="784" y="1047"/>
                </a:cxn>
              </a:cxnLst>
              <a:rect l="0" t="0" r="r" b="b"/>
              <a:pathLst>
                <a:path w="1108" h="1047">
                  <a:moveTo>
                    <a:pt x="784" y="1047"/>
                  </a:moveTo>
                  <a:lnTo>
                    <a:pt x="692" y="1011"/>
                  </a:lnTo>
                  <a:lnTo>
                    <a:pt x="607" y="945"/>
                  </a:lnTo>
                  <a:lnTo>
                    <a:pt x="517" y="861"/>
                  </a:lnTo>
                  <a:lnTo>
                    <a:pt x="432" y="776"/>
                  </a:lnTo>
                  <a:lnTo>
                    <a:pt x="350" y="677"/>
                  </a:lnTo>
                  <a:lnTo>
                    <a:pt x="266" y="563"/>
                  </a:lnTo>
                  <a:lnTo>
                    <a:pt x="188" y="447"/>
                  </a:lnTo>
                  <a:lnTo>
                    <a:pt x="122" y="325"/>
                  </a:lnTo>
                  <a:lnTo>
                    <a:pt x="65" y="211"/>
                  </a:lnTo>
                  <a:lnTo>
                    <a:pt x="21" y="101"/>
                  </a:lnTo>
                  <a:lnTo>
                    <a:pt x="0" y="0"/>
                  </a:lnTo>
                  <a:lnTo>
                    <a:pt x="109" y="217"/>
                  </a:lnTo>
                  <a:lnTo>
                    <a:pt x="209" y="378"/>
                  </a:lnTo>
                  <a:lnTo>
                    <a:pt x="294" y="500"/>
                  </a:lnTo>
                  <a:lnTo>
                    <a:pt x="373" y="590"/>
                  </a:lnTo>
                  <a:lnTo>
                    <a:pt x="441" y="661"/>
                  </a:lnTo>
                  <a:lnTo>
                    <a:pt x="506" y="713"/>
                  </a:lnTo>
                  <a:lnTo>
                    <a:pt x="564" y="754"/>
                  </a:lnTo>
                  <a:lnTo>
                    <a:pt x="620" y="801"/>
                  </a:lnTo>
                  <a:lnTo>
                    <a:pt x="754" y="899"/>
                  </a:lnTo>
                  <a:lnTo>
                    <a:pt x="925" y="977"/>
                  </a:lnTo>
                  <a:lnTo>
                    <a:pt x="1108" y="1047"/>
                  </a:lnTo>
                  <a:lnTo>
                    <a:pt x="784" y="1047"/>
                  </a:lnTo>
                  <a:close/>
                </a:path>
              </a:pathLst>
            </a:custGeom>
            <a:solidFill>
              <a:schemeClr val="folHlink"/>
            </a:solidFill>
            <a:ln w="9525">
              <a:noFill/>
              <a:round/>
              <a:headEnd/>
              <a:tailEnd/>
            </a:ln>
          </p:spPr>
          <p:txBody>
            <a:bodyPr/>
            <a:lstStyle/>
            <a:p>
              <a:pPr>
                <a:defRPr/>
              </a:pPr>
              <a:endParaRPr lang="ru-RU"/>
            </a:p>
          </p:txBody>
        </p:sp>
        <p:grpSp>
          <p:nvGrpSpPr>
            <p:cNvPr id="12" name="Group 17"/>
            <p:cNvGrpSpPr>
              <a:grpSpLocks/>
            </p:cNvGrpSpPr>
            <p:nvPr userDrawn="1"/>
          </p:nvGrpSpPr>
          <p:grpSpPr bwMode="auto">
            <a:xfrm rot="3220060">
              <a:off x="2636" y="751"/>
              <a:ext cx="569" cy="636"/>
              <a:chOff x="1727" y="866"/>
              <a:chExt cx="129" cy="157"/>
            </a:xfrm>
          </p:grpSpPr>
          <p:sp>
            <p:nvSpPr>
              <p:cNvPr id="36" name="Freeform 18"/>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37" name="Freeform 19"/>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38" name="Freeform 20"/>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grpSp>
          <p:nvGrpSpPr>
            <p:cNvPr id="13" name="Group 21"/>
            <p:cNvGrpSpPr>
              <a:grpSpLocks/>
            </p:cNvGrpSpPr>
            <p:nvPr userDrawn="1"/>
          </p:nvGrpSpPr>
          <p:grpSpPr bwMode="auto">
            <a:xfrm rot="-6691250">
              <a:off x="3638" y="119"/>
              <a:ext cx="356" cy="608"/>
              <a:chOff x="1732" y="866"/>
              <a:chExt cx="129" cy="157"/>
            </a:xfrm>
          </p:grpSpPr>
          <p:sp>
            <p:nvSpPr>
              <p:cNvPr id="33" name="Freeform 22"/>
              <p:cNvSpPr>
                <a:spLocks/>
              </p:cNvSpPr>
              <p:nvPr userDrawn="1"/>
            </p:nvSpPr>
            <p:spPr bwMode="ltGray">
              <a:xfrm>
                <a:off x="1732"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34" name="Freeform 23"/>
              <p:cNvSpPr>
                <a:spLocks/>
              </p:cNvSpPr>
              <p:nvPr userDrawn="1"/>
            </p:nvSpPr>
            <p:spPr bwMode="ltGray">
              <a:xfrm>
                <a:off x="1791"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35" name="Freeform 24"/>
              <p:cNvSpPr>
                <a:spLocks/>
              </p:cNvSpPr>
              <p:nvPr userDrawn="1"/>
            </p:nvSpPr>
            <p:spPr bwMode="ltGray">
              <a:xfrm>
                <a:off x="1775"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grpSp>
          <p:nvGrpSpPr>
            <p:cNvPr id="14" name="Group 25"/>
            <p:cNvGrpSpPr>
              <a:grpSpLocks/>
            </p:cNvGrpSpPr>
            <p:nvPr userDrawn="1"/>
          </p:nvGrpSpPr>
          <p:grpSpPr bwMode="auto">
            <a:xfrm rot="8524840">
              <a:off x="676" y="3303"/>
              <a:ext cx="500" cy="500"/>
              <a:chOff x="1727" y="871"/>
              <a:chExt cx="129" cy="156"/>
            </a:xfrm>
          </p:grpSpPr>
          <p:sp>
            <p:nvSpPr>
              <p:cNvPr id="30" name="Freeform 26"/>
              <p:cNvSpPr>
                <a:spLocks/>
              </p:cNvSpPr>
              <p:nvPr userDrawn="1"/>
            </p:nvSpPr>
            <p:spPr bwMode="ltGray">
              <a:xfrm>
                <a:off x="1727" y="871"/>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31" name="Freeform 27"/>
              <p:cNvSpPr>
                <a:spLocks/>
              </p:cNvSpPr>
              <p:nvPr userDrawn="1"/>
            </p:nvSpPr>
            <p:spPr bwMode="ltGray">
              <a:xfrm>
                <a:off x="1786" y="899"/>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32" name="Freeform 28"/>
              <p:cNvSpPr>
                <a:spLocks/>
              </p:cNvSpPr>
              <p:nvPr userDrawn="1"/>
            </p:nvSpPr>
            <p:spPr bwMode="ltGray">
              <a:xfrm>
                <a:off x="1772" y="1002"/>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grpSp>
          <p:nvGrpSpPr>
            <p:cNvPr id="15" name="Group 29"/>
            <p:cNvGrpSpPr>
              <a:grpSpLocks/>
            </p:cNvGrpSpPr>
            <p:nvPr userDrawn="1"/>
          </p:nvGrpSpPr>
          <p:grpSpPr bwMode="auto">
            <a:xfrm rot="4106450" flipH="1">
              <a:off x="404" y="263"/>
              <a:ext cx="708" cy="891"/>
              <a:chOff x="1727" y="866"/>
              <a:chExt cx="129" cy="157"/>
            </a:xfrm>
          </p:grpSpPr>
          <p:sp>
            <p:nvSpPr>
              <p:cNvPr id="27" name="Freeform 30"/>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28" name="Freeform 31"/>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29" name="Freeform 32"/>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grpSp>
          <p:nvGrpSpPr>
            <p:cNvPr id="16" name="Group 33"/>
            <p:cNvGrpSpPr>
              <a:grpSpLocks/>
            </p:cNvGrpSpPr>
            <p:nvPr userDrawn="1"/>
          </p:nvGrpSpPr>
          <p:grpSpPr bwMode="auto">
            <a:xfrm rot="10015322" flipH="1">
              <a:off x="4623" y="2392"/>
              <a:ext cx="708" cy="891"/>
              <a:chOff x="1727" y="866"/>
              <a:chExt cx="129" cy="157"/>
            </a:xfrm>
          </p:grpSpPr>
          <p:sp>
            <p:nvSpPr>
              <p:cNvPr id="24" name="Freeform 34"/>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25" name="Freeform 35"/>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26" name="Freeform 36"/>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sp>
          <p:nvSpPr>
            <p:cNvPr id="17" name="Freeform 37"/>
            <p:cNvSpPr>
              <a:spLocks/>
            </p:cNvSpPr>
            <p:nvPr userDrawn="1"/>
          </p:nvSpPr>
          <p:spPr bwMode="ltGray">
            <a:xfrm>
              <a:off x="1217" y="2"/>
              <a:ext cx="862" cy="886"/>
            </a:xfrm>
            <a:custGeom>
              <a:avLst/>
              <a:gdLst/>
              <a:ahLst/>
              <a:cxnLst>
                <a:cxn ang="0">
                  <a:pos x="0" y="0"/>
                </a:cxn>
                <a:cxn ang="0">
                  <a:pos x="6" y="107"/>
                </a:cxn>
                <a:cxn ang="0">
                  <a:pos x="37" y="262"/>
                </a:cxn>
                <a:cxn ang="0">
                  <a:pos x="83" y="410"/>
                </a:cxn>
                <a:cxn ang="0">
                  <a:pos x="149" y="546"/>
                </a:cxn>
                <a:cxn ang="0">
                  <a:pos x="237" y="666"/>
                </a:cxn>
                <a:cxn ang="0">
                  <a:pos x="338" y="764"/>
                </a:cxn>
                <a:cxn ang="0">
                  <a:pos x="450" y="838"/>
                </a:cxn>
                <a:cxn ang="0">
                  <a:pos x="579" y="879"/>
                </a:cxn>
                <a:cxn ang="0">
                  <a:pos x="714" y="886"/>
                </a:cxn>
                <a:cxn ang="0">
                  <a:pos x="862" y="851"/>
                </a:cxn>
                <a:cxn ang="0">
                  <a:pos x="784" y="856"/>
                </a:cxn>
                <a:cxn ang="0">
                  <a:pos x="700" y="835"/>
                </a:cxn>
                <a:cxn ang="0">
                  <a:pos x="621" y="794"/>
                </a:cxn>
                <a:cxn ang="0">
                  <a:pos x="542" y="728"/>
                </a:cxn>
                <a:cxn ang="0">
                  <a:pos x="466" y="649"/>
                </a:cxn>
                <a:cxn ang="0">
                  <a:pos x="397" y="557"/>
                </a:cxn>
                <a:cxn ang="0">
                  <a:pos x="334" y="454"/>
                </a:cxn>
                <a:cxn ang="0">
                  <a:pos x="279" y="339"/>
                </a:cxn>
                <a:cxn ang="0">
                  <a:pos x="238" y="225"/>
                </a:cxn>
                <a:cxn ang="0">
                  <a:pos x="205" y="105"/>
                </a:cxn>
                <a:cxn ang="0">
                  <a:pos x="184" y="3"/>
                </a:cxn>
              </a:cxnLst>
              <a:rect l="0" t="0" r="r" b="b"/>
              <a:pathLst>
                <a:path w="862" h="886">
                  <a:moveTo>
                    <a:pt x="0" y="0"/>
                  </a:moveTo>
                  <a:lnTo>
                    <a:pt x="6" y="107"/>
                  </a:lnTo>
                  <a:lnTo>
                    <a:pt x="37" y="262"/>
                  </a:lnTo>
                  <a:lnTo>
                    <a:pt x="83" y="410"/>
                  </a:lnTo>
                  <a:lnTo>
                    <a:pt x="149" y="546"/>
                  </a:lnTo>
                  <a:lnTo>
                    <a:pt x="237" y="666"/>
                  </a:lnTo>
                  <a:lnTo>
                    <a:pt x="338" y="764"/>
                  </a:lnTo>
                  <a:lnTo>
                    <a:pt x="450" y="838"/>
                  </a:lnTo>
                  <a:lnTo>
                    <a:pt x="579" y="879"/>
                  </a:lnTo>
                  <a:lnTo>
                    <a:pt x="714" y="886"/>
                  </a:lnTo>
                  <a:lnTo>
                    <a:pt x="862" y="851"/>
                  </a:lnTo>
                  <a:lnTo>
                    <a:pt x="784" y="856"/>
                  </a:lnTo>
                  <a:lnTo>
                    <a:pt x="700" y="835"/>
                  </a:lnTo>
                  <a:lnTo>
                    <a:pt x="621" y="794"/>
                  </a:lnTo>
                  <a:lnTo>
                    <a:pt x="542" y="728"/>
                  </a:lnTo>
                  <a:lnTo>
                    <a:pt x="466" y="649"/>
                  </a:lnTo>
                  <a:lnTo>
                    <a:pt x="397" y="557"/>
                  </a:lnTo>
                  <a:lnTo>
                    <a:pt x="334" y="454"/>
                  </a:lnTo>
                  <a:lnTo>
                    <a:pt x="279" y="339"/>
                  </a:lnTo>
                  <a:lnTo>
                    <a:pt x="238" y="225"/>
                  </a:lnTo>
                  <a:lnTo>
                    <a:pt x="205" y="105"/>
                  </a:lnTo>
                  <a:lnTo>
                    <a:pt x="184" y="3"/>
                  </a:lnTo>
                </a:path>
              </a:pathLst>
            </a:custGeom>
            <a:solidFill>
              <a:schemeClr val="accent1"/>
            </a:solidFill>
            <a:ln w="9525">
              <a:noFill/>
              <a:round/>
              <a:headEnd/>
              <a:tailEnd/>
            </a:ln>
          </p:spPr>
          <p:txBody>
            <a:bodyPr/>
            <a:lstStyle/>
            <a:p>
              <a:pPr>
                <a:defRPr/>
              </a:pPr>
              <a:endParaRPr lang="ru-RU"/>
            </a:p>
          </p:txBody>
        </p:sp>
        <p:sp>
          <p:nvSpPr>
            <p:cNvPr id="18" name="Freeform 38"/>
            <p:cNvSpPr>
              <a:spLocks/>
            </p:cNvSpPr>
            <p:nvPr userDrawn="1"/>
          </p:nvSpPr>
          <p:spPr bwMode="ltGray">
            <a:xfrm rot="9832527" flipV="1">
              <a:off x="2158" y="102"/>
              <a:ext cx="681" cy="593"/>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w="9525">
              <a:noFill/>
              <a:round/>
              <a:headEnd/>
              <a:tailEnd/>
            </a:ln>
          </p:spPr>
          <p:txBody>
            <a:bodyPr/>
            <a:lstStyle/>
            <a:p>
              <a:pPr>
                <a:defRPr/>
              </a:pPr>
              <a:endParaRPr lang="ru-RU"/>
            </a:p>
          </p:txBody>
        </p:sp>
        <p:sp>
          <p:nvSpPr>
            <p:cNvPr id="19" name="Freeform 39"/>
            <p:cNvSpPr>
              <a:spLocks/>
            </p:cNvSpPr>
            <p:nvPr userDrawn="1"/>
          </p:nvSpPr>
          <p:spPr bwMode="ltGray">
            <a:xfrm rot="9832527" flipV="1">
              <a:off x="1997" y="858"/>
              <a:ext cx="330" cy="278"/>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w="9525">
              <a:noFill/>
              <a:round/>
              <a:headEnd/>
              <a:tailEnd/>
            </a:ln>
          </p:spPr>
          <p:txBody>
            <a:bodyPr/>
            <a:lstStyle/>
            <a:p>
              <a:pPr>
                <a:defRPr/>
              </a:pPr>
              <a:endParaRPr lang="ru-RU"/>
            </a:p>
          </p:txBody>
        </p:sp>
        <p:sp>
          <p:nvSpPr>
            <p:cNvPr id="20" name="Freeform 40"/>
            <p:cNvSpPr>
              <a:spLocks/>
            </p:cNvSpPr>
            <p:nvPr userDrawn="1"/>
          </p:nvSpPr>
          <p:spPr bwMode="ltGray">
            <a:xfrm rot="9832527" flipV="1">
              <a:off x="2224" y="808"/>
              <a:ext cx="123" cy="233"/>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w="9525">
              <a:noFill/>
              <a:round/>
              <a:headEnd/>
              <a:tailEnd/>
            </a:ln>
          </p:spPr>
          <p:txBody>
            <a:bodyPr/>
            <a:lstStyle/>
            <a:p>
              <a:pPr>
                <a:defRPr/>
              </a:pPr>
              <a:endParaRPr lang="ru-RU"/>
            </a:p>
          </p:txBody>
        </p:sp>
        <p:sp>
          <p:nvSpPr>
            <p:cNvPr id="21" name="Freeform 41"/>
            <p:cNvSpPr>
              <a:spLocks/>
            </p:cNvSpPr>
            <p:nvPr userDrawn="1"/>
          </p:nvSpPr>
          <p:spPr bwMode="ltGray">
            <a:xfrm>
              <a:off x="1603" y="0"/>
              <a:ext cx="124" cy="121"/>
            </a:xfrm>
            <a:custGeom>
              <a:avLst/>
              <a:gdLst/>
              <a:ahLst/>
              <a:cxnLst>
                <a:cxn ang="0">
                  <a:pos x="124" y="0"/>
                </a:cxn>
                <a:cxn ang="0">
                  <a:pos x="113" y="9"/>
                </a:cxn>
                <a:cxn ang="0">
                  <a:pos x="99" y="25"/>
                </a:cxn>
                <a:cxn ang="0">
                  <a:pos x="81" y="41"/>
                </a:cxn>
                <a:cxn ang="0">
                  <a:pos x="63" y="54"/>
                </a:cxn>
                <a:cxn ang="0">
                  <a:pos x="41" y="66"/>
                </a:cxn>
                <a:cxn ang="0">
                  <a:pos x="22" y="74"/>
                </a:cxn>
                <a:cxn ang="0">
                  <a:pos x="0" y="75"/>
                </a:cxn>
                <a:cxn ang="0">
                  <a:pos x="10" y="96"/>
                </a:cxn>
                <a:cxn ang="0">
                  <a:pos x="23" y="113"/>
                </a:cxn>
                <a:cxn ang="0">
                  <a:pos x="41" y="121"/>
                </a:cxn>
                <a:cxn ang="0">
                  <a:pos x="60" y="121"/>
                </a:cxn>
                <a:cxn ang="0">
                  <a:pos x="83" y="111"/>
                </a:cxn>
                <a:cxn ang="0">
                  <a:pos x="101" y="88"/>
                </a:cxn>
                <a:cxn ang="0">
                  <a:pos x="116" y="53"/>
                </a:cxn>
                <a:cxn ang="0">
                  <a:pos x="124" y="0"/>
                </a:cxn>
              </a:cxnLst>
              <a:rect l="0" t="0" r="r" b="b"/>
              <a:pathLst>
                <a:path w="124" h="121">
                  <a:moveTo>
                    <a:pt x="124" y="0"/>
                  </a:moveTo>
                  <a:lnTo>
                    <a:pt x="113" y="9"/>
                  </a:lnTo>
                  <a:lnTo>
                    <a:pt x="99" y="25"/>
                  </a:lnTo>
                  <a:lnTo>
                    <a:pt x="81" y="41"/>
                  </a:lnTo>
                  <a:lnTo>
                    <a:pt x="63" y="54"/>
                  </a:lnTo>
                  <a:lnTo>
                    <a:pt x="41" y="66"/>
                  </a:lnTo>
                  <a:lnTo>
                    <a:pt x="22" y="74"/>
                  </a:lnTo>
                  <a:lnTo>
                    <a:pt x="0" y="75"/>
                  </a:lnTo>
                  <a:lnTo>
                    <a:pt x="10" y="96"/>
                  </a:lnTo>
                  <a:lnTo>
                    <a:pt x="23" y="113"/>
                  </a:lnTo>
                  <a:lnTo>
                    <a:pt x="41" y="121"/>
                  </a:lnTo>
                  <a:lnTo>
                    <a:pt x="60" y="121"/>
                  </a:lnTo>
                  <a:lnTo>
                    <a:pt x="83" y="111"/>
                  </a:lnTo>
                  <a:lnTo>
                    <a:pt x="101" y="88"/>
                  </a:lnTo>
                  <a:lnTo>
                    <a:pt x="116" y="53"/>
                  </a:lnTo>
                  <a:lnTo>
                    <a:pt x="124" y="0"/>
                  </a:lnTo>
                  <a:close/>
                </a:path>
              </a:pathLst>
            </a:custGeom>
            <a:solidFill>
              <a:schemeClr val="accent1"/>
            </a:solidFill>
            <a:ln w="9525">
              <a:noFill/>
              <a:round/>
              <a:headEnd/>
              <a:tailEnd/>
            </a:ln>
          </p:spPr>
          <p:txBody>
            <a:bodyPr/>
            <a:lstStyle/>
            <a:p>
              <a:pPr>
                <a:defRPr/>
              </a:pPr>
              <a:endParaRPr lang="ru-RU"/>
            </a:p>
          </p:txBody>
        </p:sp>
        <p:sp>
          <p:nvSpPr>
            <p:cNvPr id="22" name="Freeform 42"/>
            <p:cNvSpPr>
              <a:spLocks/>
            </p:cNvSpPr>
            <p:nvPr userDrawn="1"/>
          </p:nvSpPr>
          <p:spPr bwMode="ltGray">
            <a:xfrm rot="9832527" flipV="1">
              <a:off x="2173" y="1238"/>
              <a:ext cx="393" cy="2300"/>
            </a:xfrm>
            <a:custGeom>
              <a:avLst/>
              <a:gdLst/>
              <a:ahLst/>
              <a:cxnLst>
                <a:cxn ang="0">
                  <a:pos x="0" y="0"/>
                </a:cxn>
                <a:cxn ang="0">
                  <a:pos x="6" y="6"/>
                </a:cxn>
                <a:cxn ang="0">
                  <a:pos x="16" y="14"/>
                </a:cxn>
                <a:cxn ang="0">
                  <a:pos x="28" y="24"/>
                </a:cxn>
                <a:cxn ang="0">
                  <a:pos x="41" y="37"/>
                </a:cxn>
                <a:cxn ang="0">
                  <a:pos x="58" y="53"/>
                </a:cxn>
                <a:cxn ang="0">
                  <a:pos x="73" y="70"/>
                </a:cxn>
                <a:cxn ang="0">
                  <a:pos x="88" y="90"/>
                </a:cxn>
                <a:cxn ang="0">
                  <a:pos x="100" y="113"/>
                </a:cxn>
                <a:cxn ang="0">
                  <a:pos x="112" y="137"/>
                </a:cxn>
                <a:cxn ang="0">
                  <a:pos x="120" y="165"/>
                </a:cxn>
                <a:cxn ang="0">
                  <a:pos x="124" y="196"/>
                </a:cxn>
                <a:cxn ang="0">
                  <a:pos x="126" y="228"/>
                </a:cxn>
                <a:cxn ang="0">
                  <a:pos x="120" y="264"/>
                </a:cxn>
                <a:cxn ang="0">
                  <a:pos x="109" y="302"/>
                </a:cxn>
                <a:cxn ang="0">
                  <a:pos x="92" y="342"/>
                </a:cxn>
                <a:cxn ang="0">
                  <a:pos x="67" y="386"/>
                </a:cxn>
                <a:cxn ang="0">
                  <a:pos x="39" y="436"/>
                </a:cxn>
                <a:cxn ang="0">
                  <a:pos x="21" y="482"/>
                </a:cxn>
                <a:cxn ang="0">
                  <a:pos x="10" y="525"/>
                </a:cxn>
                <a:cxn ang="0">
                  <a:pos x="6" y="566"/>
                </a:cxn>
                <a:cxn ang="0">
                  <a:pos x="6" y="605"/>
                </a:cxn>
                <a:cxn ang="0">
                  <a:pos x="8" y="641"/>
                </a:cxn>
                <a:cxn ang="0">
                  <a:pos x="12" y="673"/>
                </a:cxn>
                <a:cxn ang="0">
                  <a:pos x="14" y="704"/>
                </a:cxn>
                <a:cxn ang="0">
                  <a:pos x="41" y="688"/>
                </a:cxn>
                <a:cxn ang="0">
                  <a:pos x="39" y="680"/>
                </a:cxn>
                <a:cxn ang="0">
                  <a:pos x="36" y="657"/>
                </a:cxn>
                <a:cxn ang="0">
                  <a:pos x="33" y="622"/>
                </a:cxn>
                <a:cxn ang="0">
                  <a:pos x="35" y="575"/>
                </a:cxn>
                <a:cxn ang="0">
                  <a:pos x="41" y="519"/>
                </a:cxn>
                <a:cxn ang="0">
                  <a:pos x="58" y="455"/>
                </a:cxn>
                <a:cxn ang="0">
                  <a:pos x="86" y="386"/>
                </a:cxn>
                <a:cxn ang="0">
                  <a:pos x="129" y="313"/>
                </a:cxn>
                <a:cxn ang="0">
                  <a:pos x="143" y="279"/>
                </a:cxn>
                <a:cxn ang="0">
                  <a:pos x="149" y="235"/>
                </a:cxn>
                <a:cxn ang="0">
                  <a:pos x="144" y="184"/>
                </a:cxn>
                <a:cxn ang="0">
                  <a:pos x="131" y="134"/>
                </a:cxn>
                <a:cxn ang="0">
                  <a:pos x="109" y="85"/>
                </a:cxn>
                <a:cxn ang="0">
                  <a:pos x="81" y="44"/>
                </a:cxn>
                <a:cxn ang="0">
                  <a:pos x="44" y="14"/>
                </a:cxn>
                <a:cxn ang="0">
                  <a:pos x="0" y="0"/>
                </a:cxn>
              </a:cxnLst>
              <a:rect l="0" t="0" r="r" b="b"/>
              <a:pathLst>
                <a:path w="149" h="704">
                  <a:moveTo>
                    <a:pt x="0" y="0"/>
                  </a:moveTo>
                  <a:lnTo>
                    <a:pt x="6" y="6"/>
                  </a:lnTo>
                  <a:lnTo>
                    <a:pt x="16" y="14"/>
                  </a:lnTo>
                  <a:lnTo>
                    <a:pt x="28" y="24"/>
                  </a:lnTo>
                  <a:lnTo>
                    <a:pt x="41" y="37"/>
                  </a:lnTo>
                  <a:lnTo>
                    <a:pt x="58" y="53"/>
                  </a:lnTo>
                  <a:lnTo>
                    <a:pt x="73" y="70"/>
                  </a:lnTo>
                  <a:lnTo>
                    <a:pt x="88" y="90"/>
                  </a:lnTo>
                  <a:lnTo>
                    <a:pt x="100" y="113"/>
                  </a:lnTo>
                  <a:lnTo>
                    <a:pt x="112" y="137"/>
                  </a:lnTo>
                  <a:lnTo>
                    <a:pt x="120" y="165"/>
                  </a:lnTo>
                  <a:lnTo>
                    <a:pt x="124" y="196"/>
                  </a:lnTo>
                  <a:lnTo>
                    <a:pt x="126" y="228"/>
                  </a:lnTo>
                  <a:lnTo>
                    <a:pt x="120" y="264"/>
                  </a:lnTo>
                  <a:lnTo>
                    <a:pt x="109" y="302"/>
                  </a:lnTo>
                  <a:lnTo>
                    <a:pt x="92" y="342"/>
                  </a:lnTo>
                  <a:lnTo>
                    <a:pt x="67" y="386"/>
                  </a:lnTo>
                  <a:lnTo>
                    <a:pt x="39" y="436"/>
                  </a:lnTo>
                  <a:lnTo>
                    <a:pt x="21" y="482"/>
                  </a:lnTo>
                  <a:lnTo>
                    <a:pt x="10" y="525"/>
                  </a:lnTo>
                  <a:lnTo>
                    <a:pt x="6" y="566"/>
                  </a:lnTo>
                  <a:lnTo>
                    <a:pt x="6" y="605"/>
                  </a:lnTo>
                  <a:lnTo>
                    <a:pt x="8" y="641"/>
                  </a:lnTo>
                  <a:lnTo>
                    <a:pt x="12" y="673"/>
                  </a:lnTo>
                  <a:lnTo>
                    <a:pt x="14" y="704"/>
                  </a:lnTo>
                  <a:lnTo>
                    <a:pt x="41" y="688"/>
                  </a:lnTo>
                  <a:lnTo>
                    <a:pt x="39" y="680"/>
                  </a:lnTo>
                  <a:lnTo>
                    <a:pt x="36" y="657"/>
                  </a:lnTo>
                  <a:lnTo>
                    <a:pt x="33" y="622"/>
                  </a:lnTo>
                  <a:lnTo>
                    <a:pt x="35" y="575"/>
                  </a:lnTo>
                  <a:lnTo>
                    <a:pt x="41" y="519"/>
                  </a:lnTo>
                  <a:lnTo>
                    <a:pt x="58" y="455"/>
                  </a:lnTo>
                  <a:lnTo>
                    <a:pt x="86" y="386"/>
                  </a:lnTo>
                  <a:lnTo>
                    <a:pt x="129" y="313"/>
                  </a:lnTo>
                  <a:lnTo>
                    <a:pt x="143" y="279"/>
                  </a:lnTo>
                  <a:lnTo>
                    <a:pt x="149" y="235"/>
                  </a:lnTo>
                  <a:lnTo>
                    <a:pt x="144" y="184"/>
                  </a:lnTo>
                  <a:lnTo>
                    <a:pt x="131" y="134"/>
                  </a:lnTo>
                  <a:lnTo>
                    <a:pt x="109" y="85"/>
                  </a:lnTo>
                  <a:lnTo>
                    <a:pt x="81" y="44"/>
                  </a:lnTo>
                  <a:lnTo>
                    <a:pt x="44" y="14"/>
                  </a:lnTo>
                  <a:lnTo>
                    <a:pt x="0" y="0"/>
                  </a:lnTo>
                  <a:close/>
                </a:path>
              </a:pathLst>
            </a:custGeom>
            <a:solidFill>
              <a:schemeClr val="accent1"/>
            </a:solidFill>
            <a:ln w="9525">
              <a:noFill/>
              <a:round/>
              <a:headEnd/>
              <a:tailEnd/>
            </a:ln>
          </p:spPr>
          <p:txBody>
            <a:bodyPr/>
            <a:lstStyle/>
            <a:p>
              <a:pPr>
                <a:defRPr/>
              </a:pPr>
              <a:endParaRPr lang="ru-RU"/>
            </a:p>
          </p:txBody>
        </p:sp>
        <p:sp>
          <p:nvSpPr>
            <p:cNvPr id="23" name="Freeform 43"/>
            <p:cNvSpPr>
              <a:spLocks/>
            </p:cNvSpPr>
            <p:nvPr userDrawn="1"/>
          </p:nvSpPr>
          <p:spPr bwMode="ltGray">
            <a:xfrm>
              <a:off x="0" y="1848"/>
              <a:ext cx="36" cy="132"/>
            </a:xfrm>
            <a:custGeom>
              <a:avLst/>
              <a:gdLst/>
              <a:ahLst/>
              <a:cxnLst>
                <a:cxn ang="0">
                  <a:pos x="0" y="0"/>
                </a:cxn>
                <a:cxn ang="0">
                  <a:pos x="36" y="12"/>
                </a:cxn>
                <a:cxn ang="0">
                  <a:pos x="0" y="132"/>
                </a:cxn>
                <a:cxn ang="0">
                  <a:pos x="0" y="0"/>
                </a:cxn>
              </a:cxnLst>
              <a:rect l="0" t="0" r="r" b="b"/>
              <a:pathLst>
                <a:path w="36" h="132">
                  <a:moveTo>
                    <a:pt x="0" y="0"/>
                  </a:moveTo>
                  <a:lnTo>
                    <a:pt x="36" y="12"/>
                  </a:lnTo>
                  <a:lnTo>
                    <a:pt x="0" y="132"/>
                  </a:lnTo>
                  <a:lnTo>
                    <a:pt x="0" y="0"/>
                  </a:lnTo>
                  <a:close/>
                </a:path>
              </a:pathLst>
            </a:custGeom>
            <a:solidFill>
              <a:schemeClr val="folHlink"/>
            </a:solidFill>
            <a:ln w="9525">
              <a:noFill/>
              <a:round/>
              <a:headEnd/>
              <a:tailEnd/>
            </a:ln>
            <a:effectLst/>
          </p:spPr>
          <p:txBody>
            <a:bodyPr/>
            <a:lstStyle/>
            <a:p>
              <a:pPr>
                <a:defRPr/>
              </a:pPr>
              <a:endParaRPr lang="ru-RU"/>
            </a:p>
          </p:txBody>
        </p:sp>
      </p:grpSp>
      <p:sp>
        <p:nvSpPr>
          <p:cNvPr id="65583" name="Rectangle 47"/>
          <p:cNvSpPr>
            <a:spLocks noGrp="1" noChangeArrowheads="1"/>
          </p:cNvSpPr>
          <p:nvPr>
            <p:ph type="ctrTitle"/>
          </p:nvPr>
        </p:nvSpPr>
        <p:spPr>
          <a:xfrm>
            <a:off x="2455863" y="596900"/>
            <a:ext cx="6192837" cy="3581400"/>
          </a:xfrm>
        </p:spPr>
        <p:txBody>
          <a:bodyPr/>
          <a:lstStyle>
            <a:lvl1pPr>
              <a:defRPr sz="5200" b="1"/>
            </a:lvl1pPr>
          </a:lstStyle>
          <a:p>
            <a:r>
              <a:rPr lang="ru-RU"/>
              <a:t>Образец заголовка</a:t>
            </a:r>
          </a:p>
        </p:txBody>
      </p:sp>
      <p:sp>
        <p:nvSpPr>
          <p:cNvPr id="65584" name="Rectangle 48"/>
          <p:cNvSpPr>
            <a:spLocks noGrp="1" noChangeArrowheads="1"/>
          </p:cNvSpPr>
          <p:nvPr>
            <p:ph type="subTitle" idx="1"/>
          </p:nvPr>
        </p:nvSpPr>
        <p:spPr>
          <a:xfrm>
            <a:off x="2489200" y="4279900"/>
            <a:ext cx="6146800" cy="1485900"/>
          </a:xfrm>
        </p:spPr>
        <p:txBody>
          <a:bodyPr/>
          <a:lstStyle>
            <a:lvl1pPr marL="0" indent="0" algn="ctr">
              <a:buFontTx/>
              <a:buNone/>
              <a:defRPr b="1">
                <a:effectLst>
                  <a:outerShdw blurRad="38100" dist="38100" dir="2700000" algn="tl">
                    <a:srgbClr val="C0C0C0"/>
                  </a:outerShdw>
                </a:effectLst>
              </a:defRPr>
            </a:lvl1pPr>
          </a:lstStyle>
          <a:p>
            <a:r>
              <a:rPr lang="ru-RU"/>
              <a:t>Образец подзаголовка</a:t>
            </a:r>
          </a:p>
        </p:txBody>
      </p:sp>
      <p:sp>
        <p:nvSpPr>
          <p:cNvPr id="46" name="Rectangle 44"/>
          <p:cNvSpPr>
            <a:spLocks noGrp="1" noChangeArrowheads="1"/>
          </p:cNvSpPr>
          <p:nvPr>
            <p:ph type="dt" sz="half" idx="10"/>
          </p:nvPr>
        </p:nvSpPr>
        <p:spPr>
          <a:xfrm>
            <a:off x="457200" y="6248400"/>
            <a:ext cx="2133600" cy="457200"/>
          </a:xfrm>
        </p:spPr>
        <p:txBody>
          <a:bodyPr/>
          <a:lstStyle>
            <a:lvl1pPr>
              <a:defRPr/>
            </a:lvl1pPr>
          </a:lstStyle>
          <a:p>
            <a:pPr>
              <a:defRPr/>
            </a:pPr>
            <a:endParaRPr lang="ru-RU"/>
          </a:p>
        </p:txBody>
      </p:sp>
      <p:sp>
        <p:nvSpPr>
          <p:cNvPr id="47" name="Rectangle 45"/>
          <p:cNvSpPr>
            <a:spLocks noGrp="1" noChangeArrowheads="1"/>
          </p:cNvSpPr>
          <p:nvPr>
            <p:ph type="ftr" sz="quarter" idx="11"/>
          </p:nvPr>
        </p:nvSpPr>
        <p:spPr/>
        <p:txBody>
          <a:bodyPr/>
          <a:lstStyle>
            <a:lvl1pPr>
              <a:defRPr/>
            </a:lvl1pPr>
          </a:lstStyle>
          <a:p>
            <a:pPr>
              <a:defRPr/>
            </a:pPr>
            <a:endParaRPr lang="ru-RU"/>
          </a:p>
        </p:txBody>
      </p:sp>
      <p:sp>
        <p:nvSpPr>
          <p:cNvPr id="48" name="Rectangle 46"/>
          <p:cNvSpPr>
            <a:spLocks noGrp="1" noChangeArrowheads="1"/>
          </p:cNvSpPr>
          <p:nvPr>
            <p:ph type="sldNum" sz="quarter" idx="12"/>
          </p:nvPr>
        </p:nvSpPr>
        <p:spPr/>
        <p:txBody>
          <a:bodyPr/>
          <a:lstStyle>
            <a:lvl1pPr>
              <a:defRPr/>
            </a:lvl1pPr>
          </a:lstStyle>
          <a:p>
            <a:pPr>
              <a:defRPr/>
            </a:pPr>
            <a:fld id="{A433360C-64DF-46B6-B0F5-8710949AD9C6}" type="slidenum">
              <a:rPr lang="ru-RU"/>
              <a:pPr>
                <a:defRPr/>
              </a:pPr>
              <a:t>‹#›</a:t>
            </a:fld>
            <a:endParaRPr lang="ru-RU"/>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7"/>
          <p:cNvSpPr>
            <a:spLocks noGrp="1" noChangeArrowheads="1"/>
          </p:cNvSpPr>
          <p:nvPr>
            <p:ph type="dt" sz="half" idx="10"/>
          </p:nvPr>
        </p:nvSpPr>
        <p:spPr>
          <a:ln/>
        </p:spPr>
        <p:txBody>
          <a:bodyPr/>
          <a:lstStyle>
            <a:lvl1pPr>
              <a:defRPr/>
            </a:lvl1pPr>
          </a:lstStyle>
          <a:p>
            <a:pPr>
              <a:defRPr/>
            </a:pPr>
            <a:endParaRPr lang="ru-RU"/>
          </a:p>
        </p:txBody>
      </p:sp>
      <p:sp>
        <p:nvSpPr>
          <p:cNvPr id="5" name="Rectangle 48"/>
          <p:cNvSpPr>
            <a:spLocks noGrp="1" noChangeArrowheads="1"/>
          </p:cNvSpPr>
          <p:nvPr>
            <p:ph type="ftr" sz="quarter" idx="11"/>
          </p:nvPr>
        </p:nvSpPr>
        <p:spPr>
          <a:ln/>
        </p:spPr>
        <p:txBody>
          <a:bodyPr/>
          <a:lstStyle>
            <a:lvl1pPr>
              <a:defRPr/>
            </a:lvl1pPr>
          </a:lstStyle>
          <a:p>
            <a:pPr>
              <a:defRPr/>
            </a:pPr>
            <a:endParaRPr lang="ru-RU"/>
          </a:p>
        </p:txBody>
      </p:sp>
      <p:sp>
        <p:nvSpPr>
          <p:cNvPr id="6" name="Rectangle 49"/>
          <p:cNvSpPr>
            <a:spLocks noGrp="1" noChangeArrowheads="1"/>
          </p:cNvSpPr>
          <p:nvPr>
            <p:ph type="sldNum" sz="quarter" idx="12"/>
          </p:nvPr>
        </p:nvSpPr>
        <p:spPr>
          <a:ln/>
        </p:spPr>
        <p:txBody>
          <a:bodyPr/>
          <a:lstStyle>
            <a:lvl1pPr>
              <a:defRPr/>
            </a:lvl1pPr>
          </a:lstStyle>
          <a:p>
            <a:pPr>
              <a:defRPr/>
            </a:pPr>
            <a:fld id="{02B43830-55C8-44AF-9B17-B21AAE8C4B12}" type="slidenum">
              <a:rPr lang="ru-RU"/>
              <a:pPr>
                <a:defRPr/>
              </a:pPr>
              <a:t>‹#›</a:t>
            </a:fld>
            <a:endParaRPr lang="ru-RU"/>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225" y="103188"/>
            <a:ext cx="2060575" cy="59531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42913" y="103188"/>
            <a:ext cx="6030912" cy="59531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7"/>
          <p:cNvSpPr>
            <a:spLocks noGrp="1" noChangeArrowheads="1"/>
          </p:cNvSpPr>
          <p:nvPr>
            <p:ph type="dt" sz="half" idx="10"/>
          </p:nvPr>
        </p:nvSpPr>
        <p:spPr>
          <a:ln/>
        </p:spPr>
        <p:txBody>
          <a:bodyPr/>
          <a:lstStyle>
            <a:lvl1pPr>
              <a:defRPr/>
            </a:lvl1pPr>
          </a:lstStyle>
          <a:p>
            <a:pPr>
              <a:defRPr/>
            </a:pPr>
            <a:endParaRPr lang="ru-RU"/>
          </a:p>
        </p:txBody>
      </p:sp>
      <p:sp>
        <p:nvSpPr>
          <p:cNvPr id="5" name="Rectangle 48"/>
          <p:cNvSpPr>
            <a:spLocks noGrp="1" noChangeArrowheads="1"/>
          </p:cNvSpPr>
          <p:nvPr>
            <p:ph type="ftr" sz="quarter" idx="11"/>
          </p:nvPr>
        </p:nvSpPr>
        <p:spPr>
          <a:ln/>
        </p:spPr>
        <p:txBody>
          <a:bodyPr/>
          <a:lstStyle>
            <a:lvl1pPr>
              <a:defRPr/>
            </a:lvl1pPr>
          </a:lstStyle>
          <a:p>
            <a:pPr>
              <a:defRPr/>
            </a:pPr>
            <a:endParaRPr lang="ru-RU"/>
          </a:p>
        </p:txBody>
      </p:sp>
      <p:sp>
        <p:nvSpPr>
          <p:cNvPr id="6" name="Rectangle 49"/>
          <p:cNvSpPr>
            <a:spLocks noGrp="1" noChangeArrowheads="1"/>
          </p:cNvSpPr>
          <p:nvPr>
            <p:ph type="sldNum" sz="quarter" idx="12"/>
          </p:nvPr>
        </p:nvSpPr>
        <p:spPr>
          <a:ln/>
        </p:spPr>
        <p:txBody>
          <a:bodyPr/>
          <a:lstStyle>
            <a:lvl1pPr>
              <a:defRPr/>
            </a:lvl1pPr>
          </a:lstStyle>
          <a:p>
            <a:pPr>
              <a:defRPr/>
            </a:pPr>
            <a:fld id="{2E01CA94-9321-4C53-9924-47BEE5EA2116}" type="slidenum">
              <a:rPr lang="ru-RU"/>
              <a:pPr>
                <a:defRPr/>
              </a:pPr>
              <a:t>‹#›</a:t>
            </a:fld>
            <a:endParaRPr lang="ru-RU"/>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7"/>
          <p:cNvSpPr>
            <a:spLocks noGrp="1" noChangeArrowheads="1"/>
          </p:cNvSpPr>
          <p:nvPr>
            <p:ph type="dt" sz="half" idx="10"/>
          </p:nvPr>
        </p:nvSpPr>
        <p:spPr>
          <a:ln/>
        </p:spPr>
        <p:txBody>
          <a:bodyPr/>
          <a:lstStyle>
            <a:lvl1pPr>
              <a:defRPr/>
            </a:lvl1pPr>
          </a:lstStyle>
          <a:p>
            <a:pPr>
              <a:defRPr/>
            </a:pPr>
            <a:endParaRPr lang="ru-RU"/>
          </a:p>
        </p:txBody>
      </p:sp>
      <p:sp>
        <p:nvSpPr>
          <p:cNvPr id="5" name="Rectangle 48"/>
          <p:cNvSpPr>
            <a:spLocks noGrp="1" noChangeArrowheads="1"/>
          </p:cNvSpPr>
          <p:nvPr>
            <p:ph type="ftr" sz="quarter" idx="11"/>
          </p:nvPr>
        </p:nvSpPr>
        <p:spPr>
          <a:ln/>
        </p:spPr>
        <p:txBody>
          <a:bodyPr/>
          <a:lstStyle>
            <a:lvl1pPr>
              <a:defRPr/>
            </a:lvl1pPr>
          </a:lstStyle>
          <a:p>
            <a:pPr>
              <a:defRPr/>
            </a:pPr>
            <a:endParaRPr lang="ru-RU"/>
          </a:p>
        </p:txBody>
      </p:sp>
      <p:sp>
        <p:nvSpPr>
          <p:cNvPr id="6" name="Rectangle 49"/>
          <p:cNvSpPr>
            <a:spLocks noGrp="1" noChangeArrowheads="1"/>
          </p:cNvSpPr>
          <p:nvPr>
            <p:ph type="sldNum" sz="quarter" idx="12"/>
          </p:nvPr>
        </p:nvSpPr>
        <p:spPr>
          <a:ln/>
        </p:spPr>
        <p:txBody>
          <a:bodyPr/>
          <a:lstStyle>
            <a:lvl1pPr>
              <a:defRPr/>
            </a:lvl1pPr>
          </a:lstStyle>
          <a:p>
            <a:pPr>
              <a:defRPr/>
            </a:pPr>
            <a:fld id="{70EA57C4-439B-462C-9F41-BB97CD52BF3C}" type="slidenum">
              <a:rPr lang="ru-RU"/>
              <a:pPr>
                <a:defRPr/>
              </a:pPr>
              <a:t>‹#›</a:t>
            </a:fld>
            <a:endParaRPr lang="ru-RU"/>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7"/>
          <p:cNvSpPr>
            <a:spLocks noGrp="1" noChangeArrowheads="1"/>
          </p:cNvSpPr>
          <p:nvPr>
            <p:ph type="dt" sz="half" idx="10"/>
          </p:nvPr>
        </p:nvSpPr>
        <p:spPr>
          <a:ln/>
        </p:spPr>
        <p:txBody>
          <a:bodyPr/>
          <a:lstStyle>
            <a:lvl1pPr>
              <a:defRPr/>
            </a:lvl1pPr>
          </a:lstStyle>
          <a:p>
            <a:pPr>
              <a:defRPr/>
            </a:pPr>
            <a:endParaRPr lang="ru-RU"/>
          </a:p>
        </p:txBody>
      </p:sp>
      <p:sp>
        <p:nvSpPr>
          <p:cNvPr id="5" name="Rectangle 48"/>
          <p:cNvSpPr>
            <a:spLocks noGrp="1" noChangeArrowheads="1"/>
          </p:cNvSpPr>
          <p:nvPr>
            <p:ph type="ftr" sz="quarter" idx="11"/>
          </p:nvPr>
        </p:nvSpPr>
        <p:spPr>
          <a:ln/>
        </p:spPr>
        <p:txBody>
          <a:bodyPr/>
          <a:lstStyle>
            <a:lvl1pPr>
              <a:defRPr/>
            </a:lvl1pPr>
          </a:lstStyle>
          <a:p>
            <a:pPr>
              <a:defRPr/>
            </a:pPr>
            <a:endParaRPr lang="ru-RU"/>
          </a:p>
        </p:txBody>
      </p:sp>
      <p:sp>
        <p:nvSpPr>
          <p:cNvPr id="6" name="Rectangle 49"/>
          <p:cNvSpPr>
            <a:spLocks noGrp="1" noChangeArrowheads="1"/>
          </p:cNvSpPr>
          <p:nvPr>
            <p:ph type="sldNum" sz="quarter" idx="12"/>
          </p:nvPr>
        </p:nvSpPr>
        <p:spPr>
          <a:ln/>
        </p:spPr>
        <p:txBody>
          <a:bodyPr/>
          <a:lstStyle>
            <a:lvl1pPr>
              <a:defRPr/>
            </a:lvl1pPr>
          </a:lstStyle>
          <a:p>
            <a:pPr>
              <a:defRPr/>
            </a:pPr>
            <a:fld id="{A7B77A1E-E899-4D2E-8916-A00D324391EA}" type="slidenum">
              <a:rPr lang="ru-RU"/>
              <a:pPr>
                <a:defRPr/>
              </a:pPr>
              <a:t>‹#›</a:t>
            </a:fld>
            <a:endParaRPr lang="ru-RU"/>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56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7"/>
          <p:cNvSpPr>
            <a:spLocks noGrp="1" noChangeArrowheads="1"/>
          </p:cNvSpPr>
          <p:nvPr>
            <p:ph type="dt" sz="half" idx="10"/>
          </p:nvPr>
        </p:nvSpPr>
        <p:spPr>
          <a:ln/>
        </p:spPr>
        <p:txBody>
          <a:bodyPr/>
          <a:lstStyle>
            <a:lvl1pPr>
              <a:defRPr/>
            </a:lvl1pPr>
          </a:lstStyle>
          <a:p>
            <a:pPr>
              <a:defRPr/>
            </a:pPr>
            <a:endParaRPr lang="ru-RU"/>
          </a:p>
        </p:txBody>
      </p:sp>
      <p:sp>
        <p:nvSpPr>
          <p:cNvPr id="6" name="Rectangle 48"/>
          <p:cNvSpPr>
            <a:spLocks noGrp="1" noChangeArrowheads="1"/>
          </p:cNvSpPr>
          <p:nvPr>
            <p:ph type="ftr" sz="quarter" idx="11"/>
          </p:nvPr>
        </p:nvSpPr>
        <p:spPr>
          <a:ln/>
        </p:spPr>
        <p:txBody>
          <a:bodyPr/>
          <a:lstStyle>
            <a:lvl1pPr>
              <a:defRPr/>
            </a:lvl1pPr>
          </a:lstStyle>
          <a:p>
            <a:pPr>
              <a:defRPr/>
            </a:pPr>
            <a:endParaRPr lang="ru-RU"/>
          </a:p>
        </p:txBody>
      </p:sp>
      <p:sp>
        <p:nvSpPr>
          <p:cNvPr id="7" name="Rectangle 49"/>
          <p:cNvSpPr>
            <a:spLocks noGrp="1" noChangeArrowheads="1"/>
          </p:cNvSpPr>
          <p:nvPr>
            <p:ph type="sldNum" sz="quarter" idx="12"/>
          </p:nvPr>
        </p:nvSpPr>
        <p:spPr>
          <a:ln/>
        </p:spPr>
        <p:txBody>
          <a:bodyPr/>
          <a:lstStyle>
            <a:lvl1pPr>
              <a:defRPr/>
            </a:lvl1pPr>
          </a:lstStyle>
          <a:p>
            <a:pPr>
              <a:defRPr/>
            </a:pPr>
            <a:fld id="{D83970DF-215A-4705-A739-D9CDB4125BF0}" type="slidenum">
              <a:rPr lang="ru-RU"/>
              <a:pPr>
                <a:defRPr/>
              </a:pPr>
              <a:t>‹#›</a:t>
            </a:fld>
            <a:endParaRPr lang="ru-RU"/>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7"/>
          <p:cNvSpPr>
            <a:spLocks noGrp="1" noChangeArrowheads="1"/>
          </p:cNvSpPr>
          <p:nvPr>
            <p:ph type="dt" sz="half" idx="10"/>
          </p:nvPr>
        </p:nvSpPr>
        <p:spPr>
          <a:ln/>
        </p:spPr>
        <p:txBody>
          <a:bodyPr/>
          <a:lstStyle>
            <a:lvl1pPr>
              <a:defRPr/>
            </a:lvl1pPr>
          </a:lstStyle>
          <a:p>
            <a:pPr>
              <a:defRPr/>
            </a:pPr>
            <a:endParaRPr lang="ru-RU"/>
          </a:p>
        </p:txBody>
      </p:sp>
      <p:sp>
        <p:nvSpPr>
          <p:cNvPr id="8" name="Rectangle 48"/>
          <p:cNvSpPr>
            <a:spLocks noGrp="1" noChangeArrowheads="1"/>
          </p:cNvSpPr>
          <p:nvPr>
            <p:ph type="ftr" sz="quarter" idx="11"/>
          </p:nvPr>
        </p:nvSpPr>
        <p:spPr>
          <a:ln/>
        </p:spPr>
        <p:txBody>
          <a:bodyPr/>
          <a:lstStyle>
            <a:lvl1pPr>
              <a:defRPr/>
            </a:lvl1pPr>
          </a:lstStyle>
          <a:p>
            <a:pPr>
              <a:defRPr/>
            </a:pPr>
            <a:endParaRPr lang="ru-RU"/>
          </a:p>
        </p:txBody>
      </p:sp>
      <p:sp>
        <p:nvSpPr>
          <p:cNvPr id="9" name="Rectangle 49"/>
          <p:cNvSpPr>
            <a:spLocks noGrp="1" noChangeArrowheads="1"/>
          </p:cNvSpPr>
          <p:nvPr>
            <p:ph type="sldNum" sz="quarter" idx="12"/>
          </p:nvPr>
        </p:nvSpPr>
        <p:spPr>
          <a:ln/>
        </p:spPr>
        <p:txBody>
          <a:bodyPr/>
          <a:lstStyle>
            <a:lvl1pPr>
              <a:defRPr/>
            </a:lvl1pPr>
          </a:lstStyle>
          <a:p>
            <a:pPr>
              <a:defRPr/>
            </a:pPr>
            <a:fld id="{9D093556-D0F4-4010-8373-65C7CE476F81}" type="slidenum">
              <a:rPr lang="ru-RU"/>
              <a:pPr>
                <a:defRPr/>
              </a:pPr>
              <a:t>‹#›</a:t>
            </a:fld>
            <a:endParaRPr lang="ru-RU"/>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7"/>
          <p:cNvSpPr>
            <a:spLocks noGrp="1" noChangeArrowheads="1"/>
          </p:cNvSpPr>
          <p:nvPr>
            <p:ph type="dt" sz="half" idx="10"/>
          </p:nvPr>
        </p:nvSpPr>
        <p:spPr>
          <a:ln/>
        </p:spPr>
        <p:txBody>
          <a:bodyPr/>
          <a:lstStyle>
            <a:lvl1pPr>
              <a:defRPr/>
            </a:lvl1pPr>
          </a:lstStyle>
          <a:p>
            <a:pPr>
              <a:defRPr/>
            </a:pPr>
            <a:endParaRPr lang="ru-RU"/>
          </a:p>
        </p:txBody>
      </p:sp>
      <p:sp>
        <p:nvSpPr>
          <p:cNvPr id="4" name="Rectangle 48"/>
          <p:cNvSpPr>
            <a:spLocks noGrp="1" noChangeArrowheads="1"/>
          </p:cNvSpPr>
          <p:nvPr>
            <p:ph type="ftr" sz="quarter" idx="11"/>
          </p:nvPr>
        </p:nvSpPr>
        <p:spPr>
          <a:ln/>
        </p:spPr>
        <p:txBody>
          <a:bodyPr/>
          <a:lstStyle>
            <a:lvl1pPr>
              <a:defRPr/>
            </a:lvl1pPr>
          </a:lstStyle>
          <a:p>
            <a:pPr>
              <a:defRPr/>
            </a:pPr>
            <a:endParaRPr lang="ru-RU"/>
          </a:p>
        </p:txBody>
      </p:sp>
      <p:sp>
        <p:nvSpPr>
          <p:cNvPr id="5" name="Rectangle 49"/>
          <p:cNvSpPr>
            <a:spLocks noGrp="1" noChangeArrowheads="1"/>
          </p:cNvSpPr>
          <p:nvPr>
            <p:ph type="sldNum" sz="quarter" idx="12"/>
          </p:nvPr>
        </p:nvSpPr>
        <p:spPr>
          <a:ln/>
        </p:spPr>
        <p:txBody>
          <a:bodyPr/>
          <a:lstStyle>
            <a:lvl1pPr>
              <a:defRPr/>
            </a:lvl1pPr>
          </a:lstStyle>
          <a:p>
            <a:pPr>
              <a:defRPr/>
            </a:pPr>
            <a:fld id="{2F58FB0E-2931-442F-8487-E86B53CA91AC}" type="slidenum">
              <a:rPr lang="ru-RU"/>
              <a:pPr>
                <a:defRPr/>
              </a:pPr>
              <a:t>‹#›</a:t>
            </a:fld>
            <a:endParaRPr lang="ru-RU"/>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7"/>
          <p:cNvSpPr>
            <a:spLocks noGrp="1" noChangeArrowheads="1"/>
          </p:cNvSpPr>
          <p:nvPr>
            <p:ph type="dt" sz="half" idx="10"/>
          </p:nvPr>
        </p:nvSpPr>
        <p:spPr>
          <a:ln/>
        </p:spPr>
        <p:txBody>
          <a:bodyPr/>
          <a:lstStyle>
            <a:lvl1pPr>
              <a:defRPr/>
            </a:lvl1pPr>
          </a:lstStyle>
          <a:p>
            <a:pPr>
              <a:defRPr/>
            </a:pPr>
            <a:endParaRPr lang="ru-RU"/>
          </a:p>
        </p:txBody>
      </p:sp>
      <p:sp>
        <p:nvSpPr>
          <p:cNvPr id="3" name="Rectangle 48"/>
          <p:cNvSpPr>
            <a:spLocks noGrp="1" noChangeArrowheads="1"/>
          </p:cNvSpPr>
          <p:nvPr>
            <p:ph type="ftr" sz="quarter" idx="11"/>
          </p:nvPr>
        </p:nvSpPr>
        <p:spPr>
          <a:ln/>
        </p:spPr>
        <p:txBody>
          <a:bodyPr/>
          <a:lstStyle>
            <a:lvl1pPr>
              <a:defRPr/>
            </a:lvl1pPr>
          </a:lstStyle>
          <a:p>
            <a:pPr>
              <a:defRPr/>
            </a:pPr>
            <a:endParaRPr lang="ru-RU"/>
          </a:p>
        </p:txBody>
      </p:sp>
      <p:sp>
        <p:nvSpPr>
          <p:cNvPr id="4" name="Rectangle 49"/>
          <p:cNvSpPr>
            <a:spLocks noGrp="1" noChangeArrowheads="1"/>
          </p:cNvSpPr>
          <p:nvPr>
            <p:ph type="sldNum" sz="quarter" idx="12"/>
          </p:nvPr>
        </p:nvSpPr>
        <p:spPr>
          <a:ln/>
        </p:spPr>
        <p:txBody>
          <a:bodyPr/>
          <a:lstStyle>
            <a:lvl1pPr>
              <a:defRPr/>
            </a:lvl1pPr>
          </a:lstStyle>
          <a:p>
            <a:pPr>
              <a:defRPr/>
            </a:pPr>
            <a:fld id="{BF41DE51-B5AB-4FD1-B4CB-61706ADD4D46}" type="slidenum">
              <a:rPr lang="ru-RU"/>
              <a:pPr>
                <a:defRPr/>
              </a:pPr>
              <a:t>‹#›</a:t>
            </a:fld>
            <a:endParaRPr lang="ru-RU"/>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7"/>
          <p:cNvSpPr>
            <a:spLocks noGrp="1" noChangeArrowheads="1"/>
          </p:cNvSpPr>
          <p:nvPr>
            <p:ph type="dt" sz="half" idx="10"/>
          </p:nvPr>
        </p:nvSpPr>
        <p:spPr>
          <a:ln/>
        </p:spPr>
        <p:txBody>
          <a:bodyPr/>
          <a:lstStyle>
            <a:lvl1pPr>
              <a:defRPr/>
            </a:lvl1pPr>
          </a:lstStyle>
          <a:p>
            <a:pPr>
              <a:defRPr/>
            </a:pPr>
            <a:endParaRPr lang="ru-RU"/>
          </a:p>
        </p:txBody>
      </p:sp>
      <p:sp>
        <p:nvSpPr>
          <p:cNvPr id="6" name="Rectangle 48"/>
          <p:cNvSpPr>
            <a:spLocks noGrp="1" noChangeArrowheads="1"/>
          </p:cNvSpPr>
          <p:nvPr>
            <p:ph type="ftr" sz="quarter" idx="11"/>
          </p:nvPr>
        </p:nvSpPr>
        <p:spPr>
          <a:ln/>
        </p:spPr>
        <p:txBody>
          <a:bodyPr/>
          <a:lstStyle>
            <a:lvl1pPr>
              <a:defRPr/>
            </a:lvl1pPr>
          </a:lstStyle>
          <a:p>
            <a:pPr>
              <a:defRPr/>
            </a:pPr>
            <a:endParaRPr lang="ru-RU"/>
          </a:p>
        </p:txBody>
      </p:sp>
      <p:sp>
        <p:nvSpPr>
          <p:cNvPr id="7" name="Rectangle 49"/>
          <p:cNvSpPr>
            <a:spLocks noGrp="1" noChangeArrowheads="1"/>
          </p:cNvSpPr>
          <p:nvPr>
            <p:ph type="sldNum" sz="quarter" idx="12"/>
          </p:nvPr>
        </p:nvSpPr>
        <p:spPr>
          <a:ln/>
        </p:spPr>
        <p:txBody>
          <a:bodyPr/>
          <a:lstStyle>
            <a:lvl1pPr>
              <a:defRPr/>
            </a:lvl1pPr>
          </a:lstStyle>
          <a:p>
            <a:pPr>
              <a:defRPr/>
            </a:pPr>
            <a:fld id="{70E092FC-0692-41AF-ABB5-90261C63C875}" type="slidenum">
              <a:rPr lang="ru-RU"/>
              <a:pPr>
                <a:defRPr/>
              </a:pPr>
              <a:t>‹#›</a:t>
            </a:fld>
            <a:endParaRPr lang="ru-RU"/>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7"/>
          <p:cNvSpPr>
            <a:spLocks noGrp="1" noChangeArrowheads="1"/>
          </p:cNvSpPr>
          <p:nvPr>
            <p:ph type="dt" sz="half" idx="10"/>
          </p:nvPr>
        </p:nvSpPr>
        <p:spPr>
          <a:ln/>
        </p:spPr>
        <p:txBody>
          <a:bodyPr/>
          <a:lstStyle>
            <a:lvl1pPr>
              <a:defRPr/>
            </a:lvl1pPr>
          </a:lstStyle>
          <a:p>
            <a:pPr>
              <a:defRPr/>
            </a:pPr>
            <a:endParaRPr lang="ru-RU"/>
          </a:p>
        </p:txBody>
      </p:sp>
      <p:sp>
        <p:nvSpPr>
          <p:cNvPr id="6" name="Rectangle 48"/>
          <p:cNvSpPr>
            <a:spLocks noGrp="1" noChangeArrowheads="1"/>
          </p:cNvSpPr>
          <p:nvPr>
            <p:ph type="ftr" sz="quarter" idx="11"/>
          </p:nvPr>
        </p:nvSpPr>
        <p:spPr>
          <a:ln/>
        </p:spPr>
        <p:txBody>
          <a:bodyPr/>
          <a:lstStyle>
            <a:lvl1pPr>
              <a:defRPr/>
            </a:lvl1pPr>
          </a:lstStyle>
          <a:p>
            <a:pPr>
              <a:defRPr/>
            </a:pPr>
            <a:endParaRPr lang="ru-RU"/>
          </a:p>
        </p:txBody>
      </p:sp>
      <p:sp>
        <p:nvSpPr>
          <p:cNvPr id="7" name="Rectangle 49"/>
          <p:cNvSpPr>
            <a:spLocks noGrp="1" noChangeArrowheads="1"/>
          </p:cNvSpPr>
          <p:nvPr>
            <p:ph type="sldNum" sz="quarter" idx="12"/>
          </p:nvPr>
        </p:nvSpPr>
        <p:spPr>
          <a:ln/>
        </p:spPr>
        <p:txBody>
          <a:bodyPr/>
          <a:lstStyle>
            <a:lvl1pPr>
              <a:defRPr/>
            </a:lvl1pPr>
          </a:lstStyle>
          <a:p>
            <a:pPr>
              <a:defRPr/>
            </a:pPr>
            <a:fld id="{2C0043B1-63CF-42D2-9AB3-673A113A69C1}" type="slidenum">
              <a:rPr lang="ru-RU"/>
              <a:pPr>
                <a:defRPr/>
              </a:pPr>
              <a:t>‹#›</a:t>
            </a:fld>
            <a:endParaRPr lang="ru-RU"/>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000" r="-2000"/>
          </a:stretch>
        </a:blip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7938" y="0"/>
            <a:ext cx="2833688" cy="6856413"/>
            <a:chOff x="-5" y="0"/>
            <a:chExt cx="1785" cy="4319"/>
          </a:xfrm>
        </p:grpSpPr>
        <p:sp>
          <p:nvSpPr>
            <p:cNvPr id="64515" name="Freeform 3"/>
            <p:cNvSpPr>
              <a:spLocks/>
            </p:cNvSpPr>
            <p:nvPr/>
          </p:nvSpPr>
          <p:spPr bwMode="ltGray">
            <a:xfrm>
              <a:off x="-5" y="3262"/>
              <a:ext cx="472" cy="802"/>
            </a:xfrm>
            <a:custGeom>
              <a:avLst/>
              <a:gdLst/>
              <a:ahLst/>
              <a:cxnLst>
                <a:cxn ang="0">
                  <a:pos x="5" y="32"/>
                </a:cxn>
                <a:cxn ang="0">
                  <a:pos x="189" y="26"/>
                </a:cxn>
                <a:cxn ang="0">
                  <a:pos x="309" y="66"/>
                </a:cxn>
                <a:cxn ang="0">
                  <a:pos x="357" y="98"/>
                </a:cxn>
                <a:cxn ang="0">
                  <a:pos x="413" y="162"/>
                </a:cxn>
                <a:cxn ang="0">
                  <a:pos x="437" y="250"/>
                </a:cxn>
                <a:cxn ang="0">
                  <a:pos x="397" y="530"/>
                </a:cxn>
                <a:cxn ang="0">
                  <a:pos x="341" y="634"/>
                </a:cxn>
                <a:cxn ang="0">
                  <a:pos x="173" y="714"/>
                </a:cxn>
                <a:cxn ang="0">
                  <a:pos x="77" y="730"/>
                </a:cxn>
                <a:cxn ang="0">
                  <a:pos x="69" y="802"/>
                </a:cxn>
                <a:cxn ang="0">
                  <a:pos x="7" y="788"/>
                </a:cxn>
                <a:cxn ang="0">
                  <a:pos x="5" y="751"/>
                </a:cxn>
                <a:cxn ang="0">
                  <a:pos x="37" y="722"/>
                </a:cxn>
                <a:cxn ang="0">
                  <a:pos x="5" y="670"/>
                </a:cxn>
                <a:cxn ang="0">
                  <a:pos x="5" y="32"/>
                </a:cxn>
              </a:cxnLst>
              <a:rect l="0" t="0" r="r" b="b"/>
              <a:pathLst>
                <a:path w="472" h="802">
                  <a:moveTo>
                    <a:pt x="5" y="32"/>
                  </a:moveTo>
                  <a:cubicBezTo>
                    <a:pt x="101" y="0"/>
                    <a:pt x="20" y="17"/>
                    <a:pt x="189" y="26"/>
                  </a:cubicBezTo>
                  <a:cubicBezTo>
                    <a:pt x="221" y="37"/>
                    <a:pt x="280" y="47"/>
                    <a:pt x="309" y="66"/>
                  </a:cubicBezTo>
                  <a:cubicBezTo>
                    <a:pt x="325" y="77"/>
                    <a:pt x="357" y="98"/>
                    <a:pt x="357" y="98"/>
                  </a:cubicBezTo>
                  <a:cubicBezTo>
                    <a:pt x="394" y="154"/>
                    <a:pt x="373" y="135"/>
                    <a:pt x="413" y="162"/>
                  </a:cubicBezTo>
                  <a:cubicBezTo>
                    <a:pt x="433" y="223"/>
                    <a:pt x="426" y="193"/>
                    <a:pt x="437" y="250"/>
                  </a:cubicBezTo>
                  <a:cubicBezTo>
                    <a:pt x="433" y="370"/>
                    <a:pt x="472" y="455"/>
                    <a:pt x="397" y="530"/>
                  </a:cubicBezTo>
                  <a:cubicBezTo>
                    <a:pt x="385" y="567"/>
                    <a:pt x="368" y="607"/>
                    <a:pt x="341" y="634"/>
                  </a:cubicBezTo>
                  <a:cubicBezTo>
                    <a:pt x="319" y="701"/>
                    <a:pt x="233" y="707"/>
                    <a:pt x="173" y="714"/>
                  </a:cubicBezTo>
                  <a:cubicBezTo>
                    <a:pt x="142" y="724"/>
                    <a:pt x="100" y="707"/>
                    <a:pt x="77" y="730"/>
                  </a:cubicBezTo>
                  <a:cubicBezTo>
                    <a:pt x="60" y="747"/>
                    <a:pt x="72" y="778"/>
                    <a:pt x="69" y="802"/>
                  </a:cubicBezTo>
                  <a:cubicBezTo>
                    <a:pt x="53" y="799"/>
                    <a:pt x="23" y="792"/>
                    <a:pt x="7" y="788"/>
                  </a:cubicBezTo>
                  <a:cubicBezTo>
                    <a:pt x="5" y="788"/>
                    <a:pt x="0" y="762"/>
                    <a:pt x="5" y="751"/>
                  </a:cubicBezTo>
                  <a:cubicBezTo>
                    <a:pt x="10" y="740"/>
                    <a:pt x="37" y="735"/>
                    <a:pt x="37" y="722"/>
                  </a:cubicBezTo>
                  <a:cubicBezTo>
                    <a:pt x="26" y="682"/>
                    <a:pt x="22" y="685"/>
                    <a:pt x="5" y="670"/>
                  </a:cubicBezTo>
                  <a:cubicBezTo>
                    <a:pt x="5" y="541"/>
                    <a:pt x="5" y="233"/>
                    <a:pt x="5" y="32"/>
                  </a:cubicBezTo>
                  <a:close/>
                </a:path>
              </a:pathLst>
            </a:custGeom>
            <a:solidFill>
              <a:schemeClr val="folHlink">
                <a:alpha val="50000"/>
              </a:schemeClr>
            </a:solidFill>
            <a:ln w="9525">
              <a:noFill/>
              <a:round/>
              <a:headEnd/>
              <a:tailEnd/>
            </a:ln>
            <a:effectLst/>
          </p:spPr>
          <p:txBody>
            <a:bodyPr/>
            <a:lstStyle/>
            <a:p>
              <a:pPr>
                <a:defRPr/>
              </a:pPr>
              <a:endParaRPr lang="ru-RU"/>
            </a:p>
          </p:txBody>
        </p:sp>
        <p:grpSp>
          <p:nvGrpSpPr>
            <p:cNvPr id="1033" name="Group 4"/>
            <p:cNvGrpSpPr>
              <a:grpSpLocks/>
            </p:cNvGrpSpPr>
            <p:nvPr/>
          </p:nvGrpSpPr>
          <p:grpSpPr bwMode="auto">
            <a:xfrm rot="14964908" flipH="1">
              <a:off x="104" y="2441"/>
              <a:ext cx="452" cy="444"/>
              <a:chOff x="1727" y="866"/>
              <a:chExt cx="129" cy="157"/>
            </a:xfrm>
          </p:grpSpPr>
          <p:sp>
            <p:nvSpPr>
              <p:cNvPr id="64517" name="Freeform 5"/>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64518" name="Freeform 6"/>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64519" name="Freeform 7"/>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sp>
          <p:nvSpPr>
            <p:cNvPr id="64520" name="Freeform 8"/>
            <p:cNvSpPr>
              <a:spLocks/>
            </p:cNvSpPr>
            <p:nvPr/>
          </p:nvSpPr>
          <p:spPr bwMode="ltGray">
            <a:xfrm>
              <a:off x="90" y="1736"/>
              <a:ext cx="710" cy="768"/>
            </a:xfrm>
            <a:custGeom>
              <a:avLst/>
              <a:gdLst/>
              <a:ahLst/>
              <a:cxnLst>
                <a:cxn ang="0">
                  <a:pos x="14" y="416"/>
                </a:cxn>
                <a:cxn ang="0">
                  <a:pos x="14" y="272"/>
                </a:cxn>
                <a:cxn ang="0">
                  <a:pos x="102" y="144"/>
                </a:cxn>
                <a:cxn ang="0">
                  <a:pos x="150" y="96"/>
                </a:cxn>
                <a:cxn ang="0">
                  <a:pos x="198" y="64"/>
                </a:cxn>
                <a:cxn ang="0">
                  <a:pos x="350" y="0"/>
                </a:cxn>
                <a:cxn ang="0">
                  <a:pos x="534" y="8"/>
                </a:cxn>
                <a:cxn ang="0">
                  <a:pos x="662" y="96"/>
                </a:cxn>
                <a:cxn ang="0">
                  <a:pos x="710" y="200"/>
                </a:cxn>
                <a:cxn ang="0">
                  <a:pos x="702" y="400"/>
                </a:cxn>
                <a:cxn ang="0">
                  <a:pos x="678" y="448"/>
                </a:cxn>
                <a:cxn ang="0">
                  <a:pos x="550" y="632"/>
                </a:cxn>
                <a:cxn ang="0">
                  <a:pos x="518" y="656"/>
                </a:cxn>
                <a:cxn ang="0">
                  <a:pos x="470" y="664"/>
                </a:cxn>
                <a:cxn ang="0">
                  <a:pos x="518" y="680"/>
                </a:cxn>
                <a:cxn ang="0">
                  <a:pos x="566" y="696"/>
                </a:cxn>
                <a:cxn ang="0">
                  <a:pos x="574" y="720"/>
                </a:cxn>
                <a:cxn ang="0">
                  <a:pos x="526" y="736"/>
                </a:cxn>
                <a:cxn ang="0">
                  <a:pos x="502" y="752"/>
                </a:cxn>
                <a:cxn ang="0">
                  <a:pos x="454" y="768"/>
                </a:cxn>
                <a:cxn ang="0">
                  <a:pos x="438" y="712"/>
                </a:cxn>
                <a:cxn ang="0">
                  <a:pos x="246" y="688"/>
                </a:cxn>
                <a:cxn ang="0">
                  <a:pos x="134" y="648"/>
                </a:cxn>
                <a:cxn ang="0">
                  <a:pos x="110" y="624"/>
                </a:cxn>
                <a:cxn ang="0">
                  <a:pos x="78" y="576"/>
                </a:cxn>
                <a:cxn ang="0">
                  <a:pos x="54" y="464"/>
                </a:cxn>
                <a:cxn ang="0">
                  <a:pos x="30" y="408"/>
                </a:cxn>
                <a:cxn ang="0">
                  <a:pos x="22" y="384"/>
                </a:cxn>
                <a:cxn ang="0">
                  <a:pos x="14" y="416"/>
                </a:cxn>
              </a:cxnLst>
              <a:rect l="0" t="0" r="r" b="b"/>
              <a:pathLst>
                <a:path w="710" h="768">
                  <a:moveTo>
                    <a:pt x="14" y="416"/>
                  </a:moveTo>
                  <a:cubicBezTo>
                    <a:pt x="6" y="353"/>
                    <a:pt x="0" y="339"/>
                    <a:pt x="14" y="272"/>
                  </a:cubicBezTo>
                  <a:cubicBezTo>
                    <a:pt x="24" y="227"/>
                    <a:pt x="72" y="178"/>
                    <a:pt x="102" y="144"/>
                  </a:cubicBezTo>
                  <a:cubicBezTo>
                    <a:pt x="117" y="127"/>
                    <a:pt x="134" y="112"/>
                    <a:pt x="150" y="96"/>
                  </a:cubicBezTo>
                  <a:cubicBezTo>
                    <a:pt x="164" y="82"/>
                    <a:pt x="198" y="64"/>
                    <a:pt x="198" y="64"/>
                  </a:cubicBezTo>
                  <a:cubicBezTo>
                    <a:pt x="231" y="14"/>
                    <a:pt x="294" y="7"/>
                    <a:pt x="350" y="0"/>
                  </a:cubicBezTo>
                  <a:cubicBezTo>
                    <a:pt x="411" y="3"/>
                    <a:pt x="473" y="1"/>
                    <a:pt x="534" y="8"/>
                  </a:cubicBezTo>
                  <a:cubicBezTo>
                    <a:pt x="582" y="13"/>
                    <a:pt x="624" y="71"/>
                    <a:pt x="662" y="96"/>
                  </a:cubicBezTo>
                  <a:cubicBezTo>
                    <a:pt x="691" y="140"/>
                    <a:pt x="698" y="151"/>
                    <a:pt x="710" y="200"/>
                  </a:cubicBezTo>
                  <a:cubicBezTo>
                    <a:pt x="707" y="267"/>
                    <a:pt x="707" y="333"/>
                    <a:pt x="702" y="400"/>
                  </a:cubicBezTo>
                  <a:cubicBezTo>
                    <a:pt x="700" y="423"/>
                    <a:pt x="688" y="428"/>
                    <a:pt x="678" y="448"/>
                  </a:cubicBezTo>
                  <a:cubicBezTo>
                    <a:pt x="646" y="512"/>
                    <a:pt x="626" y="607"/>
                    <a:pt x="550" y="632"/>
                  </a:cubicBezTo>
                  <a:cubicBezTo>
                    <a:pt x="539" y="640"/>
                    <a:pt x="530" y="651"/>
                    <a:pt x="518" y="656"/>
                  </a:cubicBezTo>
                  <a:cubicBezTo>
                    <a:pt x="503" y="662"/>
                    <a:pt x="470" y="648"/>
                    <a:pt x="470" y="664"/>
                  </a:cubicBezTo>
                  <a:cubicBezTo>
                    <a:pt x="470" y="681"/>
                    <a:pt x="502" y="675"/>
                    <a:pt x="518" y="680"/>
                  </a:cubicBezTo>
                  <a:cubicBezTo>
                    <a:pt x="534" y="685"/>
                    <a:pt x="566" y="696"/>
                    <a:pt x="566" y="696"/>
                  </a:cubicBezTo>
                  <a:cubicBezTo>
                    <a:pt x="569" y="704"/>
                    <a:pt x="580" y="714"/>
                    <a:pt x="574" y="720"/>
                  </a:cubicBezTo>
                  <a:cubicBezTo>
                    <a:pt x="562" y="732"/>
                    <a:pt x="542" y="731"/>
                    <a:pt x="526" y="736"/>
                  </a:cubicBezTo>
                  <a:cubicBezTo>
                    <a:pt x="517" y="739"/>
                    <a:pt x="511" y="748"/>
                    <a:pt x="502" y="752"/>
                  </a:cubicBezTo>
                  <a:cubicBezTo>
                    <a:pt x="487" y="759"/>
                    <a:pt x="454" y="768"/>
                    <a:pt x="454" y="768"/>
                  </a:cubicBezTo>
                  <a:cubicBezTo>
                    <a:pt x="448" y="750"/>
                    <a:pt x="453" y="725"/>
                    <a:pt x="438" y="712"/>
                  </a:cubicBezTo>
                  <a:cubicBezTo>
                    <a:pt x="407" y="685"/>
                    <a:pt x="256" y="689"/>
                    <a:pt x="246" y="688"/>
                  </a:cubicBezTo>
                  <a:cubicBezTo>
                    <a:pt x="207" y="680"/>
                    <a:pt x="166" y="674"/>
                    <a:pt x="134" y="648"/>
                  </a:cubicBezTo>
                  <a:cubicBezTo>
                    <a:pt x="125" y="641"/>
                    <a:pt x="117" y="633"/>
                    <a:pt x="110" y="624"/>
                  </a:cubicBezTo>
                  <a:cubicBezTo>
                    <a:pt x="98" y="609"/>
                    <a:pt x="78" y="576"/>
                    <a:pt x="78" y="576"/>
                  </a:cubicBezTo>
                  <a:cubicBezTo>
                    <a:pt x="66" y="506"/>
                    <a:pt x="74" y="544"/>
                    <a:pt x="54" y="464"/>
                  </a:cubicBezTo>
                  <a:cubicBezTo>
                    <a:pt x="37" y="397"/>
                    <a:pt x="58" y="463"/>
                    <a:pt x="30" y="408"/>
                  </a:cubicBezTo>
                  <a:cubicBezTo>
                    <a:pt x="26" y="400"/>
                    <a:pt x="30" y="380"/>
                    <a:pt x="22" y="384"/>
                  </a:cubicBezTo>
                  <a:cubicBezTo>
                    <a:pt x="12" y="389"/>
                    <a:pt x="17" y="405"/>
                    <a:pt x="14" y="416"/>
                  </a:cubicBezTo>
                  <a:close/>
                </a:path>
              </a:pathLst>
            </a:custGeom>
            <a:solidFill>
              <a:schemeClr val="accent2">
                <a:alpha val="50000"/>
              </a:schemeClr>
            </a:solidFill>
            <a:ln w="9525">
              <a:noFill/>
              <a:round/>
              <a:headEnd/>
              <a:tailEnd/>
            </a:ln>
            <a:effectLst/>
          </p:spPr>
          <p:txBody>
            <a:bodyPr/>
            <a:lstStyle/>
            <a:p>
              <a:pPr>
                <a:defRPr/>
              </a:pPr>
              <a:endParaRPr lang="ru-RU"/>
            </a:p>
          </p:txBody>
        </p:sp>
        <p:grpSp>
          <p:nvGrpSpPr>
            <p:cNvPr id="1035" name="Group 9"/>
            <p:cNvGrpSpPr>
              <a:grpSpLocks/>
            </p:cNvGrpSpPr>
            <p:nvPr/>
          </p:nvGrpSpPr>
          <p:grpSpPr bwMode="auto">
            <a:xfrm rot="416244">
              <a:off x="9" y="1746"/>
              <a:ext cx="1771" cy="1741"/>
              <a:chOff x="41" y="2787"/>
              <a:chExt cx="902" cy="833"/>
            </a:xfrm>
          </p:grpSpPr>
          <p:sp>
            <p:nvSpPr>
              <p:cNvPr id="64522" name="Freeform 10"/>
              <p:cNvSpPr>
                <a:spLocks/>
              </p:cNvSpPr>
              <p:nvPr userDrawn="1"/>
            </p:nvSpPr>
            <p:spPr bwMode="ltGray">
              <a:xfrm rot="373331" flipH="1">
                <a:off x="125" y="2787"/>
                <a:ext cx="313" cy="303"/>
              </a:xfrm>
              <a:custGeom>
                <a:avLst/>
                <a:gdLst/>
                <a:ahLst/>
                <a:cxnLst>
                  <a:cxn ang="0">
                    <a:pos x="46" y="210"/>
                  </a:cxn>
                  <a:cxn ang="0">
                    <a:pos x="37" y="198"/>
                  </a:cxn>
                  <a:cxn ang="0">
                    <a:pos x="26" y="181"/>
                  </a:cxn>
                  <a:cxn ang="0">
                    <a:pos x="15" y="159"/>
                  </a:cxn>
                  <a:cxn ang="0">
                    <a:pos x="5" y="135"/>
                  </a:cxn>
                  <a:cxn ang="0">
                    <a:pos x="0" y="109"/>
                  </a:cxn>
                  <a:cxn ang="0">
                    <a:pos x="1" y="82"/>
                  </a:cxn>
                  <a:cxn ang="0">
                    <a:pos x="9" y="57"/>
                  </a:cxn>
                  <a:cxn ang="0">
                    <a:pos x="27" y="35"/>
                  </a:cxn>
                  <a:cxn ang="0">
                    <a:pos x="45" y="22"/>
                  </a:cxn>
                  <a:cxn ang="0">
                    <a:pos x="60" y="12"/>
                  </a:cxn>
                  <a:cxn ang="0">
                    <a:pos x="72" y="7"/>
                  </a:cxn>
                  <a:cxn ang="0">
                    <a:pos x="81" y="5"/>
                  </a:cxn>
                  <a:cxn ang="0">
                    <a:pos x="88" y="5"/>
                  </a:cxn>
                  <a:cxn ang="0">
                    <a:pos x="104" y="0"/>
                  </a:cxn>
                  <a:cxn ang="0">
                    <a:pos x="148" y="8"/>
                  </a:cxn>
                  <a:cxn ang="0">
                    <a:pos x="160" y="12"/>
                  </a:cxn>
                  <a:cxn ang="0">
                    <a:pos x="172" y="15"/>
                  </a:cxn>
                  <a:cxn ang="0">
                    <a:pos x="182" y="19"/>
                  </a:cxn>
                  <a:cxn ang="0">
                    <a:pos x="190" y="23"/>
                  </a:cxn>
                  <a:cxn ang="0">
                    <a:pos x="198" y="27"/>
                  </a:cxn>
                  <a:cxn ang="0">
                    <a:pos x="205" y="32"/>
                  </a:cxn>
                  <a:cxn ang="0">
                    <a:pos x="211" y="38"/>
                  </a:cxn>
                  <a:cxn ang="0">
                    <a:pos x="217" y="45"/>
                  </a:cxn>
                  <a:cxn ang="0">
                    <a:pos x="205" y="40"/>
                  </a:cxn>
                  <a:cxn ang="0">
                    <a:pos x="194" y="36"/>
                  </a:cxn>
                  <a:cxn ang="0">
                    <a:pos x="183" y="33"/>
                  </a:cxn>
                  <a:cxn ang="0">
                    <a:pos x="172" y="30"/>
                  </a:cxn>
                  <a:cxn ang="0">
                    <a:pos x="163" y="27"/>
                  </a:cxn>
                  <a:cxn ang="0">
                    <a:pos x="153" y="26"/>
                  </a:cxn>
                  <a:cxn ang="0">
                    <a:pos x="143" y="24"/>
                  </a:cxn>
                  <a:cxn ang="0">
                    <a:pos x="134" y="24"/>
                  </a:cxn>
                  <a:cxn ang="0">
                    <a:pos x="125" y="24"/>
                  </a:cxn>
                  <a:cxn ang="0">
                    <a:pos x="116" y="25"/>
                  </a:cxn>
                  <a:cxn ang="0">
                    <a:pos x="107" y="27"/>
                  </a:cxn>
                  <a:cxn ang="0">
                    <a:pos x="99" y="29"/>
                  </a:cxn>
                  <a:cxn ang="0">
                    <a:pos x="91" y="33"/>
                  </a:cxn>
                  <a:cxn ang="0">
                    <a:pos x="82" y="36"/>
                  </a:cxn>
                  <a:cxn ang="0">
                    <a:pos x="74" y="41"/>
                  </a:cxn>
                  <a:cxn ang="0">
                    <a:pos x="66" y="46"/>
                  </a:cxn>
                  <a:cxn ang="0">
                    <a:pos x="52" y="61"/>
                  </a:cxn>
                  <a:cxn ang="0">
                    <a:pos x="42" y="80"/>
                  </a:cxn>
                  <a:cxn ang="0">
                    <a:pos x="37" y="103"/>
                  </a:cxn>
                  <a:cxn ang="0">
                    <a:pos x="35" y="126"/>
                  </a:cxn>
                  <a:cxn ang="0">
                    <a:pos x="35" y="151"/>
                  </a:cxn>
                  <a:cxn ang="0">
                    <a:pos x="38" y="174"/>
                  </a:cxn>
                  <a:cxn ang="0">
                    <a:pos x="41" y="194"/>
                  </a:cxn>
                  <a:cxn ang="0">
                    <a:pos x="46" y="210"/>
                  </a:cxn>
                </a:cxnLst>
                <a:rect l="0" t="0" r="r" b="b"/>
                <a:pathLst>
                  <a:path w="217" h="210">
                    <a:moveTo>
                      <a:pt x="46" y="210"/>
                    </a:moveTo>
                    <a:lnTo>
                      <a:pt x="37" y="198"/>
                    </a:lnTo>
                    <a:lnTo>
                      <a:pt x="26" y="181"/>
                    </a:lnTo>
                    <a:lnTo>
                      <a:pt x="15" y="159"/>
                    </a:lnTo>
                    <a:lnTo>
                      <a:pt x="5" y="135"/>
                    </a:lnTo>
                    <a:lnTo>
                      <a:pt x="0" y="109"/>
                    </a:lnTo>
                    <a:lnTo>
                      <a:pt x="1" y="82"/>
                    </a:lnTo>
                    <a:lnTo>
                      <a:pt x="9" y="57"/>
                    </a:lnTo>
                    <a:lnTo>
                      <a:pt x="27" y="35"/>
                    </a:lnTo>
                    <a:lnTo>
                      <a:pt x="45" y="22"/>
                    </a:lnTo>
                    <a:lnTo>
                      <a:pt x="60" y="12"/>
                    </a:lnTo>
                    <a:lnTo>
                      <a:pt x="72" y="7"/>
                    </a:lnTo>
                    <a:lnTo>
                      <a:pt x="81" y="5"/>
                    </a:lnTo>
                    <a:lnTo>
                      <a:pt x="88" y="5"/>
                    </a:lnTo>
                    <a:lnTo>
                      <a:pt x="104" y="0"/>
                    </a:lnTo>
                    <a:lnTo>
                      <a:pt x="148" y="8"/>
                    </a:lnTo>
                    <a:lnTo>
                      <a:pt x="160" y="12"/>
                    </a:lnTo>
                    <a:lnTo>
                      <a:pt x="172" y="15"/>
                    </a:lnTo>
                    <a:lnTo>
                      <a:pt x="182" y="19"/>
                    </a:lnTo>
                    <a:lnTo>
                      <a:pt x="190" y="23"/>
                    </a:lnTo>
                    <a:lnTo>
                      <a:pt x="198" y="27"/>
                    </a:lnTo>
                    <a:lnTo>
                      <a:pt x="205" y="32"/>
                    </a:lnTo>
                    <a:lnTo>
                      <a:pt x="211" y="38"/>
                    </a:lnTo>
                    <a:lnTo>
                      <a:pt x="217" y="45"/>
                    </a:lnTo>
                    <a:lnTo>
                      <a:pt x="205" y="40"/>
                    </a:lnTo>
                    <a:lnTo>
                      <a:pt x="194" y="36"/>
                    </a:lnTo>
                    <a:lnTo>
                      <a:pt x="183" y="33"/>
                    </a:lnTo>
                    <a:lnTo>
                      <a:pt x="172" y="30"/>
                    </a:lnTo>
                    <a:lnTo>
                      <a:pt x="163" y="27"/>
                    </a:lnTo>
                    <a:lnTo>
                      <a:pt x="153" y="26"/>
                    </a:lnTo>
                    <a:lnTo>
                      <a:pt x="143" y="24"/>
                    </a:lnTo>
                    <a:lnTo>
                      <a:pt x="134" y="24"/>
                    </a:lnTo>
                    <a:lnTo>
                      <a:pt x="125" y="24"/>
                    </a:lnTo>
                    <a:lnTo>
                      <a:pt x="116" y="25"/>
                    </a:lnTo>
                    <a:lnTo>
                      <a:pt x="107" y="27"/>
                    </a:lnTo>
                    <a:lnTo>
                      <a:pt x="99" y="29"/>
                    </a:lnTo>
                    <a:lnTo>
                      <a:pt x="91" y="33"/>
                    </a:lnTo>
                    <a:lnTo>
                      <a:pt x="82" y="36"/>
                    </a:lnTo>
                    <a:lnTo>
                      <a:pt x="74" y="41"/>
                    </a:lnTo>
                    <a:lnTo>
                      <a:pt x="66" y="46"/>
                    </a:lnTo>
                    <a:lnTo>
                      <a:pt x="52" y="61"/>
                    </a:lnTo>
                    <a:lnTo>
                      <a:pt x="42" y="80"/>
                    </a:lnTo>
                    <a:lnTo>
                      <a:pt x="37" y="103"/>
                    </a:lnTo>
                    <a:lnTo>
                      <a:pt x="35" y="126"/>
                    </a:lnTo>
                    <a:lnTo>
                      <a:pt x="35" y="151"/>
                    </a:lnTo>
                    <a:lnTo>
                      <a:pt x="38" y="174"/>
                    </a:lnTo>
                    <a:lnTo>
                      <a:pt x="41" y="194"/>
                    </a:lnTo>
                    <a:lnTo>
                      <a:pt x="46" y="210"/>
                    </a:lnTo>
                    <a:close/>
                  </a:path>
                </a:pathLst>
              </a:custGeom>
              <a:solidFill>
                <a:schemeClr val="accent2"/>
              </a:solidFill>
              <a:ln w="9525">
                <a:noFill/>
                <a:round/>
                <a:headEnd/>
                <a:tailEnd/>
              </a:ln>
            </p:spPr>
            <p:txBody>
              <a:bodyPr/>
              <a:lstStyle/>
              <a:p>
                <a:pPr>
                  <a:defRPr/>
                </a:pPr>
                <a:endParaRPr lang="ru-RU"/>
              </a:p>
            </p:txBody>
          </p:sp>
          <p:sp>
            <p:nvSpPr>
              <p:cNvPr id="64523" name="Freeform 11"/>
              <p:cNvSpPr>
                <a:spLocks/>
              </p:cNvSpPr>
              <p:nvPr userDrawn="1"/>
            </p:nvSpPr>
            <p:spPr bwMode="ltGray">
              <a:xfrm rot="373331" flipH="1">
                <a:off x="41" y="2843"/>
                <a:ext cx="262" cy="308"/>
              </a:xfrm>
              <a:custGeom>
                <a:avLst/>
                <a:gdLst/>
                <a:ahLst/>
                <a:cxnLst>
                  <a:cxn ang="0">
                    <a:pos x="109" y="0"/>
                  </a:cxn>
                  <a:cxn ang="0">
                    <a:pos x="112" y="2"/>
                  </a:cxn>
                  <a:cxn ang="0">
                    <a:pos x="118" y="8"/>
                  </a:cxn>
                  <a:cxn ang="0">
                    <a:pos x="127" y="18"/>
                  </a:cxn>
                  <a:cxn ang="0">
                    <a:pos x="137" y="33"/>
                  </a:cxn>
                  <a:cxn ang="0">
                    <a:pos x="145" y="52"/>
                  </a:cxn>
                  <a:cxn ang="0">
                    <a:pos x="150" y="76"/>
                  </a:cxn>
                  <a:cxn ang="0">
                    <a:pos x="150" y="105"/>
                  </a:cxn>
                  <a:cxn ang="0">
                    <a:pos x="144" y="139"/>
                  </a:cxn>
                  <a:cxn ang="0">
                    <a:pos x="140" y="149"/>
                  </a:cxn>
                  <a:cxn ang="0">
                    <a:pos x="136" y="157"/>
                  </a:cxn>
                  <a:cxn ang="0">
                    <a:pos x="131" y="165"/>
                  </a:cxn>
                  <a:cxn ang="0">
                    <a:pos x="125" y="173"/>
                  </a:cxn>
                  <a:cxn ang="0">
                    <a:pos x="117" y="180"/>
                  </a:cxn>
                  <a:cxn ang="0">
                    <a:pos x="110" y="185"/>
                  </a:cxn>
                  <a:cxn ang="0">
                    <a:pos x="102" y="191"/>
                  </a:cxn>
                  <a:cxn ang="0">
                    <a:pos x="92" y="195"/>
                  </a:cxn>
                  <a:cxn ang="0">
                    <a:pos x="82" y="197"/>
                  </a:cxn>
                  <a:cxn ang="0">
                    <a:pos x="72" y="200"/>
                  </a:cxn>
                  <a:cxn ang="0">
                    <a:pos x="61" y="201"/>
                  </a:cxn>
                  <a:cxn ang="0">
                    <a:pos x="49" y="201"/>
                  </a:cxn>
                  <a:cxn ang="0">
                    <a:pos x="37" y="200"/>
                  </a:cxn>
                  <a:cxn ang="0">
                    <a:pos x="25" y="197"/>
                  </a:cxn>
                  <a:cxn ang="0">
                    <a:pos x="12" y="193"/>
                  </a:cxn>
                  <a:cxn ang="0">
                    <a:pos x="0" y="188"/>
                  </a:cxn>
                  <a:cxn ang="0">
                    <a:pos x="11" y="195"/>
                  </a:cxn>
                  <a:cxn ang="0">
                    <a:pos x="22" y="200"/>
                  </a:cxn>
                  <a:cxn ang="0">
                    <a:pos x="33" y="205"/>
                  </a:cxn>
                  <a:cxn ang="0">
                    <a:pos x="43" y="208"/>
                  </a:cxn>
                  <a:cxn ang="0">
                    <a:pos x="53" y="211"/>
                  </a:cxn>
                  <a:cxn ang="0">
                    <a:pos x="63" y="212"/>
                  </a:cxn>
                  <a:cxn ang="0">
                    <a:pos x="73" y="213"/>
                  </a:cxn>
                  <a:cxn ang="0">
                    <a:pos x="83" y="213"/>
                  </a:cxn>
                  <a:cxn ang="0">
                    <a:pos x="91" y="212"/>
                  </a:cxn>
                  <a:cxn ang="0">
                    <a:pos x="100" y="210"/>
                  </a:cxn>
                  <a:cxn ang="0">
                    <a:pos x="108" y="208"/>
                  </a:cxn>
                  <a:cxn ang="0">
                    <a:pos x="116" y="206"/>
                  </a:cxn>
                  <a:cxn ang="0">
                    <a:pos x="123" y="203"/>
                  </a:cxn>
                  <a:cxn ang="0">
                    <a:pos x="130" y="199"/>
                  </a:cxn>
                  <a:cxn ang="0">
                    <a:pos x="136" y="195"/>
                  </a:cxn>
                  <a:cxn ang="0">
                    <a:pos x="142" y="191"/>
                  </a:cxn>
                  <a:cxn ang="0">
                    <a:pos x="158" y="176"/>
                  </a:cxn>
                  <a:cxn ang="0">
                    <a:pos x="169" y="161"/>
                  </a:cxn>
                  <a:cxn ang="0">
                    <a:pos x="176" y="144"/>
                  </a:cxn>
                  <a:cxn ang="0">
                    <a:pos x="179" y="128"/>
                  </a:cxn>
                  <a:cxn ang="0">
                    <a:pos x="181" y="111"/>
                  </a:cxn>
                  <a:cxn ang="0">
                    <a:pos x="181" y="95"/>
                  </a:cxn>
                  <a:cxn ang="0">
                    <a:pos x="182" y="79"/>
                  </a:cxn>
                  <a:cxn ang="0">
                    <a:pos x="173" y="46"/>
                  </a:cxn>
                  <a:cxn ang="0">
                    <a:pos x="156" y="21"/>
                  </a:cxn>
                  <a:cxn ang="0">
                    <a:pos x="151" y="18"/>
                  </a:cxn>
                  <a:cxn ang="0">
                    <a:pos x="147" y="15"/>
                  </a:cxn>
                  <a:cxn ang="0">
                    <a:pos x="142" y="13"/>
                  </a:cxn>
                  <a:cxn ang="0">
                    <a:pos x="138" y="11"/>
                  </a:cxn>
                  <a:cxn ang="0">
                    <a:pos x="132" y="9"/>
                  </a:cxn>
                  <a:cxn ang="0">
                    <a:pos x="126" y="6"/>
                  </a:cxn>
                  <a:cxn ang="0">
                    <a:pos x="119" y="3"/>
                  </a:cxn>
                  <a:cxn ang="0">
                    <a:pos x="109" y="0"/>
                  </a:cxn>
                </a:cxnLst>
                <a:rect l="0" t="0" r="r" b="b"/>
                <a:pathLst>
                  <a:path w="182" h="213">
                    <a:moveTo>
                      <a:pt x="109" y="0"/>
                    </a:moveTo>
                    <a:lnTo>
                      <a:pt x="112" y="2"/>
                    </a:lnTo>
                    <a:lnTo>
                      <a:pt x="118" y="8"/>
                    </a:lnTo>
                    <a:lnTo>
                      <a:pt x="127" y="18"/>
                    </a:lnTo>
                    <a:lnTo>
                      <a:pt x="137" y="33"/>
                    </a:lnTo>
                    <a:lnTo>
                      <a:pt x="145" y="52"/>
                    </a:lnTo>
                    <a:lnTo>
                      <a:pt x="150" y="76"/>
                    </a:lnTo>
                    <a:lnTo>
                      <a:pt x="150" y="105"/>
                    </a:lnTo>
                    <a:lnTo>
                      <a:pt x="144" y="139"/>
                    </a:lnTo>
                    <a:lnTo>
                      <a:pt x="140" y="149"/>
                    </a:lnTo>
                    <a:lnTo>
                      <a:pt x="136" y="157"/>
                    </a:lnTo>
                    <a:lnTo>
                      <a:pt x="131" y="165"/>
                    </a:lnTo>
                    <a:lnTo>
                      <a:pt x="125" y="173"/>
                    </a:lnTo>
                    <a:lnTo>
                      <a:pt x="117" y="180"/>
                    </a:lnTo>
                    <a:lnTo>
                      <a:pt x="110" y="185"/>
                    </a:lnTo>
                    <a:lnTo>
                      <a:pt x="102" y="191"/>
                    </a:lnTo>
                    <a:lnTo>
                      <a:pt x="92" y="195"/>
                    </a:lnTo>
                    <a:lnTo>
                      <a:pt x="82" y="197"/>
                    </a:lnTo>
                    <a:lnTo>
                      <a:pt x="72" y="200"/>
                    </a:lnTo>
                    <a:lnTo>
                      <a:pt x="61" y="201"/>
                    </a:lnTo>
                    <a:lnTo>
                      <a:pt x="49" y="201"/>
                    </a:lnTo>
                    <a:lnTo>
                      <a:pt x="37" y="200"/>
                    </a:lnTo>
                    <a:lnTo>
                      <a:pt x="25" y="197"/>
                    </a:lnTo>
                    <a:lnTo>
                      <a:pt x="12" y="193"/>
                    </a:lnTo>
                    <a:lnTo>
                      <a:pt x="0" y="188"/>
                    </a:lnTo>
                    <a:lnTo>
                      <a:pt x="11" y="195"/>
                    </a:lnTo>
                    <a:lnTo>
                      <a:pt x="22" y="200"/>
                    </a:lnTo>
                    <a:lnTo>
                      <a:pt x="33" y="205"/>
                    </a:lnTo>
                    <a:lnTo>
                      <a:pt x="43" y="208"/>
                    </a:lnTo>
                    <a:lnTo>
                      <a:pt x="53" y="211"/>
                    </a:lnTo>
                    <a:lnTo>
                      <a:pt x="63" y="212"/>
                    </a:lnTo>
                    <a:lnTo>
                      <a:pt x="73" y="213"/>
                    </a:lnTo>
                    <a:lnTo>
                      <a:pt x="83" y="213"/>
                    </a:lnTo>
                    <a:lnTo>
                      <a:pt x="91" y="212"/>
                    </a:lnTo>
                    <a:lnTo>
                      <a:pt x="100" y="210"/>
                    </a:lnTo>
                    <a:lnTo>
                      <a:pt x="108" y="208"/>
                    </a:lnTo>
                    <a:lnTo>
                      <a:pt x="116" y="206"/>
                    </a:lnTo>
                    <a:lnTo>
                      <a:pt x="123" y="203"/>
                    </a:lnTo>
                    <a:lnTo>
                      <a:pt x="130" y="199"/>
                    </a:lnTo>
                    <a:lnTo>
                      <a:pt x="136" y="195"/>
                    </a:lnTo>
                    <a:lnTo>
                      <a:pt x="142" y="191"/>
                    </a:lnTo>
                    <a:lnTo>
                      <a:pt x="158" y="176"/>
                    </a:lnTo>
                    <a:lnTo>
                      <a:pt x="169" y="161"/>
                    </a:lnTo>
                    <a:lnTo>
                      <a:pt x="176" y="144"/>
                    </a:lnTo>
                    <a:lnTo>
                      <a:pt x="179" y="128"/>
                    </a:lnTo>
                    <a:lnTo>
                      <a:pt x="181" y="111"/>
                    </a:lnTo>
                    <a:lnTo>
                      <a:pt x="181" y="95"/>
                    </a:lnTo>
                    <a:lnTo>
                      <a:pt x="182" y="79"/>
                    </a:lnTo>
                    <a:lnTo>
                      <a:pt x="173" y="46"/>
                    </a:lnTo>
                    <a:lnTo>
                      <a:pt x="156" y="21"/>
                    </a:lnTo>
                    <a:lnTo>
                      <a:pt x="151" y="18"/>
                    </a:lnTo>
                    <a:lnTo>
                      <a:pt x="147" y="15"/>
                    </a:lnTo>
                    <a:lnTo>
                      <a:pt x="142" y="13"/>
                    </a:lnTo>
                    <a:lnTo>
                      <a:pt x="138" y="11"/>
                    </a:lnTo>
                    <a:lnTo>
                      <a:pt x="132" y="9"/>
                    </a:lnTo>
                    <a:lnTo>
                      <a:pt x="126" y="6"/>
                    </a:lnTo>
                    <a:lnTo>
                      <a:pt x="119" y="3"/>
                    </a:lnTo>
                    <a:lnTo>
                      <a:pt x="109" y="0"/>
                    </a:lnTo>
                    <a:close/>
                  </a:path>
                </a:pathLst>
              </a:custGeom>
              <a:solidFill>
                <a:schemeClr val="accent2"/>
              </a:solidFill>
              <a:ln w="9525">
                <a:noFill/>
                <a:round/>
                <a:headEnd/>
                <a:tailEnd/>
              </a:ln>
            </p:spPr>
            <p:txBody>
              <a:bodyPr/>
              <a:lstStyle/>
              <a:p>
                <a:pPr>
                  <a:defRPr/>
                </a:pPr>
                <a:endParaRPr lang="ru-RU"/>
              </a:p>
            </p:txBody>
          </p:sp>
          <p:sp>
            <p:nvSpPr>
              <p:cNvPr id="64524" name="Freeform 12"/>
              <p:cNvSpPr>
                <a:spLocks/>
              </p:cNvSpPr>
              <p:nvPr userDrawn="1"/>
            </p:nvSpPr>
            <p:spPr bwMode="ltGray">
              <a:xfrm rot="373331" flipH="1">
                <a:off x="121" y="2907"/>
                <a:ext cx="93" cy="156"/>
              </a:xfrm>
              <a:custGeom>
                <a:avLst/>
                <a:gdLst/>
                <a:ahLst/>
                <a:cxnLst>
                  <a:cxn ang="0">
                    <a:pos x="94" y="0"/>
                  </a:cxn>
                  <a:cxn ang="0">
                    <a:pos x="105" y="9"/>
                  </a:cxn>
                  <a:cxn ang="0">
                    <a:pos x="115" y="27"/>
                  </a:cxn>
                  <a:cxn ang="0">
                    <a:pos x="123" y="50"/>
                  </a:cxn>
                  <a:cxn ang="0">
                    <a:pos x="128" y="78"/>
                  </a:cxn>
                  <a:cxn ang="0">
                    <a:pos x="127" y="111"/>
                  </a:cxn>
                  <a:cxn ang="0">
                    <a:pos x="116" y="145"/>
                  </a:cxn>
                  <a:cxn ang="0">
                    <a:pos x="94" y="181"/>
                  </a:cxn>
                  <a:cxn ang="0">
                    <a:pos x="60" y="217"/>
                  </a:cxn>
                  <a:cxn ang="0">
                    <a:pos x="49" y="213"/>
                  </a:cxn>
                  <a:cxn ang="0">
                    <a:pos x="38" y="210"/>
                  </a:cxn>
                  <a:cxn ang="0">
                    <a:pos x="26" y="205"/>
                  </a:cxn>
                  <a:cxn ang="0">
                    <a:pos x="16" y="201"/>
                  </a:cxn>
                  <a:cxn ang="0">
                    <a:pos x="8" y="196"/>
                  </a:cxn>
                  <a:cxn ang="0">
                    <a:pos x="2" y="190"/>
                  </a:cxn>
                  <a:cxn ang="0">
                    <a:pos x="0" y="183"/>
                  </a:cxn>
                  <a:cxn ang="0">
                    <a:pos x="1" y="178"/>
                  </a:cxn>
                  <a:cxn ang="0">
                    <a:pos x="13" y="171"/>
                  </a:cxn>
                  <a:cxn ang="0">
                    <a:pos x="29" y="161"/>
                  </a:cxn>
                  <a:cxn ang="0">
                    <a:pos x="46" y="150"/>
                  </a:cxn>
                  <a:cxn ang="0">
                    <a:pos x="63" y="134"/>
                  </a:cxn>
                  <a:cxn ang="0">
                    <a:pos x="79" y="112"/>
                  </a:cxn>
                  <a:cxn ang="0">
                    <a:pos x="91" y="83"/>
                  </a:cxn>
                  <a:cxn ang="0">
                    <a:pos x="97" y="46"/>
                  </a:cxn>
                  <a:cxn ang="0">
                    <a:pos x="94" y="0"/>
                  </a:cxn>
                </a:cxnLst>
                <a:rect l="0" t="0" r="r" b="b"/>
                <a:pathLst>
                  <a:path w="128" h="217">
                    <a:moveTo>
                      <a:pt x="94" y="0"/>
                    </a:moveTo>
                    <a:lnTo>
                      <a:pt x="105" y="9"/>
                    </a:lnTo>
                    <a:lnTo>
                      <a:pt x="115" y="27"/>
                    </a:lnTo>
                    <a:lnTo>
                      <a:pt x="123" y="50"/>
                    </a:lnTo>
                    <a:lnTo>
                      <a:pt x="128" y="78"/>
                    </a:lnTo>
                    <a:lnTo>
                      <a:pt x="127" y="111"/>
                    </a:lnTo>
                    <a:lnTo>
                      <a:pt x="116" y="145"/>
                    </a:lnTo>
                    <a:lnTo>
                      <a:pt x="94" y="181"/>
                    </a:lnTo>
                    <a:lnTo>
                      <a:pt x="60" y="217"/>
                    </a:lnTo>
                    <a:lnTo>
                      <a:pt x="49" y="213"/>
                    </a:lnTo>
                    <a:lnTo>
                      <a:pt x="38" y="210"/>
                    </a:lnTo>
                    <a:lnTo>
                      <a:pt x="26" y="205"/>
                    </a:lnTo>
                    <a:lnTo>
                      <a:pt x="16" y="201"/>
                    </a:lnTo>
                    <a:lnTo>
                      <a:pt x="8" y="196"/>
                    </a:lnTo>
                    <a:lnTo>
                      <a:pt x="2" y="190"/>
                    </a:lnTo>
                    <a:lnTo>
                      <a:pt x="0" y="183"/>
                    </a:lnTo>
                    <a:lnTo>
                      <a:pt x="1" y="178"/>
                    </a:lnTo>
                    <a:lnTo>
                      <a:pt x="13" y="171"/>
                    </a:lnTo>
                    <a:lnTo>
                      <a:pt x="29" y="161"/>
                    </a:lnTo>
                    <a:lnTo>
                      <a:pt x="46" y="150"/>
                    </a:lnTo>
                    <a:lnTo>
                      <a:pt x="63" y="134"/>
                    </a:lnTo>
                    <a:lnTo>
                      <a:pt x="79" y="112"/>
                    </a:lnTo>
                    <a:lnTo>
                      <a:pt x="91" y="83"/>
                    </a:lnTo>
                    <a:lnTo>
                      <a:pt x="97" y="46"/>
                    </a:lnTo>
                    <a:lnTo>
                      <a:pt x="94" y="0"/>
                    </a:lnTo>
                    <a:close/>
                  </a:path>
                </a:pathLst>
              </a:custGeom>
              <a:solidFill>
                <a:schemeClr val="accent2"/>
              </a:solidFill>
              <a:ln w="9525">
                <a:noFill/>
                <a:round/>
                <a:headEnd/>
                <a:tailEnd/>
              </a:ln>
            </p:spPr>
            <p:txBody>
              <a:bodyPr/>
              <a:lstStyle/>
              <a:p>
                <a:pPr>
                  <a:defRPr/>
                </a:pPr>
                <a:endParaRPr lang="ru-RU"/>
              </a:p>
            </p:txBody>
          </p:sp>
          <p:sp>
            <p:nvSpPr>
              <p:cNvPr id="64525" name="Freeform 13"/>
              <p:cNvSpPr>
                <a:spLocks/>
              </p:cNvSpPr>
              <p:nvPr userDrawn="1"/>
            </p:nvSpPr>
            <p:spPr bwMode="ltGray">
              <a:xfrm rot="373331" flipH="1">
                <a:off x="313" y="3110"/>
                <a:ext cx="85" cy="93"/>
              </a:xfrm>
              <a:custGeom>
                <a:avLst/>
                <a:gdLst/>
                <a:ahLst/>
                <a:cxnLst>
                  <a:cxn ang="0">
                    <a:pos x="75" y="0"/>
                  </a:cxn>
                  <a:cxn ang="0">
                    <a:pos x="0" y="25"/>
                  </a:cxn>
                  <a:cxn ang="0">
                    <a:pos x="3" y="26"/>
                  </a:cxn>
                  <a:cxn ang="0">
                    <a:pos x="14" y="29"/>
                  </a:cxn>
                  <a:cxn ang="0">
                    <a:pos x="29" y="36"/>
                  </a:cxn>
                  <a:cxn ang="0">
                    <a:pos x="46" y="47"/>
                  </a:cxn>
                  <a:cxn ang="0">
                    <a:pos x="66" y="62"/>
                  </a:cxn>
                  <a:cxn ang="0">
                    <a:pos x="84" y="80"/>
                  </a:cxn>
                  <a:cxn ang="0">
                    <a:pos x="102" y="103"/>
                  </a:cxn>
                  <a:cxn ang="0">
                    <a:pos x="116" y="132"/>
                  </a:cxn>
                  <a:cxn ang="0">
                    <a:pos x="117" y="120"/>
                  </a:cxn>
                  <a:cxn ang="0">
                    <a:pos x="115" y="107"/>
                  </a:cxn>
                  <a:cxn ang="0">
                    <a:pos x="108" y="90"/>
                  </a:cxn>
                  <a:cxn ang="0">
                    <a:pos x="99" y="74"/>
                  </a:cxn>
                  <a:cxn ang="0">
                    <a:pos x="89" y="58"/>
                  </a:cxn>
                  <a:cxn ang="0">
                    <a:pos x="78" y="45"/>
                  </a:cxn>
                  <a:cxn ang="0">
                    <a:pos x="67" y="36"/>
                  </a:cxn>
                  <a:cxn ang="0">
                    <a:pos x="58" y="32"/>
                  </a:cxn>
                  <a:cxn ang="0">
                    <a:pos x="69" y="29"/>
                  </a:cxn>
                  <a:cxn ang="0">
                    <a:pos x="79" y="28"/>
                  </a:cxn>
                  <a:cxn ang="0">
                    <a:pos x="89" y="26"/>
                  </a:cxn>
                  <a:cxn ang="0">
                    <a:pos x="98" y="25"/>
                  </a:cxn>
                  <a:cxn ang="0">
                    <a:pos x="105" y="24"/>
                  </a:cxn>
                  <a:cxn ang="0">
                    <a:pos x="109" y="22"/>
                  </a:cxn>
                  <a:cxn ang="0">
                    <a:pos x="113" y="21"/>
                  </a:cxn>
                  <a:cxn ang="0">
                    <a:pos x="114" y="21"/>
                  </a:cxn>
                  <a:cxn ang="0">
                    <a:pos x="75" y="0"/>
                  </a:cxn>
                </a:cxnLst>
                <a:rect l="0" t="0" r="r" b="b"/>
                <a:pathLst>
                  <a:path w="117" h="132">
                    <a:moveTo>
                      <a:pt x="75" y="0"/>
                    </a:moveTo>
                    <a:lnTo>
                      <a:pt x="0" y="25"/>
                    </a:lnTo>
                    <a:lnTo>
                      <a:pt x="3" y="26"/>
                    </a:lnTo>
                    <a:lnTo>
                      <a:pt x="14" y="29"/>
                    </a:lnTo>
                    <a:lnTo>
                      <a:pt x="29" y="36"/>
                    </a:lnTo>
                    <a:lnTo>
                      <a:pt x="46" y="47"/>
                    </a:lnTo>
                    <a:lnTo>
                      <a:pt x="66" y="62"/>
                    </a:lnTo>
                    <a:lnTo>
                      <a:pt x="84" y="80"/>
                    </a:lnTo>
                    <a:lnTo>
                      <a:pt x="102" y="103"/>
                    </a:lnTo>
                    <a:lnTo>
                      <a:pt x="116" y="132"/>
                    </a:lnTo>
                    <a:lnTo>
                      <a:pt x="117" y="120"/>
                    </a:lnTo>
                    <a:lnTo>
                      <a:pt x="115" y="107"/>
                    </a:lnTo>
                    <a:lnTo>
                      <a:pt x="108" y="90"/>
                    </a:lnTo>
                    <a:lnTo>
                      <a:pt x="99" y="74"/>
                    </a:lnTo>
                    <a:lnTo>
                      <a:pt x="89" y="58"/>
                    </a:lnTo>
                    <a:lnTo>
                      <a:pt x="78" y="45"/>
                    </a:lnTo>
                    <a:lnTo>
                      <a:pt x="67" y="36"/>
                    </a:lnTo>
                    <a:lnTo>
                      <a:pt x="58" y="32"/>
                    </a:lnTo>
                    <a:lnTo>
                      <a:pt x="69" y="29"/>
                    </a:lnTo>
                    <a:lnTo>
                      <a:pt x="79" y="28"/>
                    </a:lnTo>
                    <a:lnTo>
                      <a:pt x="89" y="26"/>
                    </a:lnTo>
                    <a:lnTo>
                      <a:pt x="98" y="25"/>
                    </a:lnTo>
                    <a:lnTo>
                      <a:pt x="105" y="24"/>
                    </a:lnTo>
                    <a:lnTo>
                      <a:pt x="109" y="22"/>
                    </a:lnTo>
                    <a:lnTo>
                      <a:pt x="113" y="21"/>
                    </a:lnTo>
                    <a:lnTo>
                      <a:pt x="114" y="21"/>
                    </a:lnTo>
                    <a:lnTo>
                      <a:pt x="75" y="0"/>
                    </a:lnTo>
                    <a:close/>
                  </a:path>
                </a:pathLst>
              </a:custGeom>
              <a:solidFill>
                <a:schemeClr val="accent2"/>
              </a:solidFill>
              <a:ln w="9525">
                <a:noFill/>
                <a:round/>
                <a:headEnd/>
                <a:tailEnd/>
              </a:ln>
            </p:spPr>
            <p:txBody>
              <a:bodyPr/>
              <a:lstStyle/>
              <a:p>
                <a:pPr>
                  <a:defRPr/>
                </a:pPr>
                <a:endParaRPr lang="ru-RU"/>
              </a:p>
            </p:txBody>
          </p:sp>
          <p:sp>
            <p:nvSpPr>
              <p:cNvPr id="64526" name="Freeform 14"/>
              <p:cNvSpPr>
                <a:spLocks/>
              </p:cNvSpPr>
              <p:nvPr userDrawn="1"/>
            </p:nvSpPr>
            <p:spPr bwMode="ltGray">
              <a:xfrm rot="373331" flipH="1">
                <a:off x="289" y="3133"/>
                <a:ext cx="21" cy="55"/>
              </a:xfrm>
              <a:custGeom>
                <a:avLst/>
                <a:gdLst/>
                <a:ahLst/>
                <a:cxnLst>
                  <a:cxn ang="0">
                    <a:pos x="29" y="0"/>
                  </a:cxn>
                  <a:cxn ang="0">
                    <a:pos x="23" y="0"/>
                  </a:cxn>
                  <a:cxn ang="0">
                    <a:pos x="16" y="4"/>
                  </a:cxn>
                  <a:cxn ang="0">
                    <a:pos x="9" y="9"/>
                  </a:cxn>
                  <a:cxn ang="0">
                    <a:pos x="4" y="19"/>
                  </a:cxn>
                  <a:cxn ang="0">
                    <a:pos x="1" y="30"/>
                  </a:cxn>
                  <a:cxn ang="0">
                    <a:pos x="0" y="44"/>
                  </a:cxn>
                  <a:cxn ang="0">
                    <a:pos x="3" y="60"/>
                  </a:cxn>
                  <a:cxn ang="0">
                    <a:pos x="11" y="77"/>
                  </a:cxn>
                  <a:cxn ang="0">
                    <a:pos x="15" y="53"/>
                  </a:cxn>
                  <a:cxn ang="0">
                    <a:pos x="19" y="37"/>
                  </a:cxn>
                  <a:cxn ang="0">
                    <a:pos x="23" y="22"/>
                  </a:cxn>
                  <a:cxn ang="0">
                    <a:pos x="29" y="0"/>
                  </a:cxn>
                </a:cxnLst>
                <a:rect l="0" t="0" r="r" b="b"/>
                <a:pathLst>
                  <a:path w="29" h="77">
                    <a:moveTo>
                      <a:pt x="29" y="0"/>
                    </a:moveTo>
                    <a:lnTo>
                      <a:pt x="23" y="0"/>
                    </a:lnTo>
                    <a:lnTo>
                      <a:pt x="16" y="4"/>
                    </a:lnTo>
                    <a:lnTo>
                      <a:pt x="9" y="9"/>
                    </a:lnTo>
                    <a:lnTo>
                      <a:pt x="4" y="19"/>
                    </a:lnTo>
                    <a:lnTo>
                      <a:pt x="1" y="30"/>
                    </a:lnTo>
                    <a:lnTo>
                      <a:pt x="0" y="44"/>
                    </a:lnTo>
                    <a:lnTo>
                      <a:pt x="3" y="60"/>
                    </a:lnTo>
                    <a:lnTo>
                      <a:pt x="11" y="77"/>
                    </a:lnTo>
                    <a:lnTo>
                      <a:pt x="15" y="53"/>
                    </a:lnTo>
                    <a:lnTo>
                      <a:pt x="19" y="37"/>
                    </a:lnTo>
                    <a:lnTo>
                      <a:pt x="23" y="22"/>
                    </a:lnTo>
                    <a:lnTo>
                      <a:pt x="29" y="0"/>
                    </a:lnTo>
                    <a:close/>
                  </a:path>
                </a:pathLst>
              </a:custGeom>
              <a:solidFill>
                <a:schemeClr val="accent2"/>
              </a:solidFill>
              <a:ln w="9525">
                <a:noFill/>
                <a:round/>
                <a:headEnd/>
                <a:tailEnd/>
              </a:ln>
            </p:spPr>
            <p:txBody>
              <a:bodyPr/>
              <a:lstStyle/>
              <a:p>
                <a:pPr>
                  <a:defRPr/>
                </a:pPr>
                <a:endParaRPr lang="ru-RU"/>
              </a:p>
            </p:txBody>
          </p:sp>
          <p:grpSp>
            <p:nvGrpSpPr>
              <p:cNvPr id="1067" name="Group 15"/>
              <p:cNvGrpSpPr>
                <a:grpSpLocks/>
              </p:cNvGrpSpPr>
              <p:nvPr userDrawn="1"/>
            </p:nvGrpSpPr>
            <p:grpSpPr bwMode="auto">
              <a:xfrm rot="10886446" flipH="1">
                <a:off x="335" y="3251"/>
                <a:ext cx="608" cy="369"/>
                <a:chOff x="-366" y="1704"/>
                <a:chExt cx="608" cy="369"/>
              </a:xfrm>
            </p:grpSpPr>
            <p:sp>
              <p:nvSpPr>
                <p:cNvPr id="64528" name="Freeform 16"/>
                <p:cNvSpPr>
                  <a:spLocks/>
                </p:cNvSpPr>
                <p:nvPr userDrawn="1"/>
              </p:nvSpPr>
              <p:spPr bwMode="ltGray">
                <a:xfrm rot="4200091">
                  <a:off x="-243" y="1807"/>
                  <a:ext cx="143" cy="390"/>
                </a:xfrm>
                <a:custGeom>
                  <a:avLst/>
                  <a:gdLst/>
                  <a:ahLst/>
                  <a:cxnLst>
                    <a:cxn ang="0">
                      <a:pos x="12" y="44"/>
                    </a:cxn>
                    <a:cxn ang="0">
                      <a:pos x="6" y="72"/>
                    </a:cxn>
                    <a:cxn ang="0">
                      <a:pos x="3" y="99"/>
                    </a:cxn>
                    <a:cxn ang="0">
                      <a:pos x="0" y="125"/>
                    </a:cxn>
                    <a:cxn ang="0">
                      <a:pos x="0" y="151"/>
                    </a:cxn>
                    <a:cxn ang="0">
                      <a:pos x="3" y="180"/>
                    </a:cxn>
                    <a:cxn ang="0">
                      <a:pos x="7" y="211"/>
                    </a:cxn>
                    <a:cxn ang="0">
                      <a:pos x="16" y="247"/>
                    </a:cxn>
                    <a:cxn ang="0">
                      <a:pos x="29" y="287"/>
                    </a:cxn>
                    <a:cxn ang="0">
                      <a:pos x="43" y="325"/>
                    </a:cxn>
                    <a:cxn ang="0">
                      <a:pos x="61" y="364"/>
                    </a:cxn>
                    <a:cxn ang="0">
                      <a:pos x="83" y="406"/>
                    </a:cxn>
                    <a:cxn ang="0">
                      <a:pos x="106" y="446"/>
                    </a:cxn>
                    <a:cxn ang="0">
                      <a:pos x="132" y="483"/>
                    </a:cxn>
                    <a:cxn ang="0">
                      <a:pos x="157" y="516"/>
                    </a:cxn>
                    <a:cxn ang="0">
                      <a:pos x="182" y="544"/>
                    </a:cxn>
                    <a:cxn ang="0">
                      <a:pos x="207" y="564"/>
                    </a:cxn>
                    <a:cxn ang="0">
                      <a:pos x="160" y="501"/>
                    </a:cxn>
                    <a:cxn ang="0">
                      <a:pos x="127" y="448"/>
                    </a:cxn>
                    <a:cxn ang="0">
                      <a:pos x="103" y="405"/>
                    </a:cxn>
                    <a:cxn ang="0">
                      <a:pos x="87" y="368"/>
                    </a:cxn>
                    <a:cxn ang="0">
                      <a:pos x="75" y="337"/>
                    </a:cxn>
                    <a:cxn ang="0">
                      <a:pos x="68" y="309"/>
                    </a:cxn>
                    <a:cxn ang="0">
                      <a:pos x="63" y="285"/>
                    </a:cxn>
                    <a:cxn ang="0">
                      <a:pos x="56" y="261"/>
                    </a:cxn>
                    <a:cxn ang="0">
                      <a:pos x="44" y="205"/>
                    </a:cxn>
                    <a:cxn ang="0">
                      <a:pos x="41" y="140"/>
                    </a:cxn>
                    <a:cxn ang="0">
                      <a:pos x="43" y="68"/>
                    </a:cxn>
                    <a:cxn ang="0">
                      <a:pos x="50" y="0"/>
                    </a:cxn>
                    <a:cxn ang="0">
                      <a:pos x="12" y="44"/>
                    </a:cxn>
                  </a:cxnLst>
                  <a:rect l="0" t="0" r="r" b="b"/>
                  <a:pathLst>
                    <a:path w="207" h="564">
                      <a:moveTo>
                        <a:pt x="12" y="44"/>
                      </a:moveTo>
                      <a:lnTo>
                        <a:pt x="6" y="72"/>
                      </a:lnTo>
                      <a:lnTo>
                        <a:pt x="3" y="99"/>
                      </a:lnTo>
                      <a:lnTo>
                        <a:pt x="0" y="125"/>
                      </a:lnTo>
                      <a:lnTo>
                        <a:pt x="0" y="151"/>
                      </a:lnTo>
                      <a:lnTo>
                        <a:pt x="3" y="180"/>
                      </a:lnTo>
                      <a:lnTo>
                        <a:pt x="7" y="211"/>
                      </a:lnTo>
                      <a:lnTo>
                        <a:pt x="16" y="247"/>
                      </a:lnTo>
                      <a:lnTo>
                        <a:pt x="29" y="287"/>
                      </a:lnTo>
                      <a:lnTo>
                        <a:pt x="43" y="325"/>
                      </a:lnTo>
                      <a:lnTo>
                        <a:pt x="61" y="364"/>
                      </a:lnTo>
                      <a:lnTo>
                        <a:pt x="83" y="406"/>
                      </a:lnTo>
                      <a:lnTo>
                        <a:pt x="106" y="446"/>
                      </a:lnTo>
                      <a:lnTo>
                        <a:pt x="132" y="483"/>
                      </a:lnTo>
                      <a:lnTo>
                        <a:pt x="157" y="516"/>
                      </a:lnTo>
                      <a:lnTo>
                        <a:pt x="182" y="544"/>
                      </a:lnTo>
                      <a:lnTo>
                        <a:pt x="207" y="564"/>
                      </a:lnTo>
                      <a:lnTo>
                        <a:pt x="160" y="501"/>
                      </a:lnTo>
                      <a:lnTo>
                        <a:pt x="127" y="448"/>
                      </a:lnTo>
                      <a:lnTo>
                        <a:pt x="103" y="405"/>
                      </a:lnTo>
                      <a:lnTo>
                        <a:pt x="87" y="368"/>
                      </a:lnTo>
                      <a:lnTo>
                        <a:pt x="75" y="337"/>
                      </a:lnTo>
                      <a:lnTo>
                        <a:pt x="68" y="309"/>
                      </a:lnTo>
                      <a:lnTo>
                        <a:pt x="63" y="285"/>
                      </a:lnTo>
                      <a:lnTo>
                        <a:pt x="56" y="261"/>
                      </a:lnTo>
                      <a:lnTo>
                        <a:pt x="44" y="205"/>
                      </a:lnTo>
                      <a:lnTo>
                        <a:pt x="41" y="140"/>
                      </a:lnTo>
                      <a:lnTo>
                        <a:pt x="43" y="68"/>
                      </a:lnTo>
                      <a:lnTo>
                        <a:pt x="50" y="0"/>
                      </a:lnTo>
                      <a:lnTo>
                        <a:pt x="12" y="44"/>
                      </a:lnTo>
                      <a:close/>
                    </a:path>
                  </a:pathLst>
                </a:custGeom>
                <a:solidFill>
                  <a:schemeClr val="accent2"/>
                </a:solidFill>
                <a:ln w="9525">
                  <a:noFill/>
                  <a:round/>
                  <a:headEnd/>
                  <a:tailEnd/>
                </a:ln>
              </p:spPr>
              <p:txBody>
                <a:bodyPr/>
                <a:lstStyle/>
                <a:p>
                  <a:pPr>
                    <a:defRPr/>
                  </a:pPr>
                  <a:endParaRPr lang="ru-RU"/>
                </a:p>
              </p:txBody>
            </p:sp>
            <p:sp>
              <p:nvSpPr>
                <p:cNvPr id="64529" name="Freeform 17"/>
                <p:cNvSpPr>
                  <a:spLocks/>
                </p:cNvSpPr>
                <p:nvPr userDrawn="1"/>
              </p:nvSpPr>
              <p:spPr bwMode="ltGray">
                <a:xfrm rot="4200091">
                  <a:off x="124" y="1761"/>
                  <a:ext cx="33" cy="160"/>
                </a:xfrm>
                <a:custGeom>
                  <a:avLst/>
                  <a:gdLst/>
                  <a:ahLst/>
                  <a:cxnLst>
                    <a:cxn ang="0">
                      <a:pos x="0" y="19"/>
                    </a:cxn>
                    <a:cxn ang="0">
                      <a:pos x="14" y="55"/>
                    </a:cxn>
                    <a:cxn ang="0">
                      <a:pos x="22" y="101"/>
                    </a:cxn>
                    <a:cxn ang="0">
                      <a:pos x="24" y="159"/>
                    </a:cxn>
                    <a:cxn ang="0">
                      <a:pos x="19" y="232"/>
                    </a:cxn>
                    <a:cxn ang="0">
                      <a:pos x="45" y="217"/>
                    </a:cxn>
                    <a:cxn ang="0">
                      <a:pos x="47" y="178"/>
                    </a:cxn>
                    <a:cxn ang="0">
                      <a:pos x="47" y="140"/>
                    </a:cxn>
                    <a:cxn ang="0">
                      <a:pos x="45" y="103"/>
                    </a:cxn>
                    <a:cxn ang="0">
                      <a:pos x="41" y="71"/>
                    </a:cxn>
                    <a:cxn ang="0">
                      <a:pos x="36" y="52"/>
                    </a:cxn>
                    <a:cxn ang="0">
                      <a:pos x="29" y="34"/>
                    </a:cxn>
                    <a:cxn ang="0">
                      <a:pos x="22" y="17"/>
                    </a:cxn>
                    <a:cxn ang="0">
                      <a:pos x="13" y="0"/>
                    </a:cxn>
                    <a:cxn ang="0">
                      <a:pos x="0" y="19"/>
                    </a:cxn>
                  </a:cxnLst>
                  <a:rect l="0" t="0" r="r" b="b"/>
                  <a:pathLst>
                    <a:path w="47" h="232">
                      <a:moveTo>
                        <a:pt x="0" y="19"/>
                      </a:moveTo>
                      <a:lnTo>
                        <a:pt x="14" y="55"/>
                      </a:lnTo>
                      <a:lnTo>
                        <a:pt x="22" y="101"/>
                      </a:lnTo>
                      <a:lnTo>
                        <a:pt x="24" y="159"/>
                      </a:lnTo>
                      <a:lnTo>
                        <a:pt x="19" y="232"/>
                      </a:lnTo>
                      <a:lnTo>
                        <a:pt x="45" y="217"/>
                      </a:lnTo>
                      <a:lnTo>
                        <a:pt x="47" y="178"/>
                      </a:lnTo>
                      <a:lnTo>
                        <a:pt x="47" y="140"/>
                      </a:lnTo>
                      <a:lnTo>
                        <a:pt x="45" y="103"/>
                      </a:lnTo>
                      <a:lnTo>
                        <a:pt x="41" y="71"/>
                      </a:lnTo>
                      <a:lnTo>
                        <a:pt x="36" y="52"/>
                      </a:lnTo>
                      <a:lnTo>
                        <a:pt x="29" y="34"/>
                      </a:lnTo>
                      <a:lnTo>
                        <a:pt x="22" y="17"/>
                      </a:lnTo>
                      <a:lnTo>
                        <a:pt x="13" y="0"/>
                      </a:lnTo>
                      <a:lnTo>
                        <a:pt x="0" y="19"/>
                      </a:lnTo>
                      <a:close/>
                    </a:path>
                  </a:pathLst>
                </a:custGeom>
                <a:solidFill>
                  <a:schemeClr val="accent2"/>
                </a:solidFill>
                <a:ln w="9525">
                  <a:noFill/>
                  <a:round/>
                  <a:headEnd/>
                  <a:tailEnd/>
                </a:ln>
              </p:spPr>
              <p:txBody>
                <a:bodyPr/>
                <a:lstStyle/>
                <a:p>
                  <a:pPr>
                    <a:defRPr/>
                  </a:pPr>
                  <a:endParaRPr lang="ru-RU"/>
                </a:p>
              </p:txBody>
            </p:sp>
            <p:sp>
              <p:nvSpPr>
                <p:cNvPr id="64530" name="Freeform 18"/>
                <p:cNvSpPr>
                  <a:spLocks/>
                </p:cNvSpPr>
                <p:nvPr userDrawn="1"/>
              </p:nvSpPr>
              <p:spPr bwMode="ltGray">
                <a:xfrm rot="4200091">
                  <a:off x="191" y="1723"/>
                  <a:ext cx="60" cy="27"/>
                </a:xfrm>
                <a:custGeom>
                  <a:avLst/>
                  <a:gdLst/>
                  <a:ahLst/>
                  <a:cxnLst>
                    <a:cxn ang="0">
                      <a:pos x="87" y="22"/>
                    </a:cxn>
                    <a:cxn ang="0">
                      <a:pos x="77" y="17"/>
                    </a:cxn>
                    <a:cxn ang="0">
                      <a:pos x="68" y="12"/>
                    </a:cxn>
                    <a:cxn ang="0">
                      <a:pos x="58" y="7"/>
                    </a:cxn>
                    <a:cxn ang="0">
                      <a:pos x="47" y="5"/>
                    </a:cxn>
                    <a:cxn ang="0">
                      <a:pos x="37" y="3"/>
                    </a:cxn>
                    <a:cxn ang="0">
                      <a:pos x="26" y="2"/>
                    </a:cxn>
                    <a:cxn ang="0">
                      <a:pos x="13" y="0"/>
                    </a:cxn>
                    <a:cxn ang="0">
                      <a:pos x="0" y="2"/>
                    </a:cxn>
                    <a:cxn ang="0">
                      <a:pos x="6" y="6"/>
                    </a:cxn>
                    <a:cxn ang="0">
                      <a:pos x="14" y="10"/>
                    </a:cxn>
                    <a:cxn ang="0">
                      <a:pos x="22" y="14"/>
                    </a:cxn>
                    <a:cxn ang="0">
                      <a:pos x="33" y="18"/>
                    </a:cxn>
                    <a:cxn ang="0">
                      <a:pos x="42" y="22"/>
                    </a:cxn>
                    <a:cxn ang="0">
                      <a:pos x="52" y="27"/>
                    </a:cxn>
                    <a:cxn ang="0">
                      <a:pos x="64" y="33"/>
                    </a:cxn>
                    <a:cxn ang="0">
                      <a:pos x="74" y="40"/>
                    </a:cxn>
                    <a:cxn ang="0">
                      <a:pos x="87" y="22"/>
                    </a:cxn>
                  </a:cxnLst>
                  <a:rect l="0" t="0" r="r" b="b"/>
                  <a:pathLst>
                    <a:path w="87" h="40">
                      <a:moveTo>
                        <a:pt x="87" y="22"/>
                      </a:moveTo>
                      <a:lnTo>
                        <a:pt x="77" y="17"/>
                      </a:lnTo>
                      <a:lnTo>
                        <a:pt x="68" y="12"/>
                      </a:lnTo>
                      <a:lnTo>
                        <a:pt x="58" y="7"/>
                      </a:lnTo>
                      <a:lnTo>
                        <a:pt x="47" y="5"/>
                      </a:lnTo>
                      <a:lnTo>
                        <a:pt x="37" y="3"/>
                      </a:lnTo>
                      <a:lnTo>
                        <a:pt x="26" y="2"/>
                      </a:lnTo>
                      <a:lnTo>
                        <a:pt x="13" y="0"/>
                      </a:lnTo>
                      <a:lnTo>
                        <a:pt x="0" y="2"/>
                      </a:lnTo>
                      <a:lnTo>
                        <a:pt x="6" y="6"/>
                      </a:lnTo>
                      <a:lnTo>
                        <a:pt x="14" y="10"/>
                      </a:lnTo>
                      <a:lnTo>
                        <a:pt x="22" y="14"/>
                      </a:lnTo>
                      <a:lnTo>
                        <a:pt x="33" y="18"/>
                      </a:lnTo>
                      <a:lnTo>
                        <a:pt x="42" y="22"/>
                      </a:lnTo>
                      <a:lnTo>
                        <a:pt x="52" y="27"/>
                      </a:lnTo>
                      <a:lnTo>
                        <a:pt x="64" y="33"/>
                      </a:lnTo>
                      <a:lnTo>
                        <a:pt x="74" y="40"/>
                      </a:lnTo>
                      <a:lnTo>
                        <a:pt x="87" y="22"/>
                      </a:lnTo>
                      <a:close/>
                    </a:path>
                  </a:pathLst>
                </a:custGeom>
                <a:solidFill>
                  <a:schemeClr val="accent2"/>
                </a:solidFill>
                <a:ln w="9525">
                  <a:noFill/>
                  <a:round/>
                  <a:headEnd/>
                  <a:tailEnd/>
                </a:ln>
              </p:spPr>
              <p:txBody>
                <a:bodyPr/>
                <a:lstStyle/>
                <a:p>
                  <a:pPr>
                    <a:defRPr/>
                  </a:pPr>
                  <a:endParaRPr lang="ru-RU"/>
                </a:p>
              </p:txBody>
            </p:sp>
          </p:grpSp>
        </p:grpSp>
        <p:grpSp>
          <p:nvGrpSpPr>
            <p:cNvPr id="1036" name="Group 19"/>
            <p:cNvGrpSpPr>
              <a:grpSpLocks/>
            </p:cNvGrpSpPr>
            <p:nvPr/>
          </p:nvGrpSpPr>
          <p:grpSpPr bwMode="auto">
            <a:xfrm rot="6248562">
              <a:off x="343" y="3854"/>
              <a:ext cx="392" cy="424"/>
              <a:chOff x="1727" y="866"/>
              <a:chExt cx="129" cy="157"/>
            </a:xfrm>
          </p:grpSpPr>
          <p:sp>
            <p:nvSpPr>
              <p:cNvPr id="64532" name="Freeform 20"/>
              <p:cNvSpPr>
                <a:spLocks/>
              </p:cNvSpPr>
              <p:nvPr userDrawn="1"/>
            </p:nvSpPr>
            <p:spPr bwMode="ltGray">
              <a:xfrm>
                <a:off x="1727" y="868"/>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64533" name="Freeform 21"/>
              <p:cNvSpPr>
                <a:spLocks/>
              </p:cNvSpPr>
              <p:nvPr userDrawn="1"/>
            </p:nvSpPr>
            <p:spPr bwMode="ltGray">
              <a:xfrm>
                <a:off x="1786" y="896"/>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64534" name="Freeform 22"/>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grpSp>
          <p:nvGrpSpPr>
            <p:cNvPr id="1037" name="Group 23"/>
            <p:cNvGrpSpPr>
              <a:grpSpLocks/>
            </p:cNvGrpSpPr>
            <p:nvPr/>
          </p:nvGrpSpPr>
          <p:grpSpPr bwMode="auto">
            <a:xfrm rot="5003157">
              <a:off x="249" y="1102"/>
              <a:ext cx="412" cy="500"/>
              <a:chOff x="1727" y="866"/>
              <a:chExt cx="129" cy="157"/>
            </a:xfrm>
          </p:grpSpPr>
          <p:sp>
            <p:nvSpPr>
              <p:cNvPr id="64536" name="Freeform 24"/>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64537" name="Freeform 25"/>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64538" name="Freeform 26"/>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grpSp>
          <p:nvGrpSpPr>
            <p:cNvPr id="1038" name="Group 27"/>
            <p:cNvGrpSpPr>
              <a:grpSpLocks/>
            </p:cNvGrpSpPr>
            <p:nvPr/>
          </p:nvGrpSpPr>
          <p:grpSpPr bwMode="auto">
            <a:xfrm>
              <a:off x="815" y="0"/>
              <a:ext cx="345" cy="367"/>
              <a:chOff x="1727" y="866"/>
              <a:chExt cx="129" cy="157"/>
            </a:xfrm>
          </p:grpSpPr>
          <p:sp>
            <p:nvSpPr>
              <p:cNvPr id="64540" name="Freeform 28"/>
              <p:cNvSpPr>
                <a:spLocks/>
              </p:cNvSpPr>
              <p:nvPr userDrawn="1"/>
            </p:nvSpPr>
            <p:spPr bwMode="ltGray">
              <a:xfrm>
                <a:off x="1727" y="866"/>
                <a:ext cx="41" cy="59"/>
              </a:xfrm>
              <a:custGeom>
                <a:avLst/>
                <a:gdLst/>
                <a:ahLst/>
                <a:cxnLst>
                  <a:cxn ang="0">
                    <a:pos x="83" y="28"/>
                  </a:cxn>
                  <a:cxn ang="0">
                    <a:pos x="27" y="0"/>
                  </a:cxn>
                  <a:cxn ang="0">
                    <a:pos x="0" y="117"/>
                  </a:cxn>
                  <a:cxn ang="0">
                    <a:pos x="83" y="28"/>
                  </a:cxn>
                </a:cxnLst>
                <a:rect l="0" t="0" r="r" b="b"/>
                <a:pathLst>
                  <a:path w="83" h="117">
                    <a:moveTo>
                      <a:pt x="83" y="28"/>
                    </a:moveTo>
                    <a:lnTo>
                      <a:pt x="27" y="0"/>
                    </a:lnTo>
                    <a:lnTo>
                      <a:pt x="0" y="117"/>
                    </a:lnTo>
                    <a:lnTo>
                      <a:pt x="83" y="28"/>
                    </a:lnTo>
                    <a:close/>
                  </a:path>
                </a:pathLst>
              </a:custGeom>
              <a:solidFill>
                <a:schemeClr val="bg2"/>
              </a:solidFill>
              <a:ln w="9525">
                <a:noFill/>
                <a:round/>
                <a:headEnd/>
                <a:tailEnd/>
              </a:ln>
            </p:spPr>
            <p:txBody>
              <a:bodyPr/>
              <a:lstStyle/>
              <a:p>
                <a:pPr>
                  <a:defRPr/>
                </a:pPr>
                <a:endParaRPr lang="ru-RU"/>
              </a:p>
            </p:txBody>
          </p:sp>
          <p:sp>
            <p:nvSpPr>
              <p:cNvPr id="64541" name="Freeform 29"/>
              <p:cNvSpPr>
                <a:spLocks/>
              </p:cNvSpPr>
              <p:nvPr userDrawn="1"/>
            </p:nvSpPr>
            <p:spPr bwMode="ltGray">
              <a:xfrm>
                <a:off x="1786" y="894"/>
                <a:ext cx="70" cy="49"/>
              </a:xfrm>
              <a:custGeom>
                <a:avLst/>
                <a:gdLst/>
                <a:ahLst/>
                <a:cxnLst>
                  <a:cxn ang="0">
                    <a:pos x="0" y="98"/>
                  </a:cxn>
                  <a:cxn ang="0">
                    <a:pos x="118" y="0"/>
                  </a:cxn>
                  <a:cxn ang="0">
                    <a:pos x="140" y="49"/>
                  </a:cxn>
                  <a:cxn ang="0">
                    <a:pos x="0" y="98"/>
                  </a:cxn>
                </a:cxnLst>
                <a:rect l="0" t="0" r="r" b="b"/>
                <a:pathLst>
                  <a:path w="140" h="98">
                    <a:moveTo>
                      <a:pt x="0" y="98"/>
                    </a:moveTo>
                    <a:lnTo>
                      <a:pt x="118" y="0"/>
                    </a:lnTo>
                    <a:lnTo>
                      <a:pt x="140" y="49"/>
                    </a:lnTo>
                    <a:lnTo>
                      <a:pt x="0" y="98"/>
                    </a:lnTo>
                    <a:close/>
                  </a:path>
                </a:pathLst>
              </a:custGeom>
              <a:solidFill>
                <a:schemeClr val="bg2"/>
              </a:solidFill>
              <a:ln w="9525">
                <a:noFill/>
                <a:round/>
                <a:headEnd/>
                <a:tailEnd/>
              </a:ln>
            </p:spPr>
            <p:txBody>
              <a:bodyPr/>
              <a:lstStyle/>
              <a:p>
                <a:pPr>
                  <a:defRPr/>
                </a:pPr>
                <a:endParaRPr lang="ru-RU"/>
              </a:p>
            </p:txBody>
          </p:sp>
          <p:sp>
            <p:nvSpPr>
              <p:cNvPr id="64542" name="Freeform 30"/>
              <p:cNvSpPr>
                <a:spLocks/>
              </p:cNvSpPr>
              <p:nvPr userDrawn="1"/>
            </p:nvSpPr>
            <p:spPr bwMode="ltGray">
              <a:xfrm>
                <a:off x="1772" y="998"/>
                <a:ext cx="73" cy="25"/>
              </a:xfrm>
              <a:custGeom>
                <a:avLst/>
                <a:gdLst/>
                <a:ahLst/>
                <a:cxnLst>
                  <a:cxn ang="0">
                    <a:pos x="0" y="7"/>
                  </a:cxn>
                  <a:cxn ang="0">
                    <a:pos x="145" y="0"/>
                  </a:cxn>
                  <a:cxn ang="0">
                    <a:pos x="131" y="49"/>
                  </a:cxn>
                  <a:cxn ang="0">
                    <a:pos x="0" y="7"/>
                  </a:cxn>
                </a:cxnLst>
                <a:rect l="0" t="0" r="r" b="b"/>
                <a:pathLst>
                  <a:path w="145" h="49">
                    <a:moveTo>
                      <a:pt x="0" y="7"/>
                    </a:moveTo>
                    <a:lnTo>
                      <a:pt x="145" y="0"/>
                    </a:lnTo>
                    <a:lnTo>
                      <a:pt x="131" y="49"/>
                    </a:lnTo>
                    <a:lnTo>
                      <a:pt x="0" y="7"/>
                    </a:lnTo>
                    <a:close/>
                  </a:path>
                </a:pathLst>
              </a:custGeom>
              <a:solidFill>
                <a:schemeClr val="bg2"/>
              </a:solidFill>
              <a:ln w="9525">
                <a:noFill/>
                <a:round/>
                <a:headEnd/>
                <a:tailEnd/>
              </a:ln>
            </p:spPr>
            <p:txBody>
              <a:bodyPr/>
              <a:lstStyle/>
              <a:p>
                <a:pPr>
                  <a:defRPr/>
                </a:pPr>
                <a:endParaRPr lang="ru-RU"/>
              </a:p>
            </p:txBody>
          </p:sp>
        </p:grpSp>
        <p:sp>
          <p:nvSpPr>
            <p:cNvPr id="64543" name="Freeform 31"/>
            <p:cNvSpPr>
              <a:spLocks/>
            </p:cNvSpPr>
            <p:nvPr/>
          </p:nvSpPr>
          <p:spPr bwMode="ltGray">
            <a:xfrm>
              <a:off x="87" y="94"/>
              <a:ext cx="699" cy="756"/>
            </a:xfrm>
            <a:custGeom>
              <a:avLst/>
              <a:gdLst/>
              <a:ahLst/>
              <a:cxnLst>
                <a:cxn ang="0">
                  <a:pos x="1" y="392"/>
                </a:cxn>
                <a:cxn ang="0">
                  <a:pos x="3" y="252"/>
                </a:cxn>
                <a:cxn ang="0">
                  <a:pos x="21" y="210"/>
                </a:cxn>
                <a:cxn ang="0">
                  <a:pos x="29" y="182"/>
                </a:cxn>
                <a:cxn ang="0">
                  <a:pos x="39" y="154"/>
                </a:cxn>
                <a:cxn ang="0">
                  <a:pos x="51" y="138"/>
                </a:cxn>
                <a:cxn ang="0">
                  <a:pos x="111" y="74"/>
                </a:cxn>
                <a:cxn ang="0">
                  <a:pos x="169" y="30"/>
                </a:cxn>
                <a:cxn ang="0">
                  <a:pos x="225" y="10"/>
                </a:cxn>
                <a:cxn ang="0">
                  <a:pos x="249" y="4"/>
                </a:cxn>
                <a:cxn ang="0">
                  <a:pos x="265" y="0"/>
                </a:cxn>
                <a:cxn ang="0">
                  <a:pos x="357" y="2"/>
                </a:cxn>
                <a:cxn ang="0">
                  <a:pos x="385" y="6"/>
                </a:cxn>
                <a:cxn ang="0">
                  <a:pos x="489" y="40"/>
                </a:cxn>
                <a:cxn ang="0">
                  <a:pos x="619" y="128"/>
                </a:cxn>
                <a:cxn ang="0">
                  <a:pos x="653" y="178"/>
                </a:cxn>
                <a:cxn ang="0">
                  <a:pos x="693" y="322"/>
                </a:cxn>
                <a:cxn ang="0">
                  <a:pos x="687" y="434"/>
                </a:cxn>
                <a:cxn ang="0">
                  <a:pos x="665" y="538"/>
                </a:cxn>
                <a:cxn ang="0">
                  <a:pos x="639" y="564"/>
                </a:cxn>
                <a:cxn ang="0">
                  <a:pos x="631" y="580"/>
                </a:cxn>
                <a:cxn ang="0">
                  <a:pos x="607" y="588"/>
                </a:cxn>
                <a:cxn ang="0">
                  <a:pos x="473" y="664"/>
                </a:cxn>
                <a:cxn ang="0">
                  <a:pos x="449" y="678"/>
                </a:cxn>
                <a:cxn ang="0">
                  <a:pos x="405" y="684"/>
                </a:cxn>
                <a:cxn ang="0">
                  <a:pos x="375" y="690"/>
                </a:cxn>
                <a:cxn ang="0">
                  <a:pos x="267" y="684"/>
                </a:cxn>
                <a:cxn ang="0">
                  <a:pos x="259" y="722"/>
                </a:cxn>
                <a:cxn ang="0">
                  <a:pos x="241" y="756"/>
                </a:cxn>
                <a:cxn ang="0">
                  <a:pos x="185" y="728"/>
                </a:cxn>
                <a:cxn ang="0">
                  <a:pos x="163" y="720"/>
                </a:cxn>
                <a:cxn ang="0">
                  <a:pos x="151" y="716"/>
                </a:cxn>
                <a:cxn ang="0">
                  <a:pos x="195" y="674"/>
                </a:cxn>
                <a:cxn ang="0">
                  <a:pos x="211" y="644"/>
                </a:cxn>
                <a:cxn ang="0">
                  <a:pos x="209" y="626"/>
                </a:cxn>
                <a:cxn ang="0">
                  <a:pos x="195" y="620"/>
                </a:cxn>
                <a:cxn ang="0">
                  <a:pos x="165" y="596"/>
                </a:cxn>
                <a:cxn ang="0">
                  <a:pos x="99" y="534"/>
                </a:cxn>
                <a:cxn ang="0">
                  <a:pos x="61" y="506"/>
                </a:cxn>
                <a:cxn ang="0">
                  <a:pos x="23" y="470"/>
                </a:cxn>
                <a:cxn ang="0">
                  <a:pos x="7" y="434"/>
                </a:cxn>
                <a:cxn ang="0">
                  <a:pos x="5" y="396"/>
                </a:cxn>
                <a:cxn ang="0">
                  <a:pos x="1" y="392"/>
                </a:cxn>
              </a:cxnLst>
              <a:rect l="0" t="0" r="r" b="b"/>
              <a:pathLst>
                <a:path w="699" h="756">
                  <a:moveTo>
                    <a:pt x="1" y="392"/>
                  </a:moveTo>
                  <a:cubicBezTo>
                    <a:pt x="2" y="345"/>
                    <a:pt x="2" y="299"/>
                    <a:pt x="3" y="252"/>
                  </a:cubicBezTo>
                  <a:cubicBezTo>
                    <a:pt x="3" y="238"/>
                    <a:pt x="16" y="224"/>
                    <a:pt x="21" y="210"/>
                  </a:cubicBezTo>
                  <a:cubicBezTo>
                    <a:pt x="24" y="202"/>
                    <a:pt x="29" y="182"/>
                    <a:pt x="29" y="182"/>
                  </a:cubicBezTo>
                  <a:cubicBezTo>
                    <a:pt x="32" y="173"/>
                    <a:pt x="34" y="163"/>
                    <a:pt x="39" y="154"/>
                  </a:cubicBezTo>
                  <a:cubicBezTo>
                    <a:pt x="42" y="148"/>
                    <a:pt x="51" y="138"/>
                    <a:pt x="51" y="138"/>
                  </a:cubicBezTo>
                  <a:cubicBezTo>
                    <a:pt x="58" y="116"/>
                    <a:pt x="88" y="82"/>
                    <a:pt x="111" y="74"/>
                  </a:cubicBezTo>
                  <a:cubicBezTo>
                    <a:pt x="128" y="61"/>
                    <a:pt x="149" y="37"/>
                    <a:pt x="169" y="30"/>
                  </a:cubicBezTo>
                  <a:cubicBezTo>
                    <a:pt x="182" y="17"/>
                    <a:pt x="207" y="15"/>
                    <a:pt x="225" y="10"/>
                  </a:cubicBezTo>
                  <a:cubicBezTo>
                    <a:pt x="233" y="8"/>
                    <a:pt x="241" y="6"/>
                    <a:pt x="249" y="4"/>
                  </a:cubicBezTo>
                  <a:cubicBezTo>
                    <a:pt x="254" y="3"/>
                    <a:pt x="265" y="0"/>
                    <a:pt x="265" y="0"/>
                  </a:cubicBezTo>
                  <a:cubicBezTo>
                    <a:pt x="296" y="1"/>
                    <a:pt x="326" y="0"/>
                    <a:pt x="357" y="2"/>
                  </a:cubicBezTo>
                  <a:cubicBezTo>
                    <a:pt x="366" y="2"/>
                    <a:pt x="385" y="6"/>
                    <a:pt x="385" y="6"/>
                  </a:cubicBezTo>
                  <a:cubicBezTo>
                    <a:pt x="417" y="17"/>
                    <a:pt x="463" y="14"/>
                    <a:pt x="489" y="40"/>
                  </a:cubicBezTo>
                  <a:cubicBezTo>
                    <a:pt x="528" y="60"/>
                    <a:pt x="592" y="105"/>
                    <a:pt x="619" y="128"/>
                  </a:cubicBezTo>
                  <a:cubicBezTo>
                    <a:pt x="635" y="134"/>
                    <a:pt x="643" y="164"/>
                    <a:pt x="653" y="178"/>
                  </a:cubicBezTo>
                  <a:cubicBezTo>
                    <a:pt x="667" y="234"/>
                    <a:pt x="687" y="265"/>
                    <a:pt x="693" y="322"/>
                  </a:cubicBezTo>
                  <a:cubicBezTo>
                    <a:pt x="699" y="365"/>
                    <a:pt x="692" y="398"/>
                    <a:pt x="687" y="434"/>
                  </a:cubicBezTo>
                  <a:cubicBezTo>
                    <a:pt x="686" y="469"/>
                    <a:pt x="691" y="510"/>
                    <a:pt x="665" y="538"/>
                  </a:cubicBezTo>
                  <a:cubicBezTo>
                    <a:pt x="657" y="547"/>
                    <a:pt x="644" y="553"/>
                    <a:pt x="639" y="564"/>
                  </a:cubicBezTo>
                  <a:cubicBezTo>
                    <a:pt x="636" y="569"/>
                    <a:pt x="636" y="576"/>
                    <a:pt x="631" y="580"/>
                  </a:cubicBezTo>
                  <a:cubicBezTo>
                    <a:pt x="624" y="585"/>
                    <a:pt x="607" y="588"/>
                    <a:pt x="607" y="588"/>
                  </a:cubicBezTo>
                  <a:cubicBezTo>
                    <a:pt x="581" y="602"/>
                    <a:pt x="499" y="649"/>
                    <a:pt x="473" y="664"/>
                  </a:cubicBezTo>
                  <a:cubicBezTo>
                    <a:pt x="465" y="666"/>
                    <a:pt x="449" y="678"/>
                    <a:pt x="449" y="678"/>
                  </a:cubicBezTo>
                  <a:cubicBezTo>
                    <a:pt x="438" y="685"/>
                    <a:pt x="417" y="679"/>
                    <a:pt x="405" y="684"/>
                  </a:cubicBezTo>
                  <a:cubicBezTo>
                    <a:pt x="396" y="687"/>
                    <a:pt x="385" y="688"/>
                    <a:pt x="375" y="690"/>
                  </a:cubicBezTo>
                  <a:cubicBezTo>
                    <a:pt x="328" y="689"/>
                    <a:pt x="307" y="687"/>
                    <a:pt x="267" y="684"/>
                  </a:cubicBezTo>
                  <a:cubicBezTo>
                    <a:pt x="249" y="690"/>
                    <a:pt x="264" y="683"/>
                    <a:pt x="259" y="722"/>
                  </a:cubicBezTo>
                  <a:cubicBezTo>
                    <a:pt x="258" y="733"/>
                    <a:pt x="250" y="750"/>
                    <a:pt x="241" y="756"/>
                  </a:cubicBezTo>
                  <a:cubicBezTo>
                    <a:pt x="218" y="752"/>
                    <a:pt x="207" y="735"/>
                    <a:pt x="185" y="728"/>
                  </a:cubicBezTo>
                  <a:cubicBezTo>
                    <a:pt x="176" y="725"/>
                    <a:pt x="171" y="724"/>
                    <a:pt x="163" y="720"/>
                  </a:cubicBezTo>
                  <a:cubicBezTo>
                    <a:pt x="159" y="718"/>
                    <a:pt x="151" y="716"/>
                    <a:pt x="151" y="716"/>
                  </a:cubicBezTo>
                  <a:cubicBezTo>
                    <a:pt x="157" y="695"/>
                    <a:pt x="180" y="689"/>
                    <a:pt x="195" y="674"/>
                  </a:cubicBezTo>
                  <a:cubicBezTo>
                    <a:pt x="198" y="665"/>
                    <a:pt x="205" y="652"/>
                    <a:pt x="211" y="644"/>
                  </a:cubicBezTo>
                  <a:cubicBezTo>
                    <a:pt x="210" y="638"/>
                    <a:pt x="212" y="631"/>
                    <a:pt x="209" y="626"/>
                  </a:cubicBezTo>
                  <a:cubicBezTo>
                    <a:pt x="207" y="621"/>
                    <a:pt x="199" y="623"/>
                    <a:pt x="195" y="620"/>
                  </a:cubicBezTo>
                  <a:cubicBezTo>
                    <a:pt x="185" y="612"/>
                    <a:pt x="173" y="606"/>
                    <a:pt x="165" y="596"/>
                  </a:cubicBezTo>
                  <a:cubicBezTo>
                    <a:pt x="146" y="573"/>
                    <a:pt x="123" y="552"/>
                    <a:pt x="99" y="534"/>
                  </a:cubicBezTo>
                  <a:cubicBezTo>
                    <a:pt x="87" y="525"/>
                    <a:pt x="72" y="517"/>
                    <a:pt x="61" y="506"/>
                  </a:cubicBezTo>
                  <a:cubicBezTo>
                    <a:pt x="49" y="494"/>
                    <a:pt x="37" y="480"/>
                    <a:pt x="23" y="470"/>
                  </a:cubicBezTo>
                  <a:cubicBezTo>
                    <a:pt x="13" y="456"/>
                    <a:pt x="10" y="451"/>
                    <a:pt x="7" y="434"/>
                  </a:cubicBezTo>
                  <a:cubicBezTo>
                    <a:pt x="6" y="421"/>
                    <a:pt x="7" y="408"/>
                    <a:pt x="5" y="396"/>
                  </a:cubicBezTo>
                  <a:cubicBezTo>
                    <a:pt x="5" y="394"/>
                    <a:pt x="0" y="391"/>
                    <a:pt x="1" y="392"/>
                  </a:cubicBezTo>
                  <a:close/>
                </a:path>
              </a:pathLst>
            </a:custGeom>
            <a:solidFill>
              <a:schemeClr val="accent1">
                <a:alpha val="50000"/>
              </a:schemeClr>
            </a:solidFill>
            <a:ln w="9525">
              <a:noFill/>
              <a:round/>
              <a:headEnd/>
              <a:tailEnd/>
            </a:ln>
            <a:effectLst/>
          </p:spPr>
          <p:txBody>
            <a:bodyPr/>
            <a:lstStyle/>
            <a:p>
              <a:pPr>
                <a:defRPr/>
              </a:pPr>
              <a:endParaRPr lang="ru-RU"/>
            </a:p>
          </p:txBody>
        </p:sp>
        <p:sp>
          <p:nvSpPr>
            <p:cNvPr id="64544" name="Freeform 32"/>
            <p:cNvSpPr>
              <a:spLocks/>
            </p:cNvSpPr>
            <p:nvPr/>
          </p:nvSpPr>
          <p:spPr bwMode="ltGray">
            <a:xfrm rot="828663">
              <a:off x="242" y="3404"/>
              <a:ext cx="132" cy="167"/>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folHlink"/>
            </a:solidFill>
            <a:ln w="9525">
              <a:noFill/>
              <a:round/>
              <a:headEnd/>
              <a:tailEnd/>
            </a:ln>
          </p:spPr>
          <p:txBody>
            <a:bodyPr/>
            <a:lstStyle/>
            <a:p>
              <a:pPr>
                <a:defRPr/>
              </a:pPr>
              <a:endParaRPr lang="ru-RU"/>
            </a:p>
          </p:txBody>
        </p:sp>
        <p:sp>
          <p:nvSpPr>
            <p:cNvPr id="64545" name="Freeform 33"/>
            <p:cNvSpPr>
              <a:spLocks/>
            </p:cNvSpPr>
            <p:nvPr/>
          </p:nvSpPr>
          <p:spPr bwMode="ltGray">
            <a:xfrm rot="828663">
              <a:off x="266" y="3592"/>
              <a:ext cx="66" cy="43"/>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folHlink"/>
            </a:solidFill>
            <a:ln w="9525">
              <a:noFill/>
              <a:round/>
              <a:headEnd/>
              <a:tailEnd/>
            </a:ln>
          </p:spPr>
          <p:txBody>
            <a:bodyPr/>
            <a:lstStyle/>
            <a:p>
              <a:pPr>
                <a:defRPr/>
              </a:pPr>
              <a:endParaRPr lang="ru-RU"/>
            </a:p>
          </p:txBody>
        </p:sp>
        <p:sp>
          <p:nvSpPr>
            <p:cNvPr id="64546" name="Freeform 34"/>
            <p:cNvSpPr>
              <a:spLocks/>
            </p:cNvSpPr>
            <p:nvPr/>
          </p:nvSpPr>
          <p:spPr bwMode="ltGray">
            <a:xfrm>
              <a:off x="11" y="4110"/>
              <a:ext cx="118" cy="209"/>
            </a:xfrm>
            <a:custGeom>
              <a:avLst/>
              <a:gdLst/>
              <a:ahLst/>
              <a:cxnLst>
                <a:cxn ang="0">
                  <a:pos x="0" y="0"/>
                </a:cxn>
                <a:cxn ang="0">
                  <a:pos x="6" y="8"/>
                </a:cxn>
                <a:cxn ang="0">
                  <a:pos x="15" y="19"/>
                </a:cxn>
                <a:cxn ang="0">
                  <a:pos x="26" y="33"/>
                </a:cxn>
                <a:cxn ang="0">
                  <a:pos x="38" y="51"/>
                </a:cxn>
                <a:cxn ang="0">
                  <a:pos x="54" y="72"/>
                </a:cxn>
                <a:cxn ang="0">
                  <a:pos x="67" y="94"/>
                </a:cxn>
                <a:cxn ang="0">
                  <a:pos x="79" y="119"/>
                </a:cxn>
                <a:cxn ang="0">
                  <a:pos x="87" y="146"/>
                </a:cxn>
                <a:cxn ang="0">
                  <a:pos x="94" y="175"/>
                </a:cxn>
                <a:cxn ang="0">
                  <a:pos x="91" y="209"/>
                </a:cxn>
                <a:cxn ang="0">
                  <a:pos x="118" y="209"/>
                </a:cxn>
                <a:cxn ang="0">
                  <a:pos x="117" y="177"/>
                </a:cxn>
                <a:cxn ang="0">
                  <a:pos x="104" y="119"/>
                </a:cxn>
                <a:cxn ang="0">
                  <a:pos x="82" y="69"/>
                </a:cxn>
                <a:cxn ang="0">
                  <a:pos x="47" y="27"/>
                </a:cxn>
                <a:cxn ang="0">
                  <a:pos x="0" y="0"/>
                </a:cxn>
              </a:cxnLst>
              <a:rect l="0" t="0" r="r" b="b"/>
              <a:pathLst>
                <a:path w="118" h="209">
                  <a:moveTo>
                    <a:pt x="0" y="0"/>
                  </a:moveTo>
                  <a:lnTo>
                    <a:pt x="6" y="8"/>
                  </a:lnTo>
                  <a:lnTo>
                    <a:pt x="15" y="19"/>
                  </a:lnTo>
                  <a:lnTo>
                    <a:pt x="26" y="33"/>
                  </a:lnTo>
                  <a:lnTo>
                    <a:pt x="38" y="51"/>
                  </a:lnTo>
                  <a:lnTo>
                    <a:pt x="54" y="72"/>
                  </a:lnTo>
                  <a:lnTo>
                    <a:pt x="67" y="94"/>
                  </a:lnTo>
                  <a:lnTo>
                    <a:pt x="79" y="119"/>
                  </a:lnTo>
                  <a:lnTo>
                    <a:pt x="87" y="146"/>
                  </a:lnTo>
                  <a:lnTo>
                    <a:pt x="94" y="175"/>
                  </a:lnTo>
                  <a:lnTo>
                    <a:pt x="91" y="209"/>
                  </a:lnTo>
                  <a:lnTo>
                    <a:pt x="118" y="209"/>
                  </a:lnTo>
                  <a:lnTo>
                    <a:pt x="117" y="177"/>
                  </a:lnTo>
                  <a:lnTo>
                    <a:pt x="104" y="119"/>
                  </a:lnTo>
                  <a:lnTo>
                    <a:pt x="82" y="69"/>
                  </a:lnTo>
                  <a:lnTo>
                    <a:pt x="47" y="27"/>
                  </a:lnTo>
                  <a:lnTo>
                    <a:pt x="0" y="0"/>
                  </a:lnTo>
                  <a:close/>
                </a:path>
              </a:pathLst>
            </a:custGeom>
            <a:solidFill>
              <a:schemeClr val="folHlink"/>
            </a:solidFill>
            <a:ln w="9525">
              <a:noFill/>
              <a:round/>
              <a:headEnd/>
              <a:tailEnd/>
            </a:ln>
          </p:spPr>
          <p:txBody>
            <a:bodyPr/>
            <a:lstStyle/>
            <a:p>
              <a:pPr>
                <a:defRPr/>
              </a:pPr>
              <a:endParaRPr lang="ru-RU"/>
            </a:p>
          </p:txBody>
        </p:sp>
        <p:sp>
          <p:nvSpPr>
            <p:cNvPr id="64547" name="Freeform 35"/>
            <p:cNvSpPr>
              <a:spLocks/>
            </p:cNvSpPr>
            <p:nvPr/>
          </p:nvSpPr>
          <p:spPr bwMode="ltGray">
            <a:xfrm>
              <a:off x="0" y="3968"/>
              <a:ext cx="130" cy="128"/>
            </a:xfrm>
            <a:custGeom>
              <a:avLst/>
              <a:gdLst/>
              <a:ahLst/>
              <a:cxnLst>
                <a:cxn ang="0">
                  <a:pos x="103" y="0"/>
                </a:cxn>
                <a:cxn ang="0">
                  <a:pos x="130" y="128"/>
                </a:cxn>
                <a:cxn ang="0">
                  <a:pos x="125" y="126"/>
                </a:cxn>
                <a:cxn ang="0">
                  <a:pos x="111" y="121"/>
                </a:cxn>
                <a:cxn ang="0">
                  <a:pos x="92" y="111"/>
                </a:cxn>
                <a:cxn ang="0">
                  <a:pos x="68" y="103"/>
                </a:cxn>
                <a:cxn ang="0">
                  <a:pos x="41" y="94"/>
                </a:cxn>
                <a:cxn ang="0">
                  <a:pos x="19" y="90"/>
                </a:cxn>
                <a:cxn ang="0">
                  <a:pos x="0" y="93"/>
                </a:cxn>
                <a:cxn ang="0">
                  <a:pos x="0" y="72"/>
                </a:cxn>
                <a:cxn ang="0">
                  <a:pos x="12" y="70"/>
                </a:cxn>
                <a:cxn ang="0">
                  <a:pos x="24" y="66"/>
                </a:cxn>
                <a:cxn ang="0">
                  <a:pos x="38" y="66"/>
                </a:cxn>
                <a:cxn ang="0">
                  <a:pos x="51" y="67"/>
                </a:cxn>
                <a:cxn ang="0">
                  <a:pos x="65" y="70"/>
                </a:cxn>
                <a:cxn ang="0">
                  <a:pos x="78" y="78"/>
                </a:cxn>
                <a:cxn ang="0">
                  <a:pos x="81" y="74"/>
                </a:cxn>
                <a:cxn ang="0">
                  <a:pos x="81" y="58"/>
                </a:cxn>
                <a:cxn ang="0">
                  <a:pos x="82" y="37"/>
                </a:cxn>
                <a:cxn ang="0">
                  <a:pos x="82" y="29"/>
                </a:cxn>
                <a:cxn ang="0">
                  <a:pos x="80" y="29"/>
                </a:cxn>
                <a:cxn ang="0">
                  <a:pos x="77" y="27"/>
                </a:cxn>
                <a:cxn ang="0">
                  <a:pos x="76" y="22"/>
                </a:cxn>
                <a:cxn ang="0">
                  <a:pos x="75" y="19"/>
                </a:cxn>
                <a:cxn ang="0">
                  <a:pos x="76" y="15"/>
                </a:cxn>
                <a:cxn ang="0">
                  <a:pos x="79" y="10"/>
                </a:cxn>
                <a:cxn ang="0">
                  <a:pos x="89" y="6"/>
                </a:cxn>
                <a:cxn ang="0">
                  <a:pos x="103" y="0"/>
                </a:cxn>
              </a:cxnLst>
              <a:rect l="0" t="0" r="r" b="b"/>
              <a:pathLst>
                <a:path w="130" h="128">
                  <a:moveTo>
                    <a:pt x="103" y="0"/>
                  </a:moveTo>
                  <a:lnTo>
                    <a:pt x="130" y="128"/>
                  </a:lnTo>
                  <a:lnTo>
                    <a:pt x="125" y="126"/>
                  </a:lnTo>
                  <a:lnTo>
                    <a:pt x="111" y="121"/>
                  </a:lnTo>
                  <a:lnTo>
                    <a:pt x="92" y="111"/>
                  </a:lnTo>
                  <a:lnTo>
                    <a:pt x="68" y="103"/>
                  </a:lnTo>
                  <a:lnTo>
                    <a:pt x="41" y="94"/>
                  </a:lnTo>
                  <a:lnTo>
                    <a:pt x="19" y="90"/>
                  </a:lnTo>
                  <a:lnTo>
                    <a:pt x="0" y="93"/>
                  </a:lnTo>
                  <a:lnTo>
                    <a:pt x="0" y="72"/>
                  </a:lnTo>
                  <a:lnTo>
                    <a:pt x="12" y="70"/>
                  </a:lnTo>
                  <a:lnTo>
                    <a:pt x="24" y="66"/>
                  </a:lnTo>
                  <a:lnTo>
                    <a:pt x="38" y="66"/>
                  </a:lnTo>
                  <a:lnTo>
                    <a:pt x="51" y="67"/>
                  </a:lnTo>
                  <a:lnTo>
                    <a:pt x="65" y="70"/>
                  </a:lnTo>
                  <a:lnTo>
                    <a:pt x="78" y="78"/>
                  </a:lnTo>
                  <a:lnTo>
                    <a:pt x="81" y="74"/>
                  </a:lnTo>
                  <a:lnTo>
                    <a:pt x="81" y="58"/>
                  </a:lnTo>
                  <a:lnTo>
                    <a:pt x="82" y="37"/>
                  </a:lnTo>
                  <a:lnTo>
                    <a:pt x="82" y="29"/>
                  </a:lnTo>
                  <a:lnTo>
                    <a:pt x="80" y="29"/>
                  </a:lnTo>
                  <a:lnTo>
                    <a:pt x="77" y="27"/>
                  </a:lnTo>
                  <a:lnTo>
                    <a:pt x="76" y="22"/>
                  </a:lnTo>
                  <a:lnTo>
                    <a:pt x="75" y="19"/>
                  </a:lnTo>
                  <a:lnTo>
                    <a:pt x="76" y="15"/>
                  </a:lnTo>
                  <a:lnTo>
                    <a:pt x="79" y="10"/>
                  </a:lnTo>
                  <a:lnTo>
                    <a:pt x="89" y="6"/>
                  </a:lnTo>
                  <a:lnTo>
                    <a:pt x="103" y="0"/>
                  </a:lnTo>
                  <a:close/>
                </a:path>
              </a:pathLst>
            </a:custGeom>
            <a:solidFill>
              <a:schemeClr val="folHlink"/>
            </a:solidFill>
            <a:ln w="9525">
              <a:noFill/>
              <a:round/>
              <a:headEnd/>
              <a:tailEnd/>
            </a:ln>
          </p:spPr>
          <p:txBody>
            <a:bodyPr/>
            <a:lstStyle/>
            <a:p>
              <a:pPr>
                <a:defRPr/>
              </a:pPr>
              <a:endParaRPr lang="ru-RU"/>
            </a:p>
          </p:txBody>
        </p:sp>
        <p:sp>
          <p:nvSpPr>
            <p:cNvPr id="64548" name="Freeform 36"/>
            <p:cNvSpPr>
              <a:spLocks/>
            </p:cNvSpPr>
            <p:nvPr/>
          </p:nvSpPr>
          <p:spPr bwMode="ltGray">
            <a:xfrm>
              <a:off x="0" y="3949"/>
              <a:ext cx="47" cy="86"/>
            </a:xfrm>
            <a:custGeom>
              <a:avLst/>
              <a:gdLst/>
              <a:ahLst/>
              <a:cxnLst>
                <a:cxn ang="0">
                  <a:pos x="37" y="0"/>
                </a:cxn>
                <a:cxn ang="0">
                  <a:pos x="15" y="37"/>
                </a:cxn>
                <a:cxn ang="0">
                  <a:pos x="0" y="59"/>
                </a:cxn>
                <a:cxn ang="0">
                  <a:pos x="0" y="86"/>
                </a:cxn>
                <a:cxn ang="0">
                  <a:pos x="8" y="82"/>
                </a:cxn>
                <a:cxn ang="0">
                  <a:pos x="20" y="73"/>
                </a:cxn>
                <a:cxn ang="0">
                  <a:pos x="33" y="63"/>
                </a:cxn>
                <a:cxn ang="0">
                  <a:pos x="42" y="51"/>
                </a:cxn>
                <a:cxn ang="0">
                  <a:pos x="47" y="36"/>
                </a:cxn>
                <a:cxn ang="0">
                  <a:pos x="46" y="19"/>
                </a:cxn>
                <a:cxn ang="0">
                  <a:pos x="37" y="0"/>
                </a:cxn>
              </a:cxnLst>
              <a:rect l="0" t="0" r="r" b="b"/>
              <a:pathLst>
                <a:path w="47" h="86">
                  <a:moveTo>
                    <a:pt x="37" y="0"/>
                  </a:moveTo>
                  <a:lnTo>
                    <a:pt x="15" y="37"/>
                  </a:lnTo>
                  <a:lnTo>
                    <a:pt x="0" y="59"/>
                  </a:lnTo>
                  <a:lnTo>
                    <a:pt x="0" y="86"/>
                  </a:lnTo>
                  <a:lnTo>
                    <a:pt x="8" y="82"/>
                  </a:lnTo>
                  <a:lnTo>
                    <a:pt x="20" y="73"/>
                  </a:lnTo>
                  <a:lnTo>
                    <a:pt x="33" y="63"/>
                  </a:lnTo>
                  <a:lnTo>
                    <a:pt x="42" y="51"/>
                  </a:lnTo>
                  <a:lnTo>
                    <a:pt x="47" y="36"/>
                  </a:lnTo>
                  <a:lnTo>
                    <a:pt x="46" y="19"/>
                  </a:lnTo>
                  <a:lnTo>
                    <a:pt x="37" y="0"/>
                  </a:lnTo>
                  <a:close/>
                </a:path>
              </a:pathLst>
            </a:custGeom>
            <a:solidFill>
              <a:schemeClr val="folHlink"/>
            </a:solidFill>
            <a:ln w="9525">
              <a:noFill/>
              <a:round/>
              <a:headEnd/>
              <a:tailEnd/>
            </a:ln>
          </p:spPr>
          <p:txBody>
            <a:bodyPr/>
            <a:lstStyle/>
            <a:p>
              <a:pPr>
                <a:defRPr/>
              </a:pPr>
              <a:endParaRPr lang="ru-RU"/>
            </a:p>
          </p:txBody>
        </p:sp>
        <p:sp>
          <p:nvSpPr>
            <p:cNvPr id="64549" name="Freeform 37"/>
            <p:cNvSpPr>
              <a:spLocks/>
            </p:cNvSpPr>
            <p:nvPr/>
          </p:nvSpPr>
          <p:spPr bwMode="ltGray">
            <a:xfrm>
              <a:off x="0" y="3239"/>
              <a:ext cx="497" cy="740"/>
            </a:xfrm>
            <a:custGeom>
              <a:avLst/>
              <a:gdLst/>
              <a:ahLst/>
              <a:cxnLst>
                <a:cxn ang="0">
                  <a:pos x="0" y="13"/>
                </a:cxn>
                <a:cxn ang="0">
                  <a:pos x="41" y="4"/>
                </a:cxn>
                <a:cxn ang="0">
                  <a:pos x="101" y="0"/>
                </a:cxn>
                <a:cxn ang="0">
                  <a:pos x="170" y="4"/>
                </a:cxn>
                <a:cxn ang="0">
                  <a:pos x="248" y="21"/>
                </a:cxn>
                <a:cxn ang="0">
                  <a:pos x="323" y="50"/>
                </a:cxn>
                <a:cxn ang="0">
                  <a:pos x="382" y="90"/>
                </a:cxn>
                <a:cxn ang="0">
                  <a:pos x="428" y="141"/>
                </a:cxn>
                <a:cxn ang="0">
                  <a:pos x="463" y="199"/>
                </a:cxn>
                <a:cxn ang="0">
                  <a:pos x="485" y="262"/>
                </a:cxn>
                <a:cxn ang="0">
                  <a:pos x="496" y="327"/>
                </a:cxn>
                <a:cxn ang="0">
                  <a:pos x="497" y="396"/>
                </a:cxn>
                <a:cxn ang="0">
                  <a:pos x="487" y="462"/>
                </a:cxn>
                <a:cxn ang="0">
                  <a:pos x="470" y="527"/>
                </a:cxn>
                <a:cxn ang="0">
                  <a:pos x="443" y="586"/>
                </a:cxn>
                <a:cxn ang="0">
                  <a:pos x="406" y="639"/>
                </a:cxn>
                <a:cxn ang="0">
                  <a:pos x="364" y="683"/>
                </a:cxn>
                <a:cxn ang="0">
                  <a:pos x="315" y="715"/>
                </a:cxn>
                <a:cxn ang="0">
                  <a:pos x="259" y="736"/>
                </a:cxn>
                <a:cxn ang="0">
                  <a:pos x="198" y="740"/>
                </a:cxn>
                <a:cxn ang="0">
                  <a:pos x="131" y="727"/>
                </a:cxn>
                <a:cxn ang="0">
                  <a:pos x="167" y="728"/>
                </a:cxn>
                <a:cxn ang="0">
                  <a:pos x="204" y="718"/>
                </a:cxn>
                <a:cxn ang="0">
                  <a:pos x="238" y="700"/>
                </a:cxn>
                <a:cxn ang="0">
                  <a:pos x="272" y="670"/>
                </a:cxn>
                <a:cxn ang="0">
                  <a:pos x="304" y="635"/>
                </a:cxn>
                <a:cxn ang="0">
                  <a:pos x="333" y="594"/>
                </a:cxn>
                <a:cxn ang="0">
                  <a:pos x="358" y="549"/>
                </a:cxn>
                <a:cxn ang="0">
                  <a:pos x="381" y="500"/>
                </a:cxn>
                <a:cxn ang="0">
                  <a:pos x="396" y="449"/>
                </a:cxn>
                <a:cxn ang="0">
                  <a:pos x="408" y="397"/>
                </a:cxn>
                <a:cxn ang="0">
                  <a:pos x="414" y="346"/>
                </a:cxn>
                <a:cxn ang="0">
                  <a:pos x="412" y="296"/>
                </a:cxn>
                <a:cxn ang="0">
                  <a:pos x="402" y="251"/>
                </a:cxn>
                <a:cxn ang="0">
                  <a:pos x="384" y="208"/>
                </a:cxn>
                <a:cxn ang="0">
                  <a:pos x="357" y="172"/>
                </a:cxn>
                <a:cxn ang="0">
                  <a:pos x="320" y="142"/>
                </a:cxn>
                <a:cxn ang="0">
                  <a:pos x="260" y="107"/>
                </a:cxn>
                <a:cxn ang="0">
                  <a:pos x="203" y="82"/>
                </a:cxn>
                <a:cxn ang="0">
                  <a:pos x="154" y="65"/>
                </a:cxn>
                <a:cxn ang="0">
                  <a:pos x="108" y="56"/>
                </a:cxn>
                <a:cxn ang="0">
                  <a:pos x="68" y="55"/>
                </a:cxn>
                <a:cxn ang="0">
                  <a:pos x="32" y="61"/>
                </a:cxn>
                <a:cxn ang="0">
                  <a:pos x="0" y="70"/>
                </a:cxn>
                <a:cxn ang="0">
                  <a:pos x="0" y="13"/>
                </a:cxn>
              </a:cxnLst>
              <a:rect l="0" t="0" r="r" b="b"/>
              <a:pathLst>
                <a:path w="497" h="740">
                  <a:moveTo>
                    <a:pt x="0" y="13"/>
                  </a:moveTo>
                  <a:lnTo>
                    <a:pt x="41" y="4"/>
                  </a:lnTo>
                  <a:lnTo>
                    <a:pt x="101" y="0"/>
                  </a:lnTo>
                  <a:lnTo>
                    <a:pt x="170" y="4"/>
                  </a:lnTo>
                  <a:lnTo>
                    <a:pt x="248" y="21"/>
                  </a:lnTo>
                  <a:lnTo>
                    <a:pt x="323" y="50"/>
                  </a:lnTo>
                  <a:lnTo>
                    <a:pt x="382" y="90"/>
                  </a:lnTo>
                  <a:lnTo>
                    <a:pt x="428" y="141"/>
                  </a:lnTo>
                  <a:lnTo>
                    <a:pt x="463" y="199"/>
                  </a:lnTo>
                  <a:lnTo>
                    <a:pt x="485" y="262"/>
                  </a:lnTo>
                  <a:lnTo>
                    <a:pt x="496" y="327"/>
                  </a:lnTo>
                  <a:lnTo>
                    <a:pt x="497" y="396"/>
                  </a:lnTo>
                  <a:lnTo>
                    <a:pt x="487" y="462"/>
                  </a:lnTo>
                  <a:lnTo>
                    <a:pt x="470" y="527"/>
                  </a:lnTo>
                  <a:lnTo>
                    <a:pt x="443" y="586"/>
                  </a:lnTo>
                  <a:lnTo>
                    <a:pt x="406" y="639"/>
                  </a:lnTo>
                  <a:lnTo>
                    <a:pt x="364" y="683"/>
                  </a:lnTo>
                  <a:lnTo>
                    <a:pt x="315" y="715"/>
                  </a:lnTo>
                  <a:lnTo>
                    <a:pt x="259" y="736"/>
                  </a:lnTo>
                  <a:lnTo>
                    <a:pt x="198" y="740"/>
                  </a:lnTo>
                  <a:lnTo>
                    <a:pt x="131" y="727"/>
                  </a:lnTo>
                  <a:lnTo>
                    <a:pt x="167" y="728"/>
                  </a:lnTo>
                  <a:lnTo>
                    <a:pt x="204" y="718"/>
                  </a:lnTo>
                  <a:lnTo>
                    <a:pt x="238" y="700"/>
                  </a:lnTo>
                  <a:lnTo>
                    <a:pt x="272" y="670"/>
                  </a:lnTo>
                  <a:lnTo>
                    <a:pt x="304" y="635"/>
                  </a:lnTo>
                  <a:lnTo>
                    <a:pt x="333" y="594"/>
                  </a:lnTo>
                  <a:lnTo>
                    <a:pt x="358" y="549"/>
                  </a:lnTo>
                  <a:lnTo>
                    <a:pt x="381" y="500"/>
                  </a:lnTo>
                  <a:lnTo>
                    <a:pt x="396" y="449"/>
                  </a:lnTo>
                  <a:lnTo>
                    <a:pt x="408" y="397"/>
                  </a:lnTo>
                  <a:lnTo>
                    <a:pt x="414" y="346"/>
                  </a:lnTo>
                  <a:lnTo>
                    <a:pt x="412" y="296"/>
                  </a:lnTo>
                  <a:lnTo>
                    <a:pt x="402" y="251"/>
                  </a:lnTo>
                  <a:lnTo>
                    <a:pt x="384" y="208"/>
                  </a:lnTo>
                  <a:lnTo>
                    <a:pt x="357" y="172"/>
                  </a:lnTo>
                  <a:lnTo>
                    <a:pt x="320" y="142"/>
                  </a:lnTo>
                  <a:lnTo>
                    <a:pt x="260" y="107"/>
                  </a:lnTo>
                  <a:lnTo>
                    <a:pt x="203" y="82"/>
                  </a:lnTo>
                  <a:lnTo>
                    <a:pt x="154" y="65"/>
                  </a:lnTo>
                  <a:lnTo>
                    <a:pt x="108" y="56"/>
                  </a:lnTo>
                  <a:lnTo>
                    <a:pt x="68" y="55"/>
                  </a:lnTo>
                  <a:lnTo>
                    <a:pt x="32" y="61"/>
                  </a:lnTo>
                  <a:lnTo>
                    <a:pt x="0" y="70"/>
                  </a:lnTo>
                  <a:lnTo>
                    <a:pt x="0" y="13"/>
                  </a:lnTo>
                  <a:close/>
                </a:path>
              </a:pathLst>
            </a:custGeom>
            <a:solidFill>
              <a:schemeClr val="folHlink"/>
            </a:solidFill>
            <a:ln w="9525">
              <a:noFill/>
              <a:round/>
              <a:headEnd/>
              <a:tailEnd/>
            </a:ln>
          </p:spPr>
          <p:txBody>
            <a:bodyPr/>
            <a:lstStyle/>
            <a:p>
              <a:pPr>
                <a:defRPr/>
              </a:pPr>
              <a:endParaRPr lang="ru-RU"/>
            </a:p>
          </p:txBody>
        </p:sp>
        <p:sp>
          <p:nvSpPr>
            <p:cNvPr id="64550" name="Freeform 38"/>
            <p:cNvSpPr>
              <a:spLocks/>
            </p:cNvSpPr>
            <p:nvPr/>
          </p:nvSpPr>
          <p:spPr bwMode="ltGray">
            <a:xfrm rot="1584153">
              <a:off x="20" y="410"/>
              <a:ext cx="344" cy="245"/>
            </a:xfrm>
            <a:custGeom>
              <a:avLst/>
              <a:gdLst/>
              <a:ahLst/>
              <a:cxnLst>
                <a:cxn ang="0">
                  <a:pos x="0" y="0"/>
                </a:cxn>
                <a:cxn ang="0">
                  <a:pos x="0" y="25"/>
                </a:cxn>
                <a:cxn ang="0">
                  <a:pos x="3" y="50"/>
                </a:cxn>
                <a:cxn ang="0">
                  <a:pos x="6" y="75"/>
                </a:cxn>
                <a:cxn ang="0">
                  <a:pos x="11" y="98"/>
                </a:cxn>
                <a:cxn ang="0">
                  <a:pos x="18" y="119"/>
                </a:cxn>
                <a:cxn ang="0">
                  <a:pos x="27" y="141"/>
                </a:cxn>
                <a:cxn ang="0">
                  <a:pos x="38" y="161"/>
                </a:cxn>
                <a:cxn ang="0">
                  <a:pos x="51" y="178"/>
                </a:cxn>
                <a:cxn ang="0">
                  <a:pos x="67" y="194"/>
                </a:cxn>
                <a:cxn ang="0">
                  <a:pos x="86" y="208"/>
                </a:cxn>
                <a:cxn ang="0">
                  <a:pos x="106" y="219"/>
                </a:cxn>
                <a:cxn ang="0">
                  <a:pos x="131" y="228"/>
                </a:cxn>
                <a:cxn ang="0">
                  <a:pos x="158" y="234"/>
                </a:cxn>
                <a:cxn ang="0">
                  <a:pos x="188" y="237"/>
                </a:cxn>
                <a:cxn ang="0">
                  <a:pos x="220" y="236"/>
                </a:cxn>
                <a:cxn ang="0">
                  <a:pos x="257" y="232"/>
                </a:cxn>
                <a:cxn ang="0">
                  <a:pos x="224" y="227"/>
                </a:cxn>
                <a:cxn ang="0">
                  <a:pos x="195" y="220"/>
                </a:cxn>
                <a:cxn ang="0">
                  <a:pos x="170" y="212"/>
                </a:cxn>
                <a:cxn ang="0">
                  <a:pos x="148" y="204"/>
                </a:cxn>
                <a:cxn ang="0">
                  <a:pos x="128" y="193"/>
                </a:cxn>
                <a:cxn ang="0">
                  <a:pos x="112" y="182"/>
                </a:cxn>
                <a:cxn ang="0">
                  <a:pos x="97" y="169"/>
                </a:cxn>
                <a:cxn ang="0">
                  <a:pos x="84" y="155"/>
                </a:cxn>
                <a:cxn ang="0">
                  <a:pos x="72" y="141"/>
                </a:cxn>
                <a:cxn ang="0">
                  <a:pos x="61" y="125"/>
                </a:cxn>
                <a:cxn ang="0">
                  <a:pos x="52" y="107"/>
                </a:cxn>
                <a:cxn ang="0">
                  <a:pos x="43" y="88"/>
                </a:cxn>
                <a:cxn ang="0">
                  <a:pos x="33" y="69"/>
                </a:cxn>
                <a:cxn ang="0">
                  <a:pos x="23" y="47"/>
                </a:cxn>
                <a:cxn ang="0">
                  <a:pos x="12" y="24"/>
                </a:cxn>
                <a:cxn ang="0">
                  <a:pos x="0" y="0"/>
                </a:cxn>
              </a:cxnLst>
              <a:rect l="0" t="0" r="r" b="b"/>
              <a:pathLst>
                <a:path w="257" h="237">
                  <a:moveTo>
                    <a:pt x="0" y="0"/>
                  </a:moveTo>
                  <a:lnTo>
                    <a:pt x="0" y="25"/>
                  </a:lnTo>
                  <a:lnTo>
                    <a:pt x="3" y="50"/>
                  </a:lnTo>
                  <a:lnTo>
                    <a:pt x="6" y="75"/>
                  </a:lnTo>
                  <a:lnTo>
                    <a:pt x="11" y="98"/>
                  </a:lnTo>
                  <a:lnTo>
                    <a:pt x="18" y="119"/>
                  </a:lnTo>
                  <a:lnTo>
                    <a:pt x="27" y="141"/>
                  </a:lnTo>
                  <a:lnTo>
                    <a:pt x="38" y="161"/>
                  </a:lnTo>
                  <a:lnTo>
                    <a:pt x="51" y="178"/>
                  </a:lnTo>
                  <a:lnTo>
                    <a:pt x="67" y="194"/>
                  </a:lnTo>
                  <a:lnTo>
                    <a:pt x="86" y="208"/>
                  </a:lnTo>
                  <a:lnTo>
                    <a:pt x="106" y="219"/>
                  </a:lnTo>
                  <a:lnTo>
                    <a:pt x="131" y="228"/>
                  </a:lnTo>
                  <a:lnTo>
                    <a:pt x="158" y="234"/>
                  </a:lnTo>
                  <a:lnTo>
                    <a:pt x="188" y="237"/>
                  </a:lnTo>
                  <a:lnTo>
                    <a:pt x="220" y="236"/>
                  </a:lnTo>
                  <a:lnTo>
                    <a:pt x="257" y="232"/>
                  </a:lnTo>
                  <a:lnTo>
                    <a:pt x="224" y="227"/>
                  </a:lnTo>
                  <a:lnTo>
                    <a:pt x="195" y="220"/>
                  </a:lnTo>
                  <a:lnTo>
                    <a:pt x="170" y="212"/>
                  </a:lnTo>
                  <a:lnTo>
                    <a:pt x="148" y="204"/>
                  </a:lnTo>
                  <a:lnTo>
                    <a:pt x="128" y="193"/>
                  </a:lnTo>
                  <a:lnTo>
                    <a:pt x="112" y="182"/>
                  </a:lnTo>
                  <a:lnTo>
                    <a:pt x="97" y="169"/>
                  </a:lnTo>
                  <a:lnTo>
                    <a:pt x="84" y="155"/>
                  </a:lnTo>
                  <a:lnTo>
                    <a:pt x="72" y="141"/>
                  </a:lnTo>
                  <a:lnTo>
                    <a:pt x="61" y="125"/>
                  </a:lnTo>
                  <a:lnTo>
                    <a:pt x="52" y="107"/>
                  </a:lnTo>
                  <a:lnTo>
                    <a:pt x="43" y="88"/>
                  </a:lnTo>
                  <a:lnTo>
                    <a:pt x="33" y="69"/>
                  </a:lnTo>
                  <a:lnTo>
                    <a:pt x="23" y="47"/>
                  </a:lnTo>
                  <a:lnTo>
                    <a:pt x="12" y="24"/>
                  </a:lnTo>
                  <a:lnTo>
                    <a:pt x="0" y="0"/>
                  </a:lnTo>
                  <a:close/>
                </a:path>
              </a:pathLst>
            </a:custGeom>
            <a:solidFill>
              <a:schemeClr val="accent1"/>
            </a:solidFill>
            <a:ln w="9525">
              <a:noFill/>
              <a:round/>
              <a:headEnd/>
              <a:tailEnd/>
            </a:ln>
          </p:spPr>
          <p:txBody>
            <a:bodyPr/>
            <a:lstStyle/>
            <a:p>
              <a:pPr>
                <a:defRPr/>
              </a:pPr>
              <a:endParaRPr lang="ru-RU"/>
            </a:p>
          </p:txBody>
        </p:sp>
        <p:sp>
          <p:nvSpPr>
            <p:cNvPr id="64551" name="Freeform 39"/>
            <p:cNvSpPr>
              <a:spLocks/>
            </p:cNvSpPr>
            <p:nvPr/>
          </p:nvSpPr>
          <p:spPr bwMode="ltGray">
            <a:xfrm rot="1584153">
              <a:off x="242" y="756"/>
              <a:ext cx="167" cy="115"/>
            </a:xfrm>
            <a:custGeom>
              <a:avLst/>
              <a:gdLst/>
              <a:ahLst/>
              <a:cxnLst>
                <a:cxn ang="0">
                  <a:pos x="77" y="0"/>
                </a:cxn>
                <a:cxn ang="0">
                  <a:pos x="124" y="108"/>
                </a:cxn>
                <a:cxn ang="0">
                  <a:pos x="120" y="107"/>
                </a:cxn>
                <a:cxn ang="0">
                  <a:pos x="107" y="105"/>
                </a:cxn>
                <a:cxn ang="0">
                  <a:pos x="89" y="101"/>
                </a:cxn>
                <a:cxn ang="0">
                  <a:pos x="68" y="99"/>
                </a:cxn>
                <a:cxn ang="0">
                  <a:pos x="45" y="97"/>
                </a:cxn>
                <a:cxn ang="0">
                  <a:pos x="25" y="98"/>
                </a:cxn>
                <a:cxn ang="0">
                  <a:pos x="9" y="102"/>
                </a:cxn>
                <a:cxn ang="0">
                  <a:pos x="0" y="110"/>
                </a:cxn>
                <a:cxn ang="0">
                  <a:pos x="4" y="98"/>
                </a:cxn>
                <a:cxn ang="0">
                  <a:pos x="8" y="89"/>
                </a:cxn>
                <a:cxn ang="0">
                  <a:pos x="16" y="82"/>
                </a:cxn>
                <a:cxn ang="0">
                  <a:pos x="25" y="76"/>
                </a:cxn>
                <a:cxn ang="0">
                  <a:pos x="36" y="72"/>
                </a:cxn>
                <a:cxn ang="0">
                  <a:pos x="47" y="71"/>
                </a:cxn>
                <a:cxn ang="0">
                  <a:pos x="59" y="71"/>
                </a:cxn>
                <a:cxn ang="0">
                  <a:pos x="72" y="74"/>
                </a:cxn>
                <a:cxn ang="0">
                  <a:pos x="73" y="71"/>
                </a:cxn>
                <a:cxn ang="0">
                  <a:pos x="70" y="56"/>
                </a:cxn>
                <a:cxn ang="0">
                  <a:pos x="67" y="38"/>
                </a:cxn>
                <a:cxn ang="0">
                  <a:pos x="65" y="30"/>
                </a:cxn>
                <a:cxn ang="0">
                  <a:pos x="63" y="30"/>
                </a:cxn>
                <a:cxn ang="0">
                  <a:pos x="61" y="29"/>
                </a:cxn>
                <a:cxn ang="0">
                  <a:pos x="59" y="26"/>
                </a:cxn>
                <a:cxn ang="0">
                  <a:pos x="57" y="23"/>
                </a:cxn>
                <a:cxn ang="0">
                  <a:pos x="57" y="19"/>
                </a:cxn>
                <a:cxn ang="0">
                  <a:pos x="59" y="14"/>
                </a:cxn>
                <a:cxn ang="0">
                  <a:pos x="66" y="8"/>
                </a:cxn>
                <a:cxn ang="0">
                  <a:pos x="77" y="0"/>
                </a:cxn>
              </a:cxnLst>
              <a:rect l="0" t="0" r="r" b="b"/>
              <a:pathLst>
                <a:path w="124" h="110">
                  <a:moveTo>
                    <a:pt x="77" y="0"/>
                  </a:moveTo>
                  <a:lnTo>
                    <a:pt x="124" y="108"/>
                  </a:lnTo>
                  <a:lnTo>
                    <a:pt x="120" y="107"/>
                  </a:lnTo>
                  <a:lnTo>
                    <a:pt x="107" y="105"/>
                  </a:lnTo>
                  <a:lnTo>
                    <a:pt x="89" y="101"/>
                  </a:lnTo>
                  <a:lnTo>
                    <a:pt x="68" y="99"/>
                  </a:lnTo>
                  <a:lnTo>
                    <a:pt x="45" y="97"/>
                  </a:lnTo>
                  <a:lnTo>
                    <a:pt x="25" y="98"/>
                  </a:lnTo>
                  <a:lnTo>
                    <a:pt x="9" y="102"/>
                  </a:lnTo>
                  <a:lnTo>
                    <a:pt x="0" y="110"/>
                  </a:lnTo>
                  <a:lnTo>
                    <a:pt x="4" y="98"/>
                  </a:lnTo>
                  <a:lnTo>
                    <a:pt x="8" y="89"/>
                  </a:lnTo>
                  <a:lnTo>
                    <a:pt x="16" y="82"/>
                  </a:lnTo>
                  <a:lnTo>
                    <a:pt x="25" y="76"/>
                  </a:lnTo>
                  <a:lnTo>
                    <a:pt x="36" y="72"/>
                  </a:lnTo>
                  <a:lnTo>
                    <a:pt x="47" y="71"/>
                  </a:lnTo>
                  <a:lnTo>
                    <a:pt x="59" y="71"/>
                  </a:lnTo>
                  <a:lnTo>
                    <a:pt x="72" y="74"/>
                  </a:lnTo>
                  <a:lnTo>
                    <a:pt x="73" y="71"/>
                  </a:lnTo>
                  <a:lnTo>
                    <a:pt x="70" y="56"/>
                  </a:lnTo>
                  <a:lnTo>
                    <a:pt x="67" y="38"/>
                  </a:lnTo>
                  <a:lnTo>
                    <a:pt x="65" y="30"/>
                  </a:lnTo>
                  <a:lnTo>
                    <a:pt x="63" y="30"/>
                  </a:lnTo>
                  <a:lnTo>
                    <a:pt x="61" y="29"/>
                  </a:lnTo>
                  <a:lnTo>
                    <a:pt x="59" y="26"/>
                  </a:lnTo>
                  <a:lnTo>
                    <a:pt x="57" y="23"/>
                  </a:lnTo>
                  <a:lnTo>
                    <a:pt x="57" y="19"/>
                  </a:lnTo>
                  <a:lnTo>
                    <a:pt x="59" y="14"/>
                  </a:lnTo>
                  <a:lnTo>
                    <a:pt x="66" y="8"/>
                  </a:lnTo>
                  <a:lnTo>
                    <a:pt x="77" y="0"/>
                  </a:lnTo>
                  <a:close/>
                </a:path>
              </a:pathLst>
            </a:custGeom>
            <a:solidFill>
              <a:schemeClr val="accent1"/>
            </a:solidFill>
            <a:ln w="9525">
              <a:noFill/>
              <a:round/>
              <a:headEnd/>
              <a:tailEnd/>
            </a:ln>
          </p:spPr>
          <p:txBody>
            <a:bodyPr/>
            <a:lstStyle/>
            <a:p>
              <a:pPr>
                <a:defRPr/>
              </a:pPr>
              <a:endParaRPr lang="ru-RU"/>
            </a:p>
          </p:txBody>
        </p:sp>
        <p:sp>
          <p:nvSpPr>
            <p:cNvPr id="64552" name="Freeform 40"/>
            <p:cNvSpPr>
              <a:spLocks/>
            </p:cNvSpPr>
            <p:nvPr/>
          </p:nvSpPr>
          <p:spPr bwMode="ltGray">
            <a:xfrm rot="1584153">
              <a:off x="574" y="286"/>
              <a:ext cx="147" cy="160"/>
            </a:xfrm>
            <a:custGeom>
              <a:avLst/>
              <a:gdLst/>
              <a:ahLst/>
              <a:cxnLst>
                <a:cxn ang="0">
                  <a:pos x="0" y="0"/>
                </a:cxn>
                <a:cxn ang="0">
                  <a:pos x="5" y="1"/>
                </a:cxn>
                <a:cxn ang="0">
                  <a:pos x="18" y="5"/>
                </a:cxn>
                <a:cxn ang="0">
                  <a:pos x="37" y="12"/>
                </a:cxn>
                <a:cxn ang="0">
                  <a:pos x="58" y="24"/>
                </a:cxn>
                <a:cxn ang="0">
                  <a:pos x="78" y="44"/>
                </a:cxn>
                <a:cxn ang="0">
                  <a:pos x="96" y="71"/>
                </a:cxn>
                <a:cxn ang="0">
                  <a:pos x="107" y="108"/>
                </a:cxn>
                <a:cxn ang="0">
                  <a:pos x="109" y="156"/>
                </a:cxn>
                <a:cxn ang="0">
                  <a:pos x="105" y="156"/>
                </a:cxn>
                <a:cxn ang="0">
                  <a:pos x="99" y="156"/>
                </a:cxn>
                <a:cxn ang="0">
                  <a:pos x="93" y="156"/>
                </a:cxn>
                <a:cxn ang="0">
                  <a:pos x="87" y="154"/>
                </a:cxn>
                <a:cxn ang="0">
                  <a:pos x="81" y="153"/>
                </a:cxn>
                <a:cxn ang="0">
                  <a:pos x="74" y="150"/>
                </a:cxn>
                <a:cxn ang="0">
                  <a:pos x="66" y="145"/>
                </a:cxn>
                <a:cxn ang="0">
                  <a:pos x="58" y="139"/>
                </a:cxn>
                <a:cxn ang="0">
                  <a:pos x="53" y="126"/>
                </a:cxn>
                <a:cxn ang="0">
                  <a:pos x="53" y="111"/>
                </a:cxn>
                <a:cxn ang="0">
                  <a:pos x="56" y="96"/>
                </a:cxn>
                <a:cxn ang="0">
                  <a:pos x="59" y="80"/>
                </a:cxn>
                <a:cxn ang="0">
                  <a:pos x="56" y="62"/>
                </a:cxn>
                <a:cxn ang="0">
                  <a:pos x="48" y="43"/>
                </a:cxn>
                <a:cxn ang="0">
                  <a:pos x="31" y="23"/>
                </a:cxn>
                <a:cxn ang="0">
                  <a:pos x="0" y="0"/>
                </a:cxn>
              </a:cxnLst>
              <a:rect l="0" t="0" r="r" b="b"/>
              <a:pathLst>
                <a:path w="109" h="156">
                  <a:moveTo>
                    <a:pt x="0" y="0"/>
                  </a:moveTo>
                  <a:lnTo>
                    <a:pt x="5" y="1"/>
                  </a:lnTo>
                  <a:lnTo>
                    <a:pt x="18" y="5"/>
                  </a:lnTo>
                  <a:lnTo>
                    <a:pt x="37" y="12"/>
                  </a:lnTo>
                  <a:lnTo>
                    <a:pt x="58" y="24"/>
                  </a:lnTo>
                  <a:lnTo>
                    <a:pt x="78" y="44"/>
                  </a:lnTo>
                  <a:lnTo>
                    <a:pt x="96" y="71"/>
                  </a:lnTo>
                  <a:lnTo>
                    <a:pt x="107" y="108"/>
                  </a:lnTo>
                  <a:lnTo>
                    <a:pt x="109" y="156"/>
                  </a:lnTo>
                  <a:lnTo>
                    <a:pt x="105" y="156"/>
                  </a:lnTo>
                  <a:lnTo>
                    <a:pt x="99" y="156"/>
                  </a:lnTo>
                  <a:lnTo>
                    <a:pt x="93" y="156"/>
                  </a:lnTo>
                  <a:lnTo>
                    <a:pt x="87" y="154"/>
                  </a:lnTo>
                  <a:lnTo>
                    <a:pt x="81" y="153"/>
                  </a:lnTo>
                  <a:lnTo>
                    <a:pt x="74" y="150"/>
                  </a:lnTo>
                  <a:lnTo>
                    <a:pt x="66" y="145"/>
                  </a:lnTo>
                  <a:lnTo>
                    <a:pt x="58" y="139"/>
                  </a:lnTo>
                  <a:lnTo>
                    <a:pt x="53" y="126"/>
                  </a:lnTo>
                  <a:lnTo>
                    <a:pt x="53" y="111"/>
                  </a:lnTo>
                  <a:lnTo>
                    <a:pt x="56" y="96"/>
                  </a:lnTo>
                  <a:lnTo>
                    <a:pt x="59" y="80"/>
                  </a:lnTo>
                  <a:lnTo>
                    <a:pt x="56" y="62"/>
                  </a:lnTo>
                  <a:lnTo>
                    <a:pt x="48" y="43"/>
                  </a:lnTo>
                  <a:lnTo>
                    <a:pt x="31" y="23"/>
                  </a:lnTo>
                  <a:lnTo>
                    <a:pt x="0" y="0"/>
                  </a:lnTo>
                  <a:close/>
                </a:path>
              </a:pathLst>
            </a:custGeom>
            <a:solidFill>
              <a:schemeClr val="accent1"/>
            </a:solidFill>
            <a:ln w="9525">
              <a:noFill/>
              <a:round/>
              <a:headEnd/>
              <a:tailEnd/>
            </a:ln>
          </p:spPr>
          <p:txBody>
            <a:bodyPr/>
            <a:lstStyle/>
            <a:p>
              <a:pPr>
                <a:defRPr/>
              </a:pPr>
              <a:endParaRPr lang="ru-RU"/>
            </a:p>
          </p:txBody>
        </p:sp>
        <p:sp>
          <p:nvSpPr>
            <p:cNvPr id="64553" name="Freeform 41"/>
            <p:cNvSpPr>
              <a:spLocks/>
            </p:cNvSpPr>
            <p:nvPr/>
          </p:nvSpPr>
          <p:spPr bwMode="ltGray">
            <a:xfrm rot="1584153">
              <a:off x="236" y="721"/>
              <a:ext cx="62" cy="97"/>
            </a:xfrm>
            <a:custGeom>
              <a:avLst/>
              <a:gdLst/>
              <a:ahLst/>
              <a:cxnLst>
                <a:cxn ang="0">
                  <a:pos x="31" y="0"/>
                </a:cxn>
                <a:cxn ang="0">
                  <a:pos x="20" y="38"/>
                </a:cxn>
                <a:cxn ang="0">
                  <a:pos x="15" y="62"/>
                </a:cxn>
                <a:cxn ang="0">
                  <a:pos x="11" y="79"/>
                </a:cxn>
                <a:cxn ang="0">
                  <a:pos x="0" y="94"/>
                </a:cxn>
                <a:cxn ang="0">
                  <a:pos x="12" y="88"/>
                </a:cxn>
                <a:cxn ang="0">
                  <a:pos x="23" y="80"/>
                </a:cxn>
                <a:cxn ang="0">
                  <a:pos x="32" y="69"/>
                </a:cxn>
                <a:cxn ang="0">
                  <a:pos x="40" y="57"/>
                </a:cxn>
                <a:cxn ang="0">
                  <a:pos x="45" y="44"/>
                </a:cxn>
                <a:cxn ang="0">
                  <a:pos x="46" y="30"/>
                </a:cxn>
                <a:cxn ang="0">
                  <a:pos x="42" y="15"/>
                </a:cxn>
                <a:cxn ang="0">
                  <a:pos x="31" y="0"/>
                </a:cxn>
              </a:cxnLst>
              <a:rect l="0" t="0" r="r" b="b"/>
              <a:pathLst>
                <a:path w="46" h="94">
                  <a:moveTo>
                    <a:pt x="31" y="0"/>
                  </a:moveTo>
                  <a:lnTo>
                    <a:pt x="20" y="38"/>
                  </a:lnTo>
                  <a:lnTo>
                    <a:pt x="15" y="62"/>
                  </a:lnTo>
                  <a:lnTo>
                    <a:pt x="11" y="79"/>
                  </a:lnTo>
                  <a:lnTo>
                    <a:pt x="0" y="94"/>
                  </a:lnTo>
                  <a:lnTo>
                    <a:pt x="12" y="88"/>
                  </a:lnTo>
                  <a:lnTo>
                    <a:pt x="23" y="80"/>
                  </a:lnTo>
                  <a:lnTo>
                    <a:pt x="32" y="69"/>
                  </a:lnTo>
                  <a:lnTo>
                    <a:pt x="40" y="57"/>
                  </a:lnTo>
                  <a:lnTo>
                    <a:pt x="45" y="44"/>
                  </a:lnTo>
                  <a:lnTo>
                    <a:pt x="46" y="30"/>
                  </a:lnTo>
                  <a:lnTo>
                    <a:pt x="42" y="15"/>
                  </a:lnTo>
                  <a:lnTo>
                    <a:pt x="31" y="0"/>
                  </a:lnTo>
                  <a:close/>
                </a:path>
              </a:pathLst>
            </a:custGeom>
            <a:solidFill>
              <a:schemeClr val="accent1"/>
            </a:solidFill>
            <a:ln w="9525">
              <a:noFill/>
              <a:round/>
              <a:headEnd/>
              <a:tailEnd/>
            </a:ln>
          </p:spPr>
          <p:txBody>
            <a:bodyPr/>
            <a:lstStyle/>
            <a:p>
              <a:pPr>
                <a:defRPr/>
              </a:pPr>
              <a:endParaRPr lang="ru-RU"/>
            </a:p>
          </p:txBody>
        </p:sp>
        <p:sp>
          <p:nvSpPr>
            <p:cNvPr id="64554" name="Freeform 42"/>
            <p:cNvSpPr>
              <a:spLocks/>
            </p:cNvSpPr>
            <p:nvPr/>
          </p:nvSpPr>
          <p:spPr bwMode="ltGray">
            <a:xfrm rot="1584153">
              <a:off x="585" y="466"/>
              <a:ext cx="72" cy="41"/>
            </a:xfrm>
            <a:custGeom>
              <a:avLst/>
              <a:gdLst/>
              <a:ahLst/>
              <a:cxnLst>
                <a:cxn ang="0">
                  <a:pos x="0" y="0"/>
                </a:cxn>
                <a:cxn ang="0">
                  <a:pos x="1" y="1"/>
                </a:cxn>
                <a:cxn ang="0">
                  <a:pos x="6" y="3"/>
                </a:cxn>
                <a:cxn ang="0">
                  <a:pos x="13" y="8"/>
                </a:cxn>
                <a:cxn ang="0">
                  <a:pos x="21" y="12"/>
                </a:cxn>
                <a:cxn ang="0">
                  <a:pos x="29" y="15"/>
                </a:cxn>
                <a:cxn ang="0">
                  <a:pos x="38" y="17"/>
                </a:cxn>
                <a:cxn ang="0">
                  <a:pos x="46" y="18"/>
                </a:cxn>
                <a:cxn ang="0">
                  <a:pos x="54" y="16"/>
                </a:cxn>
                <a:cxn ang="0">
                  <a:pos x="53" y="25"/>
                </a:cxn>
                <a:cxn ang="0">
                  <a:pos x="50" y="33"/>
                </a:cxn>
                <a:cxn ang="0">
                  <a:pos x="44" y="38"/>
                </a:cxn>
                <a:cxn ang="0">
                  <a:pos x="37" y="40"/>
                </a:cxn>
                <a:cxn ang="0">
                  <a:pos x="28" y="39"/>
                </a:cxn>
                <a:cxn ang="0">
                  <a:pos x="19" y="32"/>
                </a:cxn>
                <a:cxn ang="0">
                  <a:pos x="10" y="20"/>
                </a:cxn>
                <a:cxn ang="0">
                  <a:pos x="0" y="0"/>
                </a:cxn>
              </a:cxnLst>
              <a:rect l="0" t="0" r="r" b="b"/>
              <a:pathLst>
                <a:path w="54" h="40">
                  <a:moveTo>
                    <a:pt x="0" y="0"/>
                  </a:moveTo>
                  <a:lnTo>
                    <a:pt x="1" y="1"/>
                  </a:lnTo>
                  <a:lnTo>
                    <a:pt x="6" y="3"/>
                  </a:lnTo>
                  <a:lnTo>
                    <a:pt x="13" y="8"/>
                  </a:lnTo>
                  <a:lnTo>
                    <a:pt x="21" y="12"/>
                  </a:lnTo>
                  <a:lnTo>
                    <a:pt x="29" y="15"/>
                  </a:lnTo>
                  <a:lnTo>
                    <a:pt x="38" y="17"/>
                  </a:lnTo>
                  <a:lnTo>
                    <a:pt x="46" y="18"/>
                  </a:lnTo>
                  <a:lnTo>
                    <a:pt x="54" y="16"/>
                  </a:lnTo>
                  <a:lnTo>
                    <a:pt x="53" y="25"/>
                  </a:lnTo>
                  <a:lnTo>
                    <a:pt x="50" y="33"/>
                  </a:lnTo>
                  <a:lnTo>
                    <a:pt x="44" y="38"/>
                  </a:lnTo>
                  <a:lnTo>
                    <a:pt x="37" y="40"/>
                  </a:lnTo>
                  <a:lnTo>
                    <a:pt x="28" y="39"/>
                  </a:lnTo>
                  <a:lnTo>
                    <a:pt x="19" y="32"/>
                  </a:lnTo>
                  <a:lnTo>
                    <a:pt x="10" y="20"/>
                  </a:lnTo>
                  <a:lnTo>
                    <a:pt x="0" y="0"/>
                  </a:lnTo>
                  <a:close/>
                </a:path>
              </a:pathLst>
            </a:custGeom>
            <a:solidFill>
              <a:schemeClr val="accent1"/>
            </a:solidFill>
            <a:ln w="9525">
              <a:noFill/>
              <a:round/>
              <a:headEnd/>
              <a:tailEnd/>
            </a:ln>
          </p:spPr>
          <p:txBody>
            <a:bodyPr/>
            <a:lstStyle/>
            <a:p>
              <a:pPr>
                <a:defRPr/>
              </a:pPr>
              <a:endParaRPr lang="ru-RU"/>
            </a:p>
          </p:txBody>
        </p:sp>
        <p:sp>
          <p:nvSpPr>
            <p:cNvPr id="64555" name="Freeform 43"/>
            <p:cNvSpPr>
              <a:spLocks/>
            </p:cNvSpPr>
            <p:nvPr/>
          </p:nvSpPr>
          <p:spPr bwMode="ltGray">
            <a:xfrm>
              <a:off x="0" y="886"/>
              <a:ext cx="360" cy="650"/>
            </a:xfrm>
            <a:custGeom>
              <a:avLst/>
              <a:gdLst/>
              <a:ahLst/>
              <a:cxnLst>
                <a:cxn ang="0">
                  <a:pos x="264" y="0"/>
                </a:cxn>
                <a:cxn ang="0">
                  <a:pos x="269" y="9"/>
                </a:cxn>
                <a:cxn ang="0">
                  <a:pos x="277" y="22"/>
                </a:cxn>
                <a:cxn ang="0">
                  <a:pos x="286" y="39"/>
                </a:cxn>
                <a:cxn ang="0">
                  <a:pos x="297" y="58"/>
                </a:cxn>
                <a:cxn ang="0">
                  <a:pos x="309" y="83"/>
                </a:cxn>
                <a:cxn ang="0">
                  <a:pos x="319" y="108"/>
                </a:cxn>
                <a:cxn ang="0">
                  <a:pos x="329" y="136"/>
                </a:cxn>
                <a:cxn ang="0">
                  <a:pos x="333" y="163"/>
                </a:cxn>
                <a:cxn ang="0">
                  <a:pos x="336" y="193"/>
                </a:cxn>
                <a:cxn ang="0">
                  <a:pos x="332" y="223"/>
                </a:cxn>
                <a:cxn ang="0">
                  <a:pos x="323" y="255"/>
                </a:cxn>
                <a:cxn ang="0">
                  <a:pos x="310" y="285"/>
                </a:cxn>
                <a:cxn ang="0">
                  <a:pos x="287" y="315"/>
                </a:cxn>
                <a:cxn ang="0">
                  <a:pos x="257" y="343"/>
                </a:cxn>
                <a:cxn ang="0">
                  <a:pos x="218" y="370"/>
                </a:cxn>
                <a:cxn ang="0">
                  <a:pos x="167" y="396"/>
                </a:cxn>
                <a:cxn ang="0">
                  <a:pos x="111" y="425"/>
                </a:cxn>
                <a:cxn ang="0">
                  <a:pos x="69" y="457"/>
                </a:cxn>
                <a:cxn ang="0">
                  <a:pos x="35" y="490"/>
                </a:cxn>
                <a:cxn ang="0">
                  <a:pos x="12" y="526"/>
                </a:cxn>
                <a:cxn ang="0">
                  <a:pos x="0" y="553"/>
                </a:cxn>
                <a:cxn ang="0">
                  <a:pos x="0" y="650"/>
                </a:cxn>
                <a:cxn ang="0">
                  <a:pos x="6" y="628"/>
                </a:cxn>
                <a:cxn ang="0">
                  <a:pos x="19" y="594"/>
                </a:cxn>
                <a:cxn ang="0">
                  <a:pos x="43" y="551"/>
                </a:cxn>
                <a:cxn ang="0">
                  <a:pos x="76" y="503"/>
                </a:cxn>
                <a:cxn ang="0">
                  <a:pos x="125" y="454"/>
                </a:cxn>
                <a:cxn ang="0">
                  <a:pos x="190" y="408"/>
                </a:cxn>
                <a:cxn ang="0">
                  <a:pos x="275" y="365"/>
                </a:cxn>
                <a:cxn ang="0">
                  <a:pos x="308" y="342"/>
                </a:cxn>
                <a:cxn ang="0">
                  <a:pos x="335" y="305"/>
                </a:cxn>
                <a:cxn ang="0">
                  <a:pos x="352" y="255"/>
                </a:cxn>
                <a:cxn ang="0">
                  <a:pos x="360" y="201"/>
                </a:cxn>
                <a:cxn ang="0">
                  <a:pos x="356" y="144"/>
                </a:cxn>
                <a:cxn ang="0">
                  <a:pos x="341" y="88"/>
                </a:cxn>
                <a:cxn ang="0">
                  <a:pos x="311" y="39"/>
                </a:cxn>
                <a:cxn ang="0">
                  <a:pos x="264" y="0"/>
                </a:cxn>
              </a:cxnLst>
              <a:rect l="0" t="0" r="r" b="b"/>
              <a:pathLst>
                <a:path w="360" h="650">
                  <a:moveTo>
                    <a:pt x="264" y="0"/>
                  </a:moveTo>
                  <a:lnTo>
                    <a:pt x="269" y="9"/>
                  </a:lnTo>
                  <a:lnTo>
                    <a:pt x="277" y="22"/>
                  </a:lnTo>
                  <a:lnTo>
                    <a:pt x="286" y="39"/>
                  </a:lnTo>
                  <a:lnTo>
                    <a:pt x="297" y="58"/>
                  </a:lnTo>
                  <a:lnTo>
                    <a:pt x="309" y="83"/>
                  </a:lnTo>
                  <a:lnTo>
                    <a:pt x="319" y="108"/>
                  </a:lnTo>
                  <a:lnTo>
                    <a:pt x="329" y="136"/>
                  </a:lnTo>
                  <a:lnTo>
                    <a:pt x="333" y="163"/>
                  </a:lnTo>
                  <a:lnTo>
                    <a:pt x="336" y="193"/>
                  </a:lnTo>
                  <a:lnTo>
                    <a:pt x="332" y="223"/>
                  </a:lnTo>
                  <a:lnTo>
                    <a:pt x="323" y="255"/>
                  </a:lnTo>
                  <a:lnTo>
                    <a:pt x="310" y="285"/>
                  </a:lnTo>
                  <a:lnTo>
                    <a:pt x="287" y="315"/>
                  </a:lnTo>
                  <a:lnTo>
                    <a:pt x="257" y="343"/>
                  </a:lnTo>
                  <a:lnTo>
                    <a:pt x="218" y="370"/>
                  </a:lnTo>
                  <a:lnTo>
                    <a:pt x="167" y="396"/>
                  </a:lnTo>
                  <a:lnTo>
                    <a:pt x="111" y="425"/>
                  </a:lnTo>
                  <a:lnTo>
                    <a:pt x="69" y="457"/>
                  </a:lnTo>
                  <a:lnTo>
                    <a:pt x="35" y="490"/>
                  </a:lnTo>
                  <a:lnTo>
                    <a:pt x="12" y="526"/>
                  </a:lnTo>
                  <a:lnTo>
                    <a:pt x="0" y="553"/>
                  </a:lnTo>
                  <a:lnTo>
                    <a:pt x="0" y="650"/>
                  </a:lnTo>
                  <a:lnTo>
                    <a:pt x="6" y="628"/>
                  </a:lnTo>
                  <a:lnTo>
                    <a:pt x="19" y="594"/>
                  </a:lnTo>
                  <a:lnTo>
                    <a:pt x="43" y="551"/>
                  </a:lnTo>
                  <a:lnTo>
                    <a:pt x="76" y="503"/>
                  </a:lnTo>
                  <a:lnTo>
                    <a:pt x="125" y="454"/>
                  </a:lnTo>
                  <a:lnTo>
                    <a:pt x="190" y="408"/>
                  </a:lnTo>
                  <a:lnTo>
                    <a:pt x="275" y="365"/>
                  </a:lnTo>
                  <a:lnTo>
                    <a:pt x="308" y="342"/>
                  </a:lnTo>
                  <a:lnTo>
                    <a:pt x="335" y="305"/>
                  </a:lnTo>
                  <a:lnTo>
                    <a:pt x="352" y="255"/>
                  </a:lnTo>
                  <a:lnTo>
                    <a:pt x="360" y="201"/>
                  </a:lnTo>
                  <a:lnTo>
                    <a:pt x="356" y="144"/>
                  </a:lnTo>
                  <a:lnTo>
                    <a:pt x="341" y="88"/>
                  </a:lnTo>
                  <a:lnTo>
                    <a:pt x="311" y="39"/>
                  </a:lnTo>
                  <a:lnTo>
                    <a:pt x="264" y="0"/>
                  </a:lnTo>
                  <a:close/>
                </a:path>
              </a:pathLst>
            </a:custGeom>
            <a:solidFill>
              <a:schemeClr val="accent1"/>
            </a:solidFill>
            <a:ln w="9525">
              <a:noFill/>
              <a:round/>
              <a:headEnd/>
              <a:tailEnd/>
            </a:ln>
          </p:spPr>
          <p:txBody>
            <a:bodyPr/>
            <a:lstStyle/>
            <a:p>
              <a:pPr>
                <a:defRPr/>
              </a:pPr>
              <a:endParaRPr lang="ru-RU"/>
            </a:p>
          </p:txBody>
        </p:sp>
        <p:sp>
          <p:nvSpPr>
            <p:cNvPr id="64556" name="Freeform 44"/>
            <p:cNvSpPr>
              <a:spLocks/>
            </p:cNvSpPr>
            <p:nvPr/>
          </p:nvSpPr>
          <p:spPr bwMode="ltGray">
            <a:xfrm rot="1584153">
              <a:off x="56" y="84"/>
              <a:ext cx="804" cy="686"/>
            </a:xfrm>
            <a:custGeom>
              <a:avLst/>
              <a:gdLst/>
              <a:ahLst/>
              <a:cxnLst>
                <a:cxn ang="0">
                  <a:pos x="16" y="370"/>
                </a:cxn>
                <a:cxn ang="0">
                  <a:pos x="6" y="341"/>
                </a:cxn>
                <a:cxn ang="0">
                  <a:pos x="0" y="289"/>
                </a:cxn>
                <a:cxn ang="0">
                  <a:pos x="4" y="222"/>
                </a:cxn>
                <a:cxn ang="0">
                  <a:pos x="25" y="151"/>
                </a:cxn>
                <a:cxn ang="0">
                  <a:pos x="69" y="84"/>
                </a:cxn>
                <a:cxn ang="0">
                  <a:pos x="142" y="31"/>
                </a:cxn>
                <a:cxn ang="0">
                  <a:pos x="247" y="2"/>
                </a:cxn>
                <a:cxn ang="0">
                  <a:pos x="380" y="9"/>
                </a:cxn>
                <a:cxn ang="0">
                  <a:pos x="484" y="68"/>
                </a:cxn>
                <a:cxn ang="0">
                  <a:pos x="554" y="165"/>
                </a:cxn>
                <a:cxn ang="0">
                  <a:pos x="591" y="284"/>
                </a:cxn>
                <a:cxn ang="0">
                  <a:pos x="595" y="409"/>
                </a:cxn>
                <a:cxn ang="0">
                  <a:pos x="566" y="525"/>
                </a:cxn>
                <a:cxn ang="0">
                  <a:pos x="507" y="615"/>
                </a:cxn>
                <a:cxn ang="0">
                  <a:pos x="417" y="663"/>
                </a:cxn>
                <a:cxn ang="0">
                  <a:pos x="389" y="659"/>
                </a:cxn>
                <a:cxn ang="0">
                  <a:pos x="441" y="617"/>
                </a:cxn>
                <a:cxn ang="0">
                  <a:pos x="482" y="544"/>
                </a:cxn>
                <a:cxn ang="0">
                  <a:pos x="509" y="454"/>
                </a:cxn>
                <a:cxn ang="0">
                  <a:pos x="520" y="355"/>
                </a:cxn>
                <a:cxn ang="0">
                  <a:pos x="514" y="258"/>
                </a:cxn>
                <a:cxn ang="0">
                  <a:pos x="485" y="174"/>
                </a:cxn>
                <a:cxn ang="0">
                  <a:pos x="433" y="112"/>
                </a:cxn>
                <a:cxn ang="0">
                  <a:pos x="341" y="75"/>
                </a:cxn>
                <a:cxn ang="0">
                  <a:pos x="246" y="61"/>
                </a:cxn>
                <a:cxn ang="0">
                  <a:pos x="174" y="71"/>
                </a:cxn>
                <a:cxn ang="0">
                  <a:pos x="121" y="101"/>
                </a:cxn>
                <a:cxn ang="0">
                  <a:pos x="84" y="149"/>
                </a:cxn>
                <a:cxn ang="0">
                  <a:pos x="57" y="206"/>
                </a:cxn>
                <a:cxn ang="0">
                  <a:pos x="40" y="272"/>
                </a:cxn>
                <a:cxn ang="0">
                  <a:pos x="28" y="339"/>
                </a:cxn>
              </a:cxnLst>
              <a:rect l="0" t="0" r="r" b="b"/>
              <a:pathLst>
                <a:path w="596" h="666">
                  <a:moveTo>
                    <a:pt x="22" y="372"/>
                  </a:moveTo>
                  <a:lnTo>
                    <a:pt x="16" y="370"/>
                  </a:lnTo>
                  <a:lnTo>
                    <a:pt x="10" y="360"/>
                  </a:lnTo>
                  <a:lnTo>
                    <a:pt x="6" y="341"/>
                  </a:lnTo>
                  <a:lnTo>
                    <a:pt x="1" y="318"/>
                  </a:lnTo>
                  <a:lnTo>
                    <a:pt x="0" y="289"/>
                  </a:lnTo>
                  <a:lnTo>
                    <a:pt x="0" y="257"/>
                  </a:lnTo>
                  <a:lnTo>
                    <a:pt x="4" y="222"/>
                  </a:lnTo>
                  <a:lnTo>
                    <a:pt x="13" y="187"/>
                  </a:lnTo>
                  <a:lnTo>
                    <a:pt x="25" y="151"/>
                  </a:lnTo>
                  <a:lnTo>
                    <a:pt x="45" y="116"/>
                  </a:lnTo>
                  <a:lnTo>
                    <a:pt x="69" y="84"/>
                  </a:lnTo>
                  <a:lnTo>
                    <a:pt x="101" y="55"/>
                  </a:lnTo>
                  <a:lnTo>
                    <a:pt x="142" y="31"/>
                  </a:lnTo>
                  <a:lnTo>
                    <a:pt x="190" y="13"/>
                  </a:lnTo>
                  <a:lnTo>
                    <a:pt x="247" y="2"/>
                  </a:lnTo>
                  <a:lnTo>
                    <a:pt x="314" y="0"/>
                  </a:lnTo>
                  <a:lnTo>
                    <a:pt x="380" y="9"/>
                  </a:lnTo>
                  <a:lnTo>
                    <a:pt x="436" y="33"/>
                  </a:lnTo>
                  <a:lnTo>
                    <a:pt x="484" y="68"/>
                  </a:lnTo>
                  <a:lnTo>
                    <a:pt x="524" y="113"/>
                  </a:lnTo>
                  <a:lnTo>
                    <a:pt x="554" y="165"/>
                  </a:lnTo>
                  <a:lnTo>
                    <a:pt x="577" y="222"/>
                  </a:lnTo>
                  <a:lnTo>
                    <a:pt x="591" y="284"/>
                  </a:lnTo>
                  <a:lnTo>
                    <a:pt x="596" y="347"/>
                  </a:lnTo>
                  <a:lnTo>
                    <a:pt x="595" y="409"/>
                  </a:lnTo>
                  <a:lnTo>
                    <a:pt x="585" y="469"/>
                  </a:lnTo>
                  <a:lnTo>
                    <a:pt x="566" y="525"/>
                  </a:lnTo>
                  <a:lnTo>
                    <a:pt x="540" y="574"/>
                  </a:lnTo>
                  <a:lnTo>
                    <a:pt x="507" y="615"/>
                  </a:lnTo>
                  <a:lnTo>
                    <a:pt x="465" y="645"/>
                  </a:lnTo>
                  <a:lnTo>
                    <a:pt x="417" y="663"/>
                  </a:lnTo>
                  <a:lnTo>
                    <a:pt x="360" y="666"/>
                  </a:lnTo>
                  <a:lnTo>
                    <a:pt x="389" y="659"/>
                  </a:lnTo>
                  <a:lnTo>
                    <a:pt x="417" y="642"/>
                  </a:lnTo>
                  <a:lnTo>
                    <a:pt x="441" y="617"/>
                  </a:lnTo>
                  <a:lnTo>
                    <a:pt x="463" y="583"/>
                  </a:lnTo>
                  <a:lnTo>
                    <a:pt x="482" y="544"/>
                  </a:lnTo>
                  <a:lnTo>
                    <a:pt x="497" y="501"/>
                  </a:lnTo>
                  <a:lnTo>
                    <a:pt x="509" y="454"/>
                  </a:lnTo>
                  <a:lnTo>
                    <a:pt x="517" y="404"/>
                  </a:lnTo>
                  <a:lnTo>
                    <a:pt x="520" y="355"/>
                  </a:lnTo>
                  <a:lnTo>
                    <a:pt x="519" y="305"/>
                  </a:lnTo>
                  <a:lnTo>
                    <a:pt x="514" y="258"/>
                  </a:lnTo>
                  <a:lnTo>
                    <a:pt x="502" y="213"/>
                  </a:lnTo>
                  <a:lnTo>
                    <a:pt x="485" y="174"/>
                  </a:lnTo>
                  <a:lnTo>
                    <a:pt x="462" y="139"/>
                  </a:lnTo>
                  <a:lnTo>
                    <a:pt x="433" y="112"/>
                  </a:lnTo>
                  <a:lnTo>
                    <a:pt x="397" y="93"/>
                  </a:lnTo>
                  <a:lnTo>
                    <a:pt x="341" y="75"/>
                  </a:lnTo>
                  <a:lnTo>
                    <a:pt x="290" y="65"/>
                  </a:lnTo>
                  <a:lnTo>
                    <a:pt x="246" y="61"/>
                  </a:lnTo>
                  <a:lnTo>
                    <a:pt x="207" y="63"/>
                  </a:lnTo>
                  <a:lnTo>
                    <a:pt x="174" y="71"/>
                  </a:lnTo>
                  <a:lnTo>
                    <a:pt x="146" y="84"/>
                  </a:lnTo>
                  <a:lnTo>
                    <a:pt x="121" y="101"/>
                  </a:lnTo>
                  <a:lnTo>
                    <a:pt x="101" y="123"/>
                  </a:lnTo>
                  <a:lnTo>
                    <a:pt x="84" y="149"/>
                  </a:lnTo>
                  <a:lnTo>
                    <a:pt x="69" y="176"/>
                  </a:lnTo>
                  <a:lnTo>
                    <a:pt x="57" y="206"/>
                  </a:lnTo>
                  <a:lnTo>
                    <a:pt x="48" y="239"/>
                  </a:lnTo>
                  <a:lnTo>
                    <a:pt x="40" y="272"/>
                  </a:lnTo>
                  <a:lnTo>
                    <a:pt x="33" y="305"/>
                  </a:lnTo>
                  <a:lnTo>
                    <a:pt x="28" y="339"/>
                  </a:lnTo>
                  <a:lnTo>
                    <a:pt x="22" y="372"/>
                  </a:lnTo>
                  <a:close/>
                </a:path>
              </a:pathLst>
            </a:custGeom>
            <a:solidFill>
              <a:schemeClr val="accent1"/>
            </a:solidFill>
            <a:ln w="9525">
              <a:noFill/>
              <a:round/>
              <a:headEnd/>
              <a:tailEnd/>
            </a:ln>
          </p:spPr>
          <p:txBody>
            <a:bodyPr/>
            <a:lstStyle/>
            <a:p>
              <a:pPr>
                <a:defRPr/>
              </a:pPr>
              <a:endParaRPr lang="ru-RU"/>
            </a:p>
          </p:txBody>
        </p:sp>
      </p:grpSp>
      <p:sp>
        <p:nvSpPr>
          <p:cNvPr id="64557" name="Rectangle 45"/>
          <p:cNvSpPr>
            <a:spLocks noGrp="1" noChangeArrowheads="1"/>
          </p:cNvSpPr>
          <p:nvPr>
            <p:ph type="title"/>
          </p:nvPr>
        </p:nvSpPr>
        <p:spPr bwMode="auto">
          <a:xfrm>
            <a:off x="442913" y="103188"/>
            <a:ext cx="8243887" cy="13144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28" name="Rectangle 46"/>
          <p:cNvSpPr>
            <a:spLocks noGrp="1" noChangeArrowheads="1"/>
          </p:cNvSpPr>
          <p:nvPr>
            <p:ph type="body" idx="1"/>
          </p:nvPr>
        </p:nvSpPr>
        <p:spPr bwMode="auto">
          <a:xfrm>
            <a:off x="457200" y="1600200"/>
            <a:ext cx="8229600" cy="44561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64559" name="Rectangle 47"/>
          <p:cNvSpPr>
            <a:spLocks noGrp="1" noChangeArrowheads="1"/>
          </p:cNvSpPr>
          <p:nvPr>
            <p:ph type="dt" sz="half" idx="2"/>
          </p:nvPr>
        </p:nvSpPr>
        <p:spPr bwMode="auto">
          <a:xfrm>
            <a:off x="457200" y="6243638"/>
            <a:ext cx="2133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nSpc>
                <a:spcPct val="100000"/>
              </a:lnSpc>
              <a:spcBef>
                <a:spcPct val="0"/>
              </a:spcBef>
              <a:buFontTx/>
              <a:buNone/>
              <a:defRPr sz="1400"/>
            </a:lvl1pPr>
          </a:lstStyle>
          <a:p>
            <a:pPr>
              <a:defRPr/>
            </a:pPr>
            <a:endParaRPr lang="ru-RU"/>
          </a:p>
        </p:txBody>
      </p:sp>
      <p:sp>
        <p:nvSpPr>
          <p:cNvPr id="64560" name="Rectangle 4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lnSpc>
                <a:spcPct val="100000"/>
              </a:lnSpc>
              <a:spcBef>
                <a:spcPct val="0"/>
              </a:spcBef>
              <a:buFontTx/>
              <a:buNone/>
              <a:defRPr sz="1400"/>
            </a:lvl1pPr>
          </a:lstStyle>
          <a:p>
            <a:pPr>
              <a:defRPr/>
            </a:pPr>
            <a:endParaRPr lang="ru-RU"/>
          </a:p>
        </p:txBody>
      </p:sp>
      <p:sp>
        <p:nvSpPr>
          <p:cNvPr id="64561" name="Rectangle 49"/>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lnSpc>
                <a:spcPct val="100000"/>
              </a:lnSpc>
              <a:spcBef>
                <a:spcPct val="0"/>
              </a:spcBef>
              <a:buFontTx/>
              <a:buNone/>
              <a:defRPr sz="1400"/>
            </a:lvl1pPr>
          </a:lstStyle>
          <a:p>
            <a:pPr>
              <a:defRPr/>
            </a:pPr>
            <a:fld id="{80842EE5-C8BB-47D3-9884-9676DE2B95A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70"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ransition spd="med">
    <p:wipe dir="r"/>
  </p:transition>
  <p:txStyles>
    <p:titleStyle>
      <a:lvl1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defRPr>
      </a:lvl2pPr>
      <a:lvl3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defRPr>
      </a:lvl3pPr>
      <a:lvl4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defRPr>
      </a:lvl4pPr>
      <a:lvl5pPr algn="ctr" rtl="0" eaLnBrk="0" fontAlgn="base" hangingPunct="0">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defRPr>
      </a:lvl5pPr>
      <a:lvl6pPr marL="4572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defRPr>
      </a:lvl6pPr>
      <a:lvl7pPr marL="9144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defRPr>
      </a:lvl7pPr>
      <a:lvl8pPr marL="13716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defRPr>
      </a:lvl8pPr>
      <a:lvl9pPr marL="1828800" algn="ctr" rtl="0" fontAlgn="base">
        <a:lnSpc>
          <a:spcPct val="90000"/>
        </a:lnSpc>
        <a:spcBef>
          <a:spcPct val="0"/>
        </a:spcBef>
        <a:spcAft>
          <a:spcPct val="0"/>
        </a:spcAft>
        <a:defRPr sz="4400">
          <a:solidFill>
            <a:schemeClr val="tx2"/>
          </a:solidFill>
          <a:effectLst>
            <a:outerShdw blurRad="38100" dist="38100" dir="2700000" algn="tl">
              <a:srgbClr val="C0C0C0"/>
            </a:outerShdw>
          </a:effectLst>
          <a:latin typeface="Verdana"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hyperlink" Target="http://upload.wikimedia.org/wikipedia/commons/d/d6/St_Patrick's_Day_-_Trafalgar_Square_March_2006.jpg" TargetMode="External"/><Relationship Id="rId13" Type="http://schemas.openxmlformats.org/officeDocument/2006/relationships/hyperlink" Target="http://upload.wikimedia.org/wikipedia/commons/b/b3/St_Pattys_New_Orleans_-_sea_of_green_03.jpg" TargetMode="External"/><Relationship Id="rId3" Type="http://schemas.openxmlformats.org/officeDocument/2006/relationships/hyperlink" Target="http://en.wikipedia.org/wiki/Apple_Day" TargetMode="External"/><Relationship Id="rId7" Type="http://schemas.openxmlformats.org/officeDocument/2006/relationships/hyperlink" Target="http://upload.wikimedia.org/wikipedia/commons/c/c7/Happy_Saint_Patrick's_Day_2010,_Dublin,_Ireland,_the_green_luck,_the_green_love,.jpg" TargetMode="External"/><Relationship Id="rId12" Type="http://schemas.openxmlformats.org/officeDocument/2006/relationships/hyperlink" Target="http://upload.wikimedia.org/wikipedia/commons/d/dd/Chicago_River_dyed_green,_buildings_more_prominent.jpg" TargetMode="External"/><Relationship Id="rId2" Type="http://schemas.openxmlformats.org/officeDocument/2006/relationships/hyperlink" Target="http://upload.wikimedia.org/wikipedia/commons/8/86/Saint_Patrick_(window).jpg" TargetMode="External"/><Relationship Id="rId1" Type="http://schemas.openxmlformats.org/officeDocument/2006/relationships/slideLayout" Target="../slideLayouts/slideLayout7.xml"/><Relationship Id="rId6" Type="http://schemas.openxmlformats.org/officeDocument/2006/relationships/hyperlink" Target="http://upload.wikimedia.org/wikipedia/commons/6/69/Quebecstpatrickparade.jpg" TargetMode="External"/><Relationship Id="rId11" Type="http://schemas.openxmlformats.org/officeDocument/2006/relationships/hyperlink" Target="http://upload.wikimedia.org/wikipedia/commons/2/20/PostcardStPatricksDaySouvinir1912.jpg" TargetMode="External"/><Relationship Id="rId5" Type="http://schemas.openxmlformats.org/officeDocument/2006/relationships/hyperlink" Target="http://upload.wikimedia.org/wikipedia/commons/0/0c/Irish_clover.jpg" TargetMode="External"/><Relationship Id="rId10" Type="http://schemas.openxmlformats.org/officeDocument/2006/relationships/hyperlink" Target="http://upload.wikimedia.org/wikipedia/commons/e/e3/Green_Fountain_at_White_House_on_St_Patricks_Day,_2009.jpg" TargetMode="External"/><Relationship Id="rId4" Type="http://schemas.openxmlformats.org/officeDocument/2006/relationships/hyperlink" Target="http://www.catholiclibrary.ie/images/small_patrick.jpg" TargetMode="External"/><Relationship Id="rId9" Type="http://schemas.openxmlformats.org/officeDocument/2006/relationships/hyperlink" Target="http://upload.wikimedia.org/wikipedia/commons/4/49/Sydney_Opera_House_St_Patricks_2010a.jpg" TargetMode="External"/><Relationship Id="rId14" Type="http://schemas.openxmlformats.org/officeDocument/2006/relationships/hyperlink" Target="http://holidaypromos.files.wordpress.com/2008/03/stpatrickb.jpg?w=500"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www.polosaty.ru/upload/20101230/im1268948297025940689.jpg" TargetMode="External"/><Relationship Id="rId13" Type="http://schemas.openxmlformats.org/officeDocument/2006/relationships/hyperlink" Target="http://www.wrcoc.org/uploads/posts/2010-03/1268611593_1268602016_st.-patrick.jpg" TargetMode="External"/><Relationship Id="rId3" Type="http://schemas.openxmlformats.org/officeDocument/2006/relationships/hyperlink" Target="http://www.thegardenhelper.com/pixpg/graphics/shamrock.JPG" TargetMode="External"/><Relationship Id="rId7" Type="http://schemas.openxmlformats.org/officeDocument/2006/relationships/hyperlink" Target="http://www.360blog.org/wp-content/uploads/2009/03/staptricks2.jpg" TargetMode="External"/><Relationship Id="rId12" Type="http://schemas.openxmlformats.org/officeDocument/2006/relationships/hyperlink" Target="http://0.tqn.com/d/paganwiccan/1/0/o/2/-/-/StPattySnakes.JPG" TargetMode="External"/><Relationship Id="rId17" Type="http://schemas.openxmlformats.org/officeDocument/2006/relationships/hyperlink" Target="http://www.alighthouse.com/lepclovertop.jpg" TargetMode="External"/><Relationship Id="rId2" Type="http://schemas.openxmlformats.org/officeDocument/2006/relationships/hyperlink" Target="http://www.tahminkazan.com/?fdf=st-patty's-pictures-U1MNxxQkD/I/IE9WLSFfMXOxyNYIEOYNqdt7lWwf9azkjHJWq5m2jwj_87a4_RBxfhZesJYiiIrqOpkTgoIO9HD3JvXC0VGslccXX0HxtPRy1aTamNamS62ndFrQZg==geg.jpg" TargetMode="External"/><Relationship Id="rId16" Type="http://schemas.openxmlformats.org/officeDocument/2006/relationships/hyperlink" Target="http://www.reluctantgourmet.com/images/corned_beef_cabbage_recipe.jpg" TargetMode="External"/><Relationship Id="rId1" Type="http://schemas.openxmlformats.org/officeDocument/2006/relationships/slideLayout" Target="../slideLayouts/slideLayout7.xml"/><Relationship Id="rId6" Type="http://schemas.openxmlformats.org/officeDocument/2006/relationships/hyperlink" Target="http://party-supplies-mall.com/st-patricks-day/st-patricks-day-7.jpg" TargetMode="External"/><Relationship Id="rId11" Type="http://schemas.openxmlformats.org/officeDocument/2006/relationships/hyperlink" Target="http://upload.wikimedia.org/wikipedia/commons/f/f1/Ireland-St_Patrick.jpg" TargetMode="External"/><Relationship Id="rId5" Type="http://schemas.openxmlformats.org/officeDocument/2006/relationships/hyperlink" Target="http://blog.vegas.com/wp-content/uploads/2011/02/st_patricks_day.jpg" TargetMode="External"/><Relationship Id="rId15" Type="http://schemas.openxmlformats.org/officeDocument/2006/relationships/hyperlink" Target="http://hostedmedia.reimanpub.com/TOH/Images/Photos/37/exps45618_FF1450927D02_26_5b.jpg" TargetMode="External"/><Relationship Id="rId10" Type="http://schemas.openxmlformats.org/officeDocument/2006/relationships/hyperlink" Target="http://29.media.tumblr.com/tumblr_kzffio4BAe1qbqy70o1_400.jpg" TargetMode="External"/><Relationship Id="rId4" Type="http://schemas.openxmlformats.org/officeDocument/2006/relationships/hyperlink" Target="http://howsweetthesound.typepad.com/.a/6a00e550d89fd9883401310fac8b5d970c-600wi" TargetMode="External"/><Relationship Id="rId9" Type="http://schemas.openxmlformats.org/officeDocument/2006/relationships/hyperlink" Target="http://www.stpatrickschurchrestorationfund.com/wp-content/uploads/2010/03/Statue-of-St.-Patrick.jpg" TargetMode="External"/><Relationship Id="rId14" Type="http://schemas.openxmlformats.org/officeDocument/2006/relationships/hyperlink" Target="http://www.disputeresolutioncounsel.com/wp-content/uploads/2011/03/CornedBeefCabbage.jp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C:\Documents and Settings\User\Рабочий стол\Публикации в интернет\Festivals\St patrick\st_patricks[1].jpg"/>
          <p:cNvPicPr>
            <a:picLocks noChangeAspect="1" noChangeArrowheads="1"/>
          </p:cNvPicPr>
          <p:nvPr/>
        </p:nvPicPr>
        <p:blipFill>
          <a:blip r:embed="rId2"/>
          <a:srcRect/>
          <a:stretch>
            <a:fillRect/>
          </a:stretch>
        </p:blipFill>
        <p:spPr bwMode="auto">
          <a:xfrm>
            <a:off x="71438" y="1035050"/>
            <a:ext cx="5588000" cy="4679950"/>
          </a:xfrm>
          <a:prstGeom prst="rect">
            <a:avLst/>
          </a:prstGeom>
          <a:noFill/>
          <a:ln w="28575">
            <a:solidFill>
              <a:srgbClr val="FFFF00"/>
            </a:solidFill>
            <a:miter lim="800000"/>
            <a:headEnd/>
            <a:tailEnd/>
          </a:ln>
        </p:spPr>
      </p:pic>
      <p:sp>
        <p:nvSpPr>
          <p:cNvPr id="3075" name="Rectangle 1"/>
          <p:cNvSpPr>
            <a:spLocks noChangeArrowheads="1"/>
          </p:cNvSpPr>
          <p:nvPr/>
        </p:nvSpPr>
        <p:spPr bwMode="auto">
          <a:xfrm>
            <a:off x="5000625" y="71438"/>
            <a:ext cx="4071938" cy="1422400"/>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defRPr/>
            </a:pPr>
            <a:r>
              <a:rPr lang="en-US" sz="3600" dirty="0">
                <a:solidFill>
                  <a:srgbClr val="000000"/>
                </a:solidFill>
                <a:latin typeface="+mn-lt"/>
                <a:ea typeface="Times New Roman" pitchFamily="18" charset="0"/>
                <a:cs typeface="Arial" charset="0"/>
              </a:rPr>
              <a:t>Everyone wants to be Irish on St. Patrick’s Day</a:t>
            </a:r>
          </a:p>
        </p:txBody>
      </p:sp>
      <p:sp>
        <p:nvSpPr>
          <p:cNvPr id="3076" name="Rectangle 1"/>
          <p:cNvSpPr>
            <a:spLocks noChangeArrowheads="1"/>
          </p:cNvSpPr>
          <p:nvPr/>
        </p:nvSpPr>
        <p:spPr bwMode="auto">
          <a:xfrm>
            <a:off x="1428750" y="5881688"/>
            <a:ext cx="6715125" cy="904875"/>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ru-RU" sz="2200" b="1">
                <a:solidFill>
                  <a:srgbClr val="000000"/>
                </a:solidFill>
                <a:latin typeface="Times New Roman" pitchFamily="18" charset="0"/>
                <a:cs typeface="Times New Roman" pitchFamily="18" charset="0"/>
              </a:rPr>
              <a:t>Овсянникова Ирина Владимировна,                         учитель английского языка, МОУ «СОШ №83»,                                   г. Северска, Томской области</a:t>
            </a:r>
            <a:endParaRPr lang="en-US" sz="2200" b="1">
              <a:solidFill>
                <a:srgbClr val="000000"/>
              </a:solidFill>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285750" y="214313"/>
            <a:ext cx="4143375" cy="1274762"/>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200">
                <a:solidFill>
                  <a:srgbClr val="000000"/>
                </a:solidFill>
                <a:latin typeface="Arial" charset="0"/>
                <a:ea typeface="Times New Roman" pitchFamily="18" charset="0"/>
                <a:cs typeface="Arial" charset="0"/>
              </a:rPr>
              <a:t>Traditional meal is Irish bacon and cabbage.</a:t>
            </a:r>
          </a:p>
        </p:txBody>
      </p:sp>
      <p:pic>
        <p:nvPicPr>
          <p:cNvPr id="12291" name="Picture 2" descr="http://www.disputeresolutioncounsel.com/wp-content/uploads/2011/03/CornedBeefCabbage.jpg"/>
          <p:cNvPicPr>
            <a:picLocks noChangeAspect="1" noChangeArrowheads="1"/>
          </p:cNvPicPr>
          <p:nvPr/>
        </p:nvPicPr>
        <p:blipFill>
          <a:blip r:embed="rId2"/>
          <a:srcRect/>
          <a:stretch>
            <a:fillRect/>
          </a:stretch>
        </p:blipFill>
        <p:spPr bwMode="auto">
          <a:xfrm>
            <a:off x="357188" y="1857375"/>
            <a:ext cx="3748087" cy="2808288"/>
          </a:xfrm>
          <a:prstGeom prst="rect">
            <a:avLst/>
          </a:prstGeom>
          <a:noFill/>
          <a:ln w="28575">
            <a:solidFill>
              <a:srgbClr val="FFFF00"/>
            </a:solidFill>
            <a:miter lim="800000"/>
            <a:headEnd/>
            <a:tailEnd/>
          </a:ln>
        </p:spPr>
      </p:pic>
      <p:pic>
        <p:nvPicPr>
          <p:cNvPr id="12292" name="Picture 4" descr="http://hostedmedia.reimanpub.com/TOH/Images/Photos/37/exps45618_FF1450927D02_26_5b.jpg"/>
          <p:cNvPicPr>
            <a:picLocks noChangeAspect="1" noChangeArrowheads="1"/>
          </p:cNvPicPr>
          <p:nvPr/>
        </p:nvPicPr>
        <p:blipFill>
          <a:blip r:embed="rId3"/>
          <a:srcRect/>
          <a:stretch>
            <a:fillRect/>
          </a:stretch>
        </p:blipFill>
        <p:spPr bwMode="auto">
          <a:xfrm>
            <a:off x="4429125" y="3143250"/>
            <a:ext cx="3563938" cy="3563938"/>
          </a:xfrm>
          <a:prstGeom prst="rect">
            <a:avLst/>
          </a:prstGeom>
          <a:noFill/>
          <a:ln w="28575">
            <a:solidFill>
              <a:srgbClr val="FFFF00"/>
            </a:solidFill>
            <a:miter lim="800000"/>
            <a:headEnd/>
            <a:tailEnd/>
          </a:ln>
        </p:spPr>
      </p:pic>
      <p:pic>
        <p:nvPicPr>
          <p:cNvPr id="12293" name="Picture 6" descr="http://www.reluctantgourmet.com/images/corned_beef_cabbage_recipe.jpg"/>
          <p:cNvPicPr>
            <a:picLocks noChangeAspect="1" noChangeArrowheads="1"/>
          </p:cNvPicPr>
          <p:nvPr/>
        </p:nvPicPr>
        <p:blipFill>
          <a:blip r:embed="rId4"/>
          <a:srcRect/>
          <a:stretch>
            <a:fillRect/>
          </a:stretch>
        </p:blipFill>
        <p:spPr bwMode="auto">
          <a:xfrm>
            <a:off x="5072063" y="285750"/>
            <a:ext cx="3810000" cy="2524125"/>
          </a:xfrm>
          <a:prstGeom prst="rect">
            <a:avLst/>
          </a:prstGeom>
          <a:noFill/>
          <a:ln w="28575">
            <a:solidFill>
              <a:srgbClr val="FFFF00"/>
            </a:solidFill>
            <a:miter lim="800000"/>
            <a:headEnd/>
            <a:tailEnd/>
          </a:ln>
        </p:spPr>
      </p:pic>
    </p:spTree>
  </p:cSld>
  <p:clrMapOvr>
    <a:masterClrMapping/>
  </p:clrMapOvr>
  <p:transition spd="med">
    <p:wipe dir="r"/>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13314" name="Rectangle 1"/>
          <p:cNvSpPr>
            <a:spLocks noChangeArrowheads="1"/>
          </p:cNvSpPr>
          <p:nvPr/>
        </p:nvSpPr>
        <p:spPr bwMode="auto">
          <a:xfrm>
            <a:off x="214313" y="214313"/>
            <a:ext cx="6429375" cy="1274762"/>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a:solidFill>
                  <a:srgbClr val="000000"/>
                </a:solidFill>
                <a:latin typeface="Arial" charset="0"/>
                <a:ea typeface="Times New Roman" pitchFamily="18" charset="0"/>
                <a:cs typeface="Arial" charset="0"/>
              </a:rPr>
              <a:t>It is also widely celebrated by the Irish diaspora, especially in places such as Great Britain, Canada, the United States, Argentina, Australia, and New Zealand, among others. </a:t>
            </a:r>
            <a:endParaRPr lang="ru-RU">
              <a:solidFill>
                <a:srgbClr val="000000"/>
              </a:solidFill>
              <a:latin typeface="Arial" charset="0"/>
              <a:ea typeface="Times New Roman" pitchFamily="18" charset="0"/>
              <a:cs typeface="Arial" charset="0"/>
            </a:endParaRPr>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428625" y="0"/>
            <a:ext cx="8243888" cy="1314450"/>
          </a:xfrm>
        </p:spPr>
        <p:txBody>
          <a:bodyPr/>
          <a:lstStyle/>
          <a:p>
            <a:pPr eaLnBrk="1" hangingPunct="1">
              <a:defRPr/>
            </a:pPr>
            <a:r>
              <a:rPr lang="ru-RU" b="1" dirty="0" smtClean="0"/>
              <a:t/>
            </a:r>
            <a:br>
              <a:rPr lang="ru-RU" b="1" dirty="0" smtClean="0"/>
            </a:br>
            <a:endParaRPr lang="ru-RU" b="1" dirty="0" smtClean="0"/>
          </a:p>
        </p:txBody>
      </p:sp>
      <p:sp>
        <p:nvSpPr>
          <p:cNvPr id="14339" name="Rectangle 1"/>
          <p:cNvSpPr>
            <a:spLocks noChangeArrowheads="1"/>
          </p:cNvSpPr>
          <p:nvPr/>
        </p:nvSpPr>
        <p:spPr bwMode="auto">
          <a:xfrm>
            <a:off x="214313" y="1143000"/>
            <a:ext cx="8715375" cy="1274763"/>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a:solidFill>
                  <a:srgbClr val="000000"/>
                </a:solidFill>
                <a:latin typeface="Arial" charset="0"/>
                <a:ea typeface="Times New Roman" pitchFamily="18" charset="0"/>
                <a:cs typeface="Arial" charset="0"/>
              </a:rPr>
              <a:t>In Great Britain,  Queen Mother used to present bowls of shamrock flown over from Ireland to members of the Irish Guards. The Irish Guards still wear shamrock on this day, flown in from Ireland.</a:t>
            </a:r>
          </a:p>
        </p:txBody>
      </p:sp>
      <p:sp>
        <p:nvSpPr>
          <p:cNvPr id="14340" name="Rectangle 1"/>
          <p:cNvSpPr>
            <a:spLocks noChangeArrowheads="1"/>
          </p:cNvSpPr>
          <p:nvPr/>
        </p:nvSpPr>
        <p:spPr bwMode="auto">
          <a:xfrm>
            <a:off x="1500188" y="214313"/>
            <a:ext cx="5857875" cy="757237"/>
          </a:xfrm>
          <a:prstGeom prst="rect">
            <a:avLst/>
          </a:prstGeom>
          <a:solidFill>
            <a:schemeClr val="bg2"/>
          </a:solidFill>
          <a:ln w="28575" cmpd="dbl" algn="ctr">
            <a:solidFill>
              <a:srgbClr val="FFFF00"/>
            </a:solidFill>
            <a:miter lim="800000"/>
            <a:headEnd/>
            <a:tailEnd/>
          </a:ln>
        </p:spPr>
        <p:txBody>
          <a:bodyPr anchor="ctr">
            <a:spAutoFit/>
          </a:bodyPr>
          <a:lstStyle/>
          <a:p>
            <a:pPr algn="ctr" eaLnBrk="0" hangingPunct="0">
              <a:buFontTx/>
              <a:buNone/>
            </a:pPr>
            <a:r>
              <a:rPr lang="ru-RU" sz="5400" b="1">
                <a:solidFill>
                  <a:srgbClr val="D60093"/>
                </a:solidFill>
              </a:rPr>
              <a:t>Great Britain</a:t>
            </a:r>
            <a:endParaRPr lang="en-US" sz="5400" b="1">
              <a:solidFill>
                <a:srgbClr val="D60093"/>
              </a:solidFill>
            </a:endParaRPr>
          </a:p>
        </p:txBody>
      </p:sp>
      <p:pic>
        <p:nvPicPr>
          <p:cNvPr id="14341" name="Picture 4" descr="C:\Documents and Settings\User\Рабочий стол\Публикации в интернет\Festivals\St patrick\St_Patrick%27s_Day_-_Trafalgar_Square_March_2006[1].jpg"/>
          <p:cNvPicPr>
            <a:picLocks noChangeAspect="1" noChangeArrowheads="1"/>
          </p:cNvPicPr>
          <p:nvPr/>
        </p:nvPicPr>
        <p:blipFill>
          <a:blip r:embed="rId3"/>
          <a:srcRect/>
          <a:stretch>
            <a:fillRect/>
          </a:stretch>
        </p:blipFill>
        <p:spPr bwMode="auto">
          <a:xfrm>
            <a:off x="714375" y="2571750"/>
            <a:ext cx="7570788" cy="4211638"/>
          </a:xfrm>
          <a:prstGeom prst="rect">
            <a:avLst/>
          </a:prstGeom>
          <a:noFill/>
          <a:ln w="28575">
            <a:solidFill>
              <a:srgbClr val="FFFF00"/>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1500188" y="214313"/>
            <a:ext cx="5857875" cy="757237"/>
          </a:xfrm>
          <a:prstGeom prst="rect">
            <a:avLst/>
          </a:prstGeom>
          <a:solidFill>
            <a:schemeClr val="bg2"/>
          </a:solidFill>
          <a:ln w="28575" cmpd="dbl" algn="ctr">
            <a:solidFill>
              <a:srgbClr val="FFFF00"/>
            </a:solidFill>
            <a:miter lim="800000"/>
            <a:headEnd/>
            <a:tailEnd/>
          </a:ln>
        </p:spPr>
        <p:txBody>
          <a:bodyPr anchor="ctr">
            <a:spAutoFit/>
          </a:bodyPr>
          <a:lstStyle/>
          <a:p>
            <a:pPr algn="ctr" eaLnBrk="0" hangingPunct="0">
              <a:buFontTx/>
              <a:buNone/>
            </a:pPr>
            <a:r>
              <a:rPr lang="en-US" sz="5400" b="1">
                <a:solidFill>
                  <a:srgbClr val="D60093"/>
                </a:solidFill>
              </a:rPr>
              <a:t>Canada</a:t>
            </a:r>
          </a:p>
        </p:txBody>
      </p:sp>
      <p:sp>
        <p:nvSpPr>
          <p:cNvPr id="15363" name="Rectangle 1"/>
          <p:cNvSpPr>
            <a:spLocks noChangeArrowheads="1"/>
          </p:cNvSpPr>
          <p:nvPr/>
        </p:nvSpPr>
        <p:spPr bwMode="auto">
          <a:xfrm>
            <a:off x="285750" y="1071563"/>
            <a:ext cx="8501063" cy="1274762"/>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a:solidFill>
                  <a:srgbClr val="000000"/>
                </a:solidFill>
                <a:latin typeface="Arial" charset="0"/>
                <a:ea typeface="Times New Roman" pitchFamily="18" charset="0"/>
                <a:cs typeface="Arial" charset="0"/>
              </a:rPr>
              <a:t>The longest-running Saint Patrick's Day parade in North America occurs each year in Montreal, the flag of which has a shamrock in one of its corners. The parades have been held in continuity since 1824</a:t>
            </a:r>
            <a:r>
              <a:rPr lang="ru-RU">
                <a:solidFill>
                  <a:srgbClr val="000000"/>
                </a:solidFill>
                <a:latin typeface="Arial" charset="0"/>
                <a:ea typeface="Times New Roman" pitchFamily="18" charset="0"/>
                <a:cs typeface="Arial" charset="0"/>
              </a:rPr>
              <a:t>.</a:t>
            </a:r>
          </a:p>
        </p:txBody>
      </p:sp>
      <p:pic>
        <p:nvPicPr>
          <p:cNvPr id="15364" name="Picture 5" descr="C:\Documents and Settings\User\Рабочий стол\Публикации в интернет\Festivals\St patrick\Quebecstpatrickparade[1].jpg"/>
          <p:cNvPicPr>
            <a:picLocks noChangeAspect="1" noChangeArrowheads="1"/>
          </p:cNvPicPr>
          <p:nvPr/>
        </p:nvPicPr>
        <p:blipFill>
          <a:blip r:embed="rId2"/>
          <a:srcRect/>
          <a:stretch>
            <a:fillRect/>
          </a:stretch>
        </p:blipFill>
        <p:spPr bwMode="auto">
          <a:xfrm>
            <a:off x="1046163" y="2428875"/>
            <a:ext cx="6526212" cy="4319588"/>
          </a:xfrm>
          <a:prstGeom prst="rect">
            <a:avLst/>
          </a:prstGeom>
          <a:noFill/>
          <a:ln w="28575">
            <a:solidFill>
              <a:srgbClr val="FFFF00"/>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image-6"/>
          <p:cNvPicPr>
            <a:picLocks noChangeAspect="1" noChangeArrowheads="1"/>
          </p:cNvPicPr>
          <p:nvPr/>
        </p:nvPicPr>
        <p:blipFill>
          <a:blip r:embed="rId2"/>
          <a:srcRect/>
          <a:stretch>
            <a:fillRect/>
          </a:stretch>
        </p:blipFill>
        <p:spPr bwMode="auto">
          <a:xfrm>
            <a:off x="3571875" y="2500313"/>
            <a:ext cx="5476875" cy="3743325"/>
          </a:xfrm>
          <a:prstGeom prst="rect">
            <a:avLst/>
          </a:prstGeom>
          <a:noFill/>
          <a:ln w="28575">
            <a:solidFill>
              <a:srgbClr val="FFFF00"/>
            </a:solidFill>
            <a:miter lim="800000"/>
            <a:headEnd/>
            <a:tailEnd/>
          </a:ln>
        </p:spPr>
      </p:pic>
      <p:sp>
        <p:nvSpPr>
          <p:cNvPr id="16387" name="Rectangle 1"/>
          <p:cNvSpPr>
            <a:spLocks noChangeArrowheads="1"/>
          </p:cNvSpPr>
          <p:nvPr/>
        </p:nvSpPr>
        <p:spPr bwMode="auto">
          <a:xfrm>
            <a:off x="1643063" y="100013"/>
            <a:ext cx="5857875" cy="757237"/>
          </a:xfrm>
          <a:prstGeom prst="rect">
            <a:avLst/>
          </a:prstGeom>
          <a:solidFill>
            <a:schemeClr val="bg2"/>
          </a:solidFill>
          <a:ln w="28575" cmpd="dbl" algn="ctr">
            <a:solidFill>
              <a:srgbClr val="FFFF00"/>
            </a:solidFill>
            <a:miter lim="800000"/>
            <a:headEnd/>
            <a:tailEnd/>
          </a:ln>
        </p:spPr>
        <p:txBody>
          <a:bodyPr anchor="ctr">
            <a:spAutoFit/>
          </a:bodyPr>
          <a:lstStyle/>
          <a:p>
            <a:pPr algn="ctr" eaLnBrk="0" hangingPunct="0">
              <a:buFontTx/>
              <a:buNone/>
            </a:pPr>
            <a:r>
              <a:rPr lang="ru-RU" sz="5400" b="1">
                <a:solidFill>
                  <a:srgbClr val="D60093"/>
                </a:solidFill>
              </a:rPr>
              <a:t>Argenti</a:t>
            </a:r>
            <a:r>
              <a:rPr lang="en-US" sz="5400" b="1">
                <a:solidFill>
                  <a:srgbClr val="D60093"/>
                </a:solidFill>
              </a:rPr>
              <a:t>na</a:t>
            </a:r>
          </a:p>
        </p:txBody>
      </p:sp>
      <p:sp>
        <p:nvSpPr>
          <p:cNvPr id="16388" name="Rectangle 1"/>
          <p:cNvSpPr>
            <a:spLocks noChangeArrowheads="1"/>
          </p:cNvSpPr>
          <p:nvPr/>
        </p:nvSpPr>
        <p:spPr bwMode="auto">
          <a:xfrm>
            <a:off x="142875" y="1004888"/>
            <a:ext cx="3286125" cy="5608637"/>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200">
                <a:solidFill>
                  <a:srgbClr val="000000"/>
                </a:solidFill>
                <a:latin typeface="Arial" charset="0"/>
                <a:ea typeface="Times New Roman" pitchFamily="18" charset="0"/>
                <a:cs typeface="Arial" charset="0"/>
              </a:rPr>
              <a:t>In Argentina all-night long parties are celebrated in designated streets. People dance and drink only beer throughout the night, until seven or eight in the morning. Many people wear something green. </a:t>
            </a:r>
            <a:endParaRPr lang="ru-RU" sz="3200">
              <a:solidFill>
                <a:srgbClr val="000000"/>
              </a:solidFill>
              <a:latin typeface="Arial" charset="0"/>
              <a:ea typeface="Times New Roman" pitchFamily="18" charset="0"/>
              <a:cs typeface="Arial" charset="0"/>
            </a:endParaRPr>
          </a:p>
        </p:txBody>
      </p:sp>
    </p:spTree>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214313" y="152400"/>
            <a:ext cx="8786812" cy="633413"/>
          </a:xfrm>
          <a:prstGeom prst="rect">
            <a:avLst/>
          </a:prstGeom>
          <a:solidFill>
            <a:schemeClr val="bg2"/>
          </a:solidFill>
          <a:ln w="28575" cmpd="dbl" algn="ctr">
            <a:solidFill>
              <a:srgbClr val="FFFF00"/>
            </a:solidFill>
            <a:miter lim="800000"/>
            <a:headEnd/>
            <a:tailEnd/>
          </a:ln>
        </p:spPr>
        <p:txBody>
          <a:bodyPr anchor="ctr">
            <a:spAutoFit/>
          </a:bodyPr>
          <a:lstStyle/>
          <a:p>
            <a:pPr algn="ctr" eaLnBrk="0" hangingPunct="0">
              <a:buFontTx/>
              <a:buNone/>
            </a:pPr>
            <a:r>
              <a:rPr lang="en-US" sz="4400" b="1">
                <a:solidFill>
                  <a:srgbClr val="D60093"/>
                </a:solidFill>
              </a:rPr>
              <a:t>New Zealand and Australia</a:t>
            </a:r>
          </a:p>
        </p:txBody>
      </p:sp>
      <p:sp>
        <p:nvSpPr>
          <p:cNvPr id="17411" name="Rectangle 1"/>
          <p:cNvSpPr>
            <a:spLocks noChangeArrowheads="1"/>
          </p:cNvSpPr>
          <p:nvPr/>
        </p:nvSpPr>
        <p:spPr bwMode="auto">
          <a:xfrm>
            <a:off x="71438" y="5341938"/>
            <a:ext cx="8929687" cy="1298575"/>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ru-RU">
                <a:solidFill>
                  <a:srgbClr val="000000"/>
                </a:solidFill>
                <a:latin typeface="Arial" charset="0"/>
                <a:ea typeface="Times New Roman" pitchFamily="18" charset="0"/>
                <a:cs typeface="Arial" charset="0"/>
              </a:rPr>
              <a:t>Saint Patrick's Day is widely celebrated in </a:t>
            </a:r>
            <a:r>
              <a:rPr lang="en-US">
                <a:solidFill>
                  <a:srgbClr val="000000"/>
                </a:solidFill>
                <a:latin typeface="Arial" charset="0"/>
                <a:ea typeface="Times New Roman" pitchFamily="18" charset="0"/>
                <a:cs typeface="Arial" charset="0"/>
              </a:rPr>
              <a:t>these countries </a:t>
            </a:r>
            <a:r>
              <a:rPr lang="ru-RU">
                <a:solidFill>
                  <a:srgbClr val="000000"/>
                </a:solidFill>
                <a:latin typeface="Arial" charset="0"/>
                <a:ea typeface="Times New Roman" pitchFamily="18" charset="0"/>
                <a:cs typeface="Arial" charset="0"/>
              </a:rPr>
              <a:t>- green items of clothing are traditionally</a:t>
            </a:r>
            <a:r>
              <a:rPr lang="en-US">
                <a:solidFill>
                  <a:srgbClr val="000000"/>
                </a:solidFill>
                <a:latin typeface="Arial" charset="0"/>
                <a:ea typeface="Times New Roman" pitchFamily="18" charset="0"/>
                <a:cs typeface="Arial" charset="0"/>
              </a:rPr>
              <a:t> </a:t>
            </a:r>
            <a:r>
              <a:rPr lang="ru-RU">
                <a:solidFill>
                  <a:srgbClr val="000000"/>
                </a:solidFill>
                <a:latin typeface="Arial" charset="0"/>
                <a:ea typeface="Times New Roman" pitchFamily="18" charset="0"/>
                <a:cs typeface="Arial" charset="0"/>
              </a:rPr>
              <a:t>worn and the streets are often filled with revellers</a:t>
            </a:r>
            <a:r>
              <a:rPr lang="en-US">
                <a:solidFill>
                  <a:srgbClr val="000000"/>
                </a:solidFill>
                <a:latin typeface="Arial" charset="0"/>
                <a:ea typeface="Times New Roman" pitchFamily="18" charset="0"/>
                <a:cs typeface="Arial" charset="0"/>
              </a:rPr>
              <a:t> </a:t>
            </a:r>
            <a:r>
              <a:rPr lang="ru-RU">
                <a:solidFill>
                  <a:srgbClr val="000000"/>
                </a:solidFill>
                <a:latin typeface="Arial" charset="0"/>
                <a:ea typeface="Times New Roman" pitchFamily="18" charset="0"/>
                <a:cs typeface="Arial" charset="0"/>
              </a:rPr>
              <a:t>drinking and making merry from early afternoon</a:t>
            </a:r>
            <a:r>
              <a:rPr lang="en-US">
                <a:solidFill>
                  <a:srgbClr val="000000"/>
                </a:solidFill>
                <a:latin typeface="Arial" charset="0"/>
                <a:ea typeface="Times New Roman" pitchFamily="18" charset="0"/>
                <a:cs typeface="Arial" charset="0"/>
              </a:rPr>
              <a:t> </a:t>
            </a:r>
            <a:r>
              <a:rPr lang="ru-RU">
                <a:solidFill>
                  <a:srgbClr val="000000"/>
                </a:solidFill>
                <a:latin typeface="Arial" charset="0"/>
                <a:ea typeface="Times New Roman" pitchFamily="18" charset="0"/>
                <a:cs typeface="Arial" charset="0"/>
              </a:rPr>
              <a:t>until late at night.</a:t>
            </a:r>
          </a:p>
        </p:txBody>
      </p:sp>
      <p:pic>
        <p:nvPicPr>
          <p:cNvPr id="17412" name="Picture 5" descr="C:\Documents and Settings\User\Рабочий стол\Публикации в интернет\Festivals\St patrick\Sydney_Opera_House_St_Patricks_2010a[1].jpg"/>
          <p:cNvPicPr>
            <a:picLocks noChangeAspect="1" noChangeArrowheads="1"/>
          </p:cNvPicPr>
          <p:nvPr/>
        </p:nvPicPr>
        <p:blipFill>
          <a:blip r:embed="rId2"/>
          <a:srcRect/>
          <a:stretch>
            <a:fillRect/>
          </a:stretch>
        </p:blipFill>
        <p:spPr bwMode="auto">
          <a:xfrm>
            <a:off x="1428750" y="895350"/>
            <a:ext cx="6745288" cy="4319588"/>
          </a:xfrm>
          <a:prstGeom prst="rect">
            <a:avLst/>
          </a:prstGeom>
          <a:noFill/>
          <a:ln w="28575">
            <a:solidFill>
              <a:srgbClr val="FFFF00"/>
            </a:solidFill>
            <a:miter lim="800000"/>
            <a:headEnd/>
            <a:tailEnd/>
          </a:ln>
        </p:spPr>
      </p:pic>
    </p:spTree>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800px-Green_Fountain_at_White_House_on_St_Patricks_Day%2C_2009"/>
          <p:cNvPicPr>
            <a:picLocks noChangeAspect="1" noChangeArrowheads="1"/>
          </p:cNvPicPr>
          <p:nvPr/>
        </p:nvPicPr>
        <p:blipFill>
          <a:blip r:embed="rId2"/>
          <a:srcRect/>
          <a:stretch>
            <a:fillRect/>
          </a:stretch>
        </p:blipFill>
        <p:spPr bwMode="auto">
          <a:xfrm>
            <a:off x="434975" y="1071563"/>
            <a:ext cx="8137525" cy="4324350"/>
          </a:xfrm>
          <a:prstGeom prst="rect">
            <a:avLst/>
          </a:prstGeom>
          <a:noFill/>
          <a:ln w="28575">
            <a:solidFill>
              <a:srgbClr val="FFFF00"/>
            </a:solidFill>
            <a:miter lim="800000"/>
            <a:headEnd/>
            <a:tailEnd/>
          </a:ln>
        </p:spPr>
      </p:pic>
      <p:sp>
        <p:nvSpPr>
          <p:cNvPr id="18435" name="Rectangle 1"/>
          <p:cNvSpPr>
            <a:spLocks noChangeArrowheads="1"/>
          </p:cNvSpPr>
          <p:nvPr/>
        </p:nvSpPr>
        <p:spPr bwMode="auto">
          <a:xfrm>
            <a:off x="785813" y="100013"/>
            <a:ext cx="7500937" cy="757237"/>
          </a:xfrm>
          <a:prstGeom prst="rect">
            <a:avLst/>
          </a:prstGeom>
          <a:solidFill>
            <a:schemeClr val="bg2"/>
          </a:solidFill>
          <a:ln w="28575" cmpd="dbl" algn="ctr">
            <a:solidFill>
              <a:srgbClr val="FFFF00"/>
            </a:solidFill>
            <a:miter lim="800000"/>
            <a:headEnd/>
            <a:tailEnd/>
          </a:ln>
        </p:spPr>
        <p:txBody>
          <a:bodyPr anchor="ctr">
            <a:spAutoFit/>
          </a:bodyPr>
          <a:lstStyle/>
          <a:p>
            <a:pPr algn="ctr" eaLnBrk="0" hangingPunct="0">
              <a:buFontTx/>
              <a:buNone/>
            </a:pPr>
            <a:r>
              <a:rPr lang="en-US" sz="5400" b="1">
                <a:solidFill>
                  <a:srgbClr val="D60093"/>
                </a:solidFill>
              </a:rPr>
              <a:t>The United States</a:t>
            </a:r>
            <a:endParaRPr lang="en-US" sz="5400">
              <a:solidFill>
                <a:srgbClr val="000000"/>
              </a:solidFill>
              <a:latin typeface="Arial" charset="0"/>
              <a:cs typeface="Arial" charset="0"/>
            </a:endParaRPr>
          </a:p>
        </p:txBody>
      </p:sp>
      <p:sp>
        <p:nvSpPr>
          <p:cNvPr id="18436" name="Rectangle 1"/>
          <p:cNvSpPr>
            <a:spLocks noChangeArrowheads="1"/>
          </p:cNvSpPr>
          <p:nvPr/>
        </p:nvSpPr>
        <p:spPr bwMode="auto">
          <a:xfrm>
            <a:off x="142875" y="5516563"/>
            <a:ext cx="8858250" cy="1127125"/>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2800">
                <a:solidFill>
                  <a:srgbClr val="000000"/>
                </a:solidFill>
                <a:latin typeface="Arial" charset="0"/>
                <a:ea typeface="Times New Roman" pitchFamily="18" charset="0"/>
                <a:cs typeface="Arial" charset="0"/>
              </a:rPr>
              <a:t>In every year March has been proclaimed Irish-American Heritage Month by the US Congress or President due to the date of St. Patrick's Day. </a:t>
            </a:r>
            <a:endParaRPr lang="ru-RU" sz="2800">
              <a:solidFill>
                <a:srgbClr val="000000"/>
              </a:solidFill>
              <a:latin typeface="Arial" charset="0"/>
              <a:ea typeface="Times New Roman" pitchFamily="18" charset="0"/>
              <a:cs typeface="Arial" charset="0"/>
            </a:endParaRPr>
          </a:p>
        </p:txBody>
      </p:sp>
    </p:spTree>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l="-2000" r="-2000"/>
          </a:stretch>
        </a:blipFill>
        <a:effectLst/>
      </p:bgPr>
    </p:bg>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1714500" y="214313"/>
            <a:ext cx="7000875" cy="1471612"/>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2800">
                <a:solidFill>
                  <a:srgbClr val="000000"/>
                </a:solidFill>
                <a:latin typeface="Arial" charset="0"/>
                <a:ea typeface="Times New Roman" pitchFamily="18" charset="0"/>
                <a:cs typeface="Arial" charset="0"/>
              </a:rPr>
              <a:t>Saint Patrick's Day is widely celebrated in America by Irish and non-Irish alike. For most Irish-Americans, this holiday is both religious and festive. </a:t>
            </a:r>
            <a:endParaRPr lang="ru-RU" sz="2800">
              <a:solidFill>
                <a:srgbClr val="000000"/>
              </a:solidFill>
              <a:latin typeface="Arial" charset="0"/>
              <a:ea typeface="Times New Roman" pitchFamily="18" charset="0"/>
              <a:cs typeface="Arial" charset="0"/>
            </a:endParaRPr>
          </a:p>
        </p:txBody>
      </p:sp>
    </p:spTree>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800px-Saint_Patricks_Parade_-_Miss_San_Francisco"/>
          <p:cNvPicPr>
            <a:picLocks noChangeAspect="1" noChangeArrowheads="1"/>
          </p:cNvPicPr>
          <p:nvPr/>
        </p:nvPicPr>
        <p:blipFill>
          <a:blip r:embed="rId2"/>
          <a:srcRect/>
          <a:stretch>
            <a:fillRect/>
          </a:stretch>
        </p:blipFill>
        <p:spPr bwMode="auto">
          <a:xfrm>
            <a:off x="900113" y="1857375"/>
            <a:ext cx="7200900" cy="4797425"/>
          </a:xfrm>
          <a:prstGeom prst="rect">
            <a:avLst/>
          </a:prstGeom>
          <a:noFill/>
          <a:ln w="28575">
            <a:solidFill>
              <a:srgbClr val="FFFF00"/>
            </a:solidFill>
            <a:miter lim="800000"/>
            <a:headEnd/>
            <a:tailEnd/>
          </a:ln>
        </p:spPr>
      </p:pic>
      <p:sp>
        <p:nvSpPr>
          <p:cNvPr id="20483" name="Rectangle 1"/>
          <p:cNvSpPr>
            <a:spLocks noChangeArrowheads="1"/>
          </p:cNvSpPr>
          <p:nvPr/>
        </p:nvSpPr>
        <p:spPr bwMode="auto">
          <a:xfrm>
            <a:off x="428625" y="214313"/>
            <a:ext cx="8286750" cy="1274762"/>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200">
                <a:solidFill>
                  <a:srgbClr val="000000"/>
                </a:solidFill>
                <a:latin typeface="Arial" charset="0"/>
                <a:ea typeface="Times New Roman" pitchFamily="18" charset="0"/>
                <a:cs typeface="Arial" charset="0"/>
              </a:rPr>
              <a:t>St. Patrick's Day church services are followed by parades and parties, Irish music, songs, and dances.</a:t>
            </a:r>
            <a:endParaRPr lang="ru-RU" sz="3200">
              <a:solidFill>
                <a:srgbClr val="000000"/>
              </a:solidFill>
              <a:latin typeface="Arial" charset="0"/>
              <a:ea typeface="Times New Roman" pitchFamily="18" charset="0"/>
              <a:cs typeface="Arial" charset="0"/>
            </a:endParaRPr>
          </a:p>
        </p:txBody>
      </p:sp>
    </p:spTree>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142875" y="142875"/>
            <a:ext cx="8786813" cy="2308225"/>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600">
                <a:solidFill>
                  <a:srgbClr val="000000"/>
                </a:solidFill>
                <a:latin typeface="Arial" charset="0"/>
                <a:ea typeface="Times New Roman" pitchFamily="18" charset="0"/>
                <a:cs typeface="Arial" charset="0"/>
              </a:rPr>
              <a:t>It is one of the leading days for consumption of alcohol in the United States, as individuals are allowed to break their Lenten sacrifices for the day in order to celebrate Saint Patrick's Day.</a:t>
            </a:r>
            <a:endParaRPr lang="ru-RU" sz="3600">
              <a:solidFill>
                <a:srgbClr val="000000"/>
              </a:solidFill>
              <a:latin typeface="Arial" charset="0"/>
              <a:ea typeface="Times New Roman" pitchFamily="18" charset="0"/>
              <a:cs typeface="Arial" charset="0"/>
            </a:endParaRPr>
          </a:p>
        </p:txBody>
      </p:sp>
      <p:pic>
        <p:nvPicPr>
          <p:cNvPr id="21507" name="Picture 1" descr="C:\Documents and Settings\User\Рабочий стол\Публикации в интернет\Festivals\St patrick\st_patricks_day[1].jpg"/>
          <p:cNvPicPr>
            <a:picLocks noChangeAspect="1" noChangeArrowheads="1"/>
          </p:cNvPicPr>
          <p:nvPr/>
        </p:nvPicPr>
        <p:blipFill>
          <a:blip r:embed="rId2"/>
          <a:srcRect/>
          <a:stretch>
            <a:fillRect/>
          </a:stretch>
        </p:blipFill>
        <p:spPr bwMode="auto">
          <a:xfrm>
            <a:off x="1428750" y="2605088"/>
            <a:ext cx="6286500" cy="4181475"/>
          </a:xfrm>
          <a:prstGeom prst="rect">
            <a:avLst/>
          </a:prstGeom>
          <a:noFill/>
          <a:ln w="28575">
            <a:solidFill>
              <a:srgbClr val="FFFF00"/>
            </a:solidFill>
            <a:miter lim="800000"/>
            <a:headEnd/>
            <a:tailEnd/>
          </a:ln>
        </p:spPr>
      </p:pic>
    </p:spTree>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ChangeArrowheads="1"/>
          </p:cNvSpPr>
          <p:nvPr/>
        </p:nvSpPr>
        <p:spPr bwMode="auto">
          <a:xfrm>
            <a:off x="4214813" y="571500"/>
            <a:ext cx="4214812" cy="5410200"/>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600">
                <a:solidFill>
                  <a:srgbClr val="000000"/>
                </a:solidFill>
                <a:latin typeface="Arial" charset="0"/>
                <a:ea typeface="Times New Roman" pitchFamily="18" charset="0"/>
                <a:cs typeface="Arial" charset="0"/>
              </a:rPr>
              <a:t>Saint Patrick's Day is a religious holiday celebrated internationally on 17 March. It commemorates Saint Patrick (c. AD 387–461), the most commonly recognised of the patron saints of Ireland.</a:t>
            </a:r>
          </a:p>
        </p:txBody>
      </p:sp>
      <p:pic>
        <p:nvPicPr>
          <p:cNvPr id="4099" name="Picture 5" descr="http://img0.liveinternet.ru/images/attach/c/0/47/55/47055345_1249249085_1237456195.gif"/>
          <p:cNvPicPr>
            <a:picLocks noChangeAspect="1" noChangeArrowheads="1"/>
          </p:cNvPicPr>
          <p:nvPr/>
        </p:nvPicPr>
        <p:blipFill>
          <a:blip r:embed="rId2"/>
          <a:srcRect/>
          <a:stretch>
            <a:fillRect/>
          </a:stretch>
        </p:blipFill>
        <p:spPr bwMode="auto">
          <a:xfrm>
            <a:off x="428625" y="1357313"/>
            <a:ext cx="2743200" cy="3895725"/>
          </a:xfrm>
          <a:prstGeom prst="rect">
            <a:avLst/>
          </a:prstGeom>
          <a:noFill/>
          <a:ln w="28575">
            <a:solidFill>
              <a:srgbClr val="FFFF00"/>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142875" y="142875"/>
            <a:ext cx="8786813" cy="1865313"/>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600">
                <a:solidFill>
                  <a:srgbClr val="000000"/>
                </a:solidFill>
                <a:latin typeface="Arial" charset="0"/>
                <a:ea typeface="Times New Roman" pitchFamily="18" charset="0"/>
                <a:cs typeface="Arial" charset="0"/>
              </a:rPr>
              <a:t>Many people choose to wear green coloured clothing and items. Traditionally, those who are caught not wearing green are pinched affectionately.</a:t>
            </a:r>
          </a:p>
        </p:txBody>
      </p:sp>
      <p:pic>
        <p:nvPicPr>
          <p:cNvPr id="22531" name="Picture 1" descr="C:\Documents and Settings\User\Рабочий стол\Публикации в интернет\Festivals\St patrick\St_Pattys_New_Orleans_-_sea_of_green_03[1].jpg"/>
          <p:cNvPicPr>
            <a:picLocks noChangeAspect="1" noChangeArrowheads="1"/>
          </p:cNvPicPr>
          <p:nvPr/>
        </p:nvPicPr>
        <p:blipFill>
          <a:blip r:embed="rId2"/>
          <a:srcRect/>
          <a:stretch>
            <a:fillRect/>
          </a:stretch>
        </p:blipFill>
        <p:spPr bwMode="auto">
          <a:xfrm>
            <a:off x="1571625" y="2143125"/>
            <a:ext cx="6096000" cy="4572000"/>
          </a:xfrm>
          <a:prstGeom prst="rect">
            <a:avLst/>
          </a:prstGeom>
          <a:noFill/>
          <a:ln w="28575">
            <a:solidFill>
              <a:srgbClr val="FFFF00"/>
            </a:solidFill>
            <a:miter lim="800000"/>
            <a:headEnd/>
            <a:tailEnd/>
          </a:ln>
        </p:spPr>
      </p:pic>
    </p:spTree>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Tree>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42875" y="142875"/>
            <a:ext cx="8929688" cy="6235700"/>
          </a:xfrm>
          <a:prstGeom prst="rect">
            <a:avLst/>
          </a:prstGeom>
          <a:solidFill>
            <a:srgbClr val="FFFFFF"/>
          </a:solidFill>
          <a:ln w="28575">
            <a:solidFill>
              <a:srgbClr val="FFFF00"/>
            </a:solidFill>
          </a:ln>
        </p:spPr>
        <p:txBody>
          <a:bodyPr anchor="ctr">
            <a:spAutoFit/>
          </a:bodyPr>
          <a:lstStyle/>
          <a:p>
            <a:pPr algn="ctr" eaLnBrk="0" hangingPunct="0">
              <a:buFontTx/>
              <a:buNone/>
              <a:defRPr/>
            </a:pPr>
            <a:r>
              <a:rPr lang="en-US" sz="1800" b="1" dirty="0">
                <a:solidFill>
                  <a:srgbClr val="000000"/>
                </a:solidFill>
                <a:latin typeface="Arial" pitchFamily="34" charset="0"/>
                <a:ea typeface="Times New Roman" pitchFamily="18" charset="0"/>
                <a:cs typeface="Arial" pitchFamily="34" charset="0"/>
              </a:rPr>
              <a:t>Resources</a:t>
            </a:r>
            <a:endParaRPr lang="ru-RU" sz="1800" b="1"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2"/>
              </a:rPr>
              <a:t>http://www.slideshare.net/indezine_powerpoint/st-patricks-day-256214</a:t>
            </a: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3"/>
              </a:rPr>
              <a:t>http://en.wikipedia.org/wiki/Apple_Day</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endParaRPr lang="en-US" sz="1600" dirty="0">
              <a:solidFill>
                <a:srgbClr val="000000"/>
              </a:solidFill>
              <a:latin typeface="Arial" pitchFamily="34" charset="0"/>
              <a:ea typeface="Times New Roman" pitchFamily="18" charset="0"/>
              <a:cs typeface="Arial" pitchFamily="34" charset="0"/>
              <a:hlinkClick r:id="rId2"/>
            </a:endParaRPr>
          </a:p>
          <a:p>
            <a:pPr marL="177800" indent="-177800" algn="ctr" eaLnBrk="0" hangingPunct="0">
              <a:buFontTx/>
              <a:buNone/>
              <a:defRPr/>
            </a:pPr>
            <a:r>
              <a:rPr lang="en-US" sz="1600" b="1" dirty="0">
                <a:solidFill>
                  <a:srgbClr val="000000"/>
                </a:solidFill>
                <a:latin typeface="Arial" pitchFamily="34" charset="0"/>
                <a:ea typeface="Times New Roman" pitchFamily="18" charset="0"/>
                <a:cs typeface="Arial" pitchFamily="34" charset="0"/>
              </a:rPr>
              <a:t>Image resources</a:t>
            </a: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2"/>
              </a:rPr>
              <a:t>http://upload.wikimedia.org/wikipedia/commons/8/86/Saint_Patrick_%28window%29.jpg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4"/>
              </a:rPr>
              <a:t>http://www.catholiclibrary.ie/images/small_patrick.jpg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5"/>
              </a:rPr>
              <a:t>http://upload.wikimedia.org/wikipedia/commons/0/0c/Irish_clover.jpg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6"/>
              </a:rPr>
              <a:t>http://upload.wikimedia.org/wikipedia/commons/6/69/Quebecstpatrickparade.jpg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7"/>
              </a:rPr>
              <a:t>http://upload.wikimedia.org/wikipedia/commons/c/c7/Happy_Saint_Patrick%27s_Day_2010%2C_Dublin%2C_Ireland%2C_the_green_luck%2C_the_green_love%2C.jpg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8"/>
              </a:rPr>
              <a:t>http://upload.wikimedia.org/wikipedia/commons/d/d6/St_Patrick%27s_Day_-_Trafalgar_Square_March_2006.jpg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9"/>
              </a:rPr>
              <a:t>http://upload.wikimedia.org/wikipedia/commons/4/49/Sydney_Opera_House_St_Patricks_2010a.jpg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10"/>
              </a:rPr>
              <a:t>http://upload.wikimedia.org/wikipedia/commons/e/e3/Green_Fountain_at_White_House_on_St_Patricks_Day%2C_2009.jpg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11"/>
              </a:rPr>
              <a:t>http://upload.wikimedia.org/wikipedia/commons/2/20/PostcardStPatricksDaySouvinir1912.jpg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12"/>
              </a:rPr>
              <a:t>http://upload.wikimedia.org/wikipedia/commons/d/dd/Chicago_River_dyed_green%2C_buildings_more_prominent.jpg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13"/>
              </a:rPr>
              <a:t>http://upload.wikimedia.org/wikipedia/commons/b/b3/St_Pattys_New_Orleans_-_sea_of_green_03.jpg</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600" dirty="0">
                <a:solidFill>
                  <a:srgbClr val="000000"/>
                </a:solidFill>
                <a:latin typeface="Arial" pitchFamily="34" charset="0"/>
                <a:ea typeface="Times New Roman" pitchFamily="18" charset="0"/>
                <a:cs typeface="Arial" pitchFamily="34" charset="0"/>
                <a:hlinkClick r:id="rId14"/>
              </a:rPr>
              <a:t>http://holidaypromos.files.wordpress.com/2008/03/stpatrickb.jpg?w=500</a:t>
            </a:r>
            <a:endParaRPr lang="en-US" sz="16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endParaRPr lang="en-US" sz="1600" dirty="0">
              <a:solidFill>
                <a:srgbClr val="000000"/>
              </a:solidFill>
              <a:latin typeface="Arial" pitchFamily="34" charset="0"/>
              <a:ea typeface="Times New Roman" pitchFamily="18" charset="0"/>
              <a:cs typeface="Arial" pitchFamily="34" charset="0"/>
            </a:endParaRPr>
          </a:p>
          <a:p>
            <a:pPr algn="ctr" eaLnBrk="0" hangingPunct="0">
              <a:buFontTx/>
              <a:buNone/>
              <a:defRPr/>
            </a:pPr>
            <a:endParaRPr lang="en-US" sz="1600" dirty="0">
              <a:solidFill>
                <a:srgbClr val="000000"/>
              </a:solidFill>
              <a:latin typeface="Arial" pitchFamily="34" charset="0"/>
              <a:ea typeface="Times New Roman" pitchFamily="18" charset="0"/>
              <a:cs typeface="Arial" pitchFamily="34" charset="0"/>
            </a:endParaRPr>
          </a:p>
          <a:p>
            <a:pPr algn="ctr" eaLnBrk="0" hangingPunct="0">
              <a:buFontTx/>
              <a:buNone/>
              <a:defRPr/>
            </a:pPr>
            <a:endParaRPr lang="en-US" sz="1600" dirty="0">
              <a:solidFill>
                <a:srgbClr val="000000"/>
              </a:solidFill>
              <a:latin typeface="Arial" pitchFamily="34" charset="0"/>
              <a:ea typeface="Times New Roman" pitchFamily="18" charset="0"/>
              <a:cs typeface="Arial" pitchFamily="34" charset="0"/>
            </a:endParaRPr>
          </a:p>
        </p:txBody>
      </p:sp>
    </p:spTree>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85750" y="196850"/>
            <a:ext cx="8572500" cy="6518275"/>
          </a:xfrm>
          <a:prstGeom prst="rect">
            <a:avLst/>
          </a:prstGeom>
          <a:solidFill>
            <a:srgbClr val="FFFFFF"/>
          </a:solidFill>
          <a:ln w="28575">
            <a:solidFill>
              <a:srgbClr val="FFFF00"/>
            </a:solidFill>
          </a:ln>
        </p:spPr>
        <p:txBody>
          <a:bodyPr anchor="ctr">
            <a:spAutoFit/>
          </a:bodyPr>
          <a:lstStyle/>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2"/>
              </a:rPr>
              <a:t>http://www.tahminkazan.com/?fdf=st-patty's-pictures-U1MNxxQkD/I/IE9WLSFfMXOxyNYIEOYNqdt7lWwf9azkjHJWq5m2jwj_87a4_RBxfhZesJYiiIrqOpkTgoIO9HD3JvXC0VGslccXX0HxtPRy1aTamNamS62ndFrQZg==geg.jpg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3"/>
              </a:rPr>
              <a:t>http://www.thegardenhelper.com/pixpg/graphics/shamrock.JPG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4"/>
              </a:rPr>
              <a:t>http://howsweetthesound.typepad.com/.a/6a00e550d89fd9883401310fac8b5d970c-600wi</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5"/>
              </a:rPr>
              <a:t>http://blog.vegas.com/wp-content/uploads/2011/02/st_patricks_day.jpg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6"/>
              </a:rPr>
              <a:t>http://party-supplies-mall.com/st-patricks-day/st-patricks-day-7.jpg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7"/>
              </a:rPr>
              <a:t>http://www.360blog.org/wp-content/uploads/2009/03/staptricks2.jpg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8"/>
              </a:rPr>
              <a:t>http://www.polosaty.ru/upload/20101230/im1268948297025940689.jpg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9"/>
              </a:rPr>
              <a:t>http://www.stpatrickschurchrestorationfund.com/wp-content/uploads/2010/03/Statue-of-St.-Patrick.jpg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10"/>
              </a:rPr>
              <a:t>http://29.media.tumblr.com/tumblr_kzffio4BAe1qbqy70o1_400.jpg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11"/>
              </a:rPr>
              <a:t>http://upload.wikimedia.org/wikipedia/commons/f/f1/Ireland-St_Patrick.jpg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12"/>
              </a:rPr>
              <a:t>http://0.tqn.com/d/paganwiccan/1/0/o/2/-/-/StPattySnakes.JPG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13"/>
              </a:rPr>
              <a:t>http://www.wrcoc.org/uploads/posts/2010-03/1268611593_1268602016_st.-patrick.jpg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14"/>
              </a:rPr>
              <a:t>http://www.disputeresolutioncounsel.com/wp-content/uploads/2011/03/CornedBeefCabbage.jpg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15"/>
              </a:rPr>
              <a:t>http://hostedmedia.reimanpub.com/TOH/Images/Photos/37/exps45618_FF1450927D02_26_5b.jpg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16"/>
              </a:rPr>
              <a:t>http://www.reluctantgourmet.com/images/corned_beef_cabbage_recipe.jpg</a:t>
            </a:r>
            <a:endParaRPr lang="en-US" sz="1800" dirty="0">
              <a:solidFill>
                <a:srgbClr val="000000"/>
              </a:solidFill>
              <a:latin typeface="Arial" pitchFamily="34" charset="0"/>
              <a:ea typeface="Times New Roman" pitchFamily="18" charset="0"/>
              <a:cs typeface="Arial" pitchFamily="34" charset="0"/>
            </a:endParaRPr>
          </a:p>
          <a:p>
            <a:pPr marL="177800" indent="-177800" eaLnBrk="0" hangingPunct="0">
              <a:buFontTx/>
              <a:buNone/>
              <a:defRPr/>
            </a:pPr>
            <a:r>
              <a:rPr lang="en-US" sz="1800" dirty="0">
                <a:solidFill>
                  <a:srgbClr val="000000"/>
                </a:solidFill>
                <a:latin typeface="Arial" pitchFamily="34" charset="0"/>
                <a:ea typeface="Times New Roman" pitchFamily="18" charset="0"/>
                <a:cs typeface="Arial" pitchFamily="34" charset="0"/>
                <a:hlinkClick r:id="rId17"/>
              </a:rPr>
              <a:t>http://www.alighthouse.com/lepclovertop.jpg</a:t>
            </a:r>
            <a:endParaRPr lang="en-US" sz="1800" dirty="0">
              <a:solidFill>
                <a:srgbClr val="000000"/>
              </a:solidFill>
              <a:latin typeface="Arial" pitchFamily="34" charset="0"/>
              <a:ea typeface="Times New Roman" pitchFamily="18" charset="0"/>
              <a:cs typeface="Arial" pitchFamily="34" charset="0"/>
            </a:endParaRPr>
          </a:p>
          <a:p>
            <a:pPr eaLnBrk="0" hangingPunct="0">
              <a:buFontTx/>
              <a:buNone/>
              <a:defRPr/>
            </a:pPr>
            <a:endParaRPr lang="en-US" sz="1800" b="1" dirty="0">
              <a:solidFill>
                <a:srgbClr val="000000"/>
              </a:solidFill>
              <a:latin typeface="Arial" pitchFamily="34" charset="0"/>
              <a:ea typeface="Times New Roman" pitchFamily="18" charset="0"/>
              <a:cs typeface="Arial" pitchFamily="34" charset="0"/>
            </a:endParaRPr>
          </a:p>
        </p:txBody>
      </p:sp>
    </p:spTree>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387px-Saint_Patrick_%28window%29"/>
          <p:cNvPicPr>
            <a:picLocks noChangeAspect="1" noChangeArrowheads="1"/>
          </p:cNvPicPr>
          <p:nvPr/>
        </p:nvPicPr>
        <p:blipFill>
          <a:blip r:embed="rId2"/>
          <a:srcRect/>
          <a:stretch>
            <a:fillRect/>
          </a:stretch>
        </p:blipFill>
        <p:spPr bwMode="auto">
          <a:xfrm>
            <a:off x="5429250" y="642938"/>
            <a:ext cx="3546475" cy="5489575"/>
          </a:xfrm>
          <a:prstGeom prst="rect">
            <a:avLst/>
          </a:prstGeom>
          <a:noFill/>
          <a:ln w="28575">
            <a:solidFill>
              <a:srgbClr val="FFFF00"/>
            </a:solidFill>
            <a:miter lim="800000"/>
            <a:headEnd/>
            <a:tailEnd/>
          </a:ln>
        </p:spPr>
      </p:pic>
      <p:sp>
        <p:nvSpPr>
          <p:cNvPr id="5123" name="Rectangle 1"/>
          <p:cNvSpPr>
            <a:spLocks noChangeArrowheads="1"/>
          </p:cNvSpPr>
          <p:nvPr/>
        </p:nvSpPr>
        <p:spPr bwMode="auto">
          <a:xfrm>
            <a:off x="571500" y="928688"/>
            <a:ext cx="4500563" cy="4967287"/>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600">
                <a:solidFill>
                  <a:srgbClr val="000000"/>
                </a:solidFill>
                <a:latin typeface="Arial" charset="0"/>
                <a:ea typeface="Times New Roman" pitchFamily="18" charset="0"/>
                <a:cs typeface="Arial" charset="0"/>
              </a:rPr>
              <a:t>Sacred Patrick, under the legend, has relieved Ireland of paganism and has made Christian, and also has expelled from island of snakes. For Irish it is a holiday of pleasure, fun and coming spring.</a:t>
            </a: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ChangeArrowheads="1"/>
          </p:cNvSpPr>
          <p:nvPr/>
        </p:nvSpPr>
        <p:spPr bwMode="auto">
          <a:xfrm>
            <a:off x="428625" y="928688"/>
            <a:ext cx="3286125" cy="5410200"/>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600">
                <a:solidFill>
                  <a:srgbClr val="000000"/>
                </a:solidFill>
                <a:latin typeface="Arial" charset="0"/>
                <a:ea typeface="Times New Roman" pitchFamily="18" charset="0"/>
                <a:cs typeface="Arial" charset="0"/>
              </a:rPr>
              <a:t>Saint Patrick's Day was made an official feast day in the early 17</a:t>
            </a:r>
            <a:r>
              <a:rPr lang="en-US" sz="3600" baseline="30000">
                <a:solidFill>
                  <a:srgbClr val="000000"/>
                </a:solidFill>
                <a:latin typeface="Arial" charset="0"/>
                <a:ea typeface="Times New Roman" pitchFamily="18" charset="0"/>
                <a:cs typeface="Arial" charset="0"/>
              </a:rPr>
              <a:t>th</a:t>
            </a:r>
            <a:r>
              <a:rPr lang="en-US" sz="3600">
                <a:solidFill>
                  <a:srgbClr val="000000"/>
                </a:solidFill>
                <a:latin typeface="Arial" charset="0"/>
                <a:ea typeface="Times New Roman" pitchFamily="18" charset="0"/>
                <a:cs typeface="Arial" charset="0"/>
              </a:rPr>
              <a:t>  century, and has gradually become a secular celebration of Irish culture in general.</a:t>
            </a:r>
            <a:endParaRPr lang="ru-RU" sz="3600">
              <a:solidFill>
                <a:srgbClr val="000000"/>
              </a:solidFill>
              <a:latin typeface="Arial" charset="0"/>
              <a:ea typeface="Times New Roman" pitchFamily="18" charset="0"/>
              <a:cs typeface="Arial" charset="0"/>
            </a:endParaRPr>
          </a:p>
        </p:txBody>
      </p:sp>
      <p:pic>
        <p:nvPicPr>
          <p:cNvPr id="6147" name="Picture 1" descr="C:\Documents and Settings\User\Рабочий стол\Публикации в интернет\Festivals\St patrick\staptricks2[1].jpg"/>
          <p:cNvPicPr>
            <a:picLocks noChangeAspect="1" noChangeArrowheads="1"/>
          </p:cNvPicPr>
          <p:nvPr/>
        </p:nvPicPr>
        <p:blipFill>
          <a:blip r:embed="rId2"/>
          <a:srcRect/>
          <a:stretch>
            <a:fillRect/>
          </a:stretch>
        </p:blipFill>
        <p:spPr bwMode="auto">
          <a:xfrm>
            <a:off x="3929063" y="214313"/>
            <a:ext cx="4778375" cy="6350000"/>
          </a:xfrm>
          <a:prstGeom prst="rect">
            <a:avLst/>
          </a:prstGeom>
          <a:noFill/>
          <a:ln w="28575">
            <a:solidFill>
              <a:srgbClr val="FFFF00"/>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a:xfrm>
            <a:off x="900113" y="0"/>
            <a:ext cx="8243887" cy="1314450"/>
          </a:xfrm>
        </p:spPr>
        <p:txBody>
          <a:bodyPr/>
          <a:lstStyle/>
          <a:p>
            <a:pPr eaLnBrk="1" hangingPunct="1">
              <a:defRPr/>
            </a:pPr>
            <a:r>
              <a:rPr lang="en-US" smtClean="0"/>
              <a:t/>
            </a:r>
            <a:br>
              <a:rPr lang="en-US" smtClean="0"/>
            </a:br>
            <a:r>
              <a:rPr lang="en-US" smtClean="0"/>
              <a:t/>
            </a:r>
            <a:br>
              <a:rPr lang="en-US" smtClean="0"/>
            </a:br>
            <a:endParaRPr lang="ru-RU" smtClean="0"/>
          </a:p>
        </p:txBody>
      </p:sp>
      <p:sp>
        <p:nvSpPr>
          <p:cNvPr id="7171" name="Rectangle 1"/>
          <p:cNvSpPr>
            <a:spLocks noChangeArrowheads="1"/>
          </p:cNvSpPr>
          <p:nvPr/>
        </p:nvSpPr>
        <p:spPr bwMode="auto">
          <a:xfrm>
            <a:off x="71438" y="214313"/>
            <a:ext cx="4143375" cy="4819650"/>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200">
                <a:solidFill>
                  <a:srgbClr val="000000"/>
                </a:solidFill>
                <a:latin typeface="Arial" charset="0"/>
                <a:ea typeface="Times New Roman" pitchFamily="18" charset="0"/>
                <a:cs typeface="Arial" charset="0"/>
              </a:rPr>
              <a:t>Saint Patrick's day associated with green colour. Green ribbons and shamrocks were worn in celebration of St Patrick's Day as early as the 17</a:t>
            </a:r>
            <a:r>
              <a:rPr lang="en-US" sz="3200" baseline="30000">
                <a:solidFill>
                  <a:srgbClr val="000000"/>
                </a:solidFill>
                <a:latin typeface="Arial" charset="0"/>
                <a:ea typeface="Times New Roman" pitchFamily="18" charset="0"/>
                <a:cs typeface="Arial" charset="0"/>
              </a:rPr>
              <a:t>th</a:t>
            </a:r>
            <a:r>
              <a:rPr lang="en-US" sz="3200">
                <a:solidFill>
                  <a:srgbClr val="000000"/>
                </a:solidFill>
                <a:latin typeface="Arial" charset="0"/>
                <a:ea typeface="Times New Roman" pitchFamily="18" charset="0"/>
                <a:cs typeface="Arial" charset="0"/>
              </a:rPr>
              <a:t>   century. The phrase "the wearing of the green", meaning to wear a shamrock on one's clothing.</a:t>
            </a:r>
            <a:endParaRPr lang="ru-RU" sz="3200">
              <a:solidFill>
                <a:srgbClr val="000000"/>
              </a:solidFill>
              <a:latin typeface="Arial" charset="0"/>
              <a:ea typeface="Times New Roman" pitchFamily="18" charset="0"/>
              <a:cs typeface="Arial" charset="0"/>
            </a:endParaRPr>
          </a:p>
        </p:txBody>
      </p:sp>
      <p:pic>
        <p:nvPicPr>
          <p:cNvPr id="7172" name="Picture 4" descr="C:\Documents and Settings\User\Рабочий стол\Публикации в интернет\Festivals\St patrick\st-patricks-day-7[1].jpg"/>
          <p:cNvPicPr>
            <a:picLocks noChangeAspect="1" noChangeArrowheads="1"/>
          </p:cNvPicPr>
          <p:nvPr/>
        </p:nvPicPr>
        <p:blipFill>
          <a:blip r:embed="rId2"/>
          <a:srcRect/>
          <a:stretch>
            <a:fillRect/>
          </a:stretch>
        </p:blipFill>
        <p:spPr bwMode="auto">
          <a:xfrm>
            <a:off x="4286250" y="3795713"/>
            <a:ext cx="4762500" cy="2847975"/>
          </a:xfrm>
          <a:prstGeom prst="rect">
            <a:avLst/>
          </a:prstGeom>
          <a:noFill/>
          <a:ln w="28575">
            <a:solidFill>
              <a:srgbClr val="FFFF00"/>
            </a:solidFill>
            <a:miter lim="800000"/>
            <a:headEnd/>
            <a:tailEnd/>
          </a:ln>
        </p:spPr>
      </p:pic>
      <p:pic>
        <p:nvPicPr>
          <p:cNvPr id="7173" name="Picture 2" descr="http://upload.wikimedia.org/wikipedia/commons/0/0c/Irish_clover.jpg"/>
          <p:cNvPicPr>
            <a:picLocks noChangeAspect="1" noChangeArrowheads="1"/>
          </p:cNvPicPr>
          <p:nvPr/>
        </p:nvPicPr>
        <p:blipFill>
          <a:blip r:embed="rId3"/>
          <a:srcRect/>
          <a:stretch>
            <a:fillRect/>
          </a:stretch>
        </p:blipFill>
        <p:spPr bwMode="auto">
          <a:xfrm>
            <a:off x="5214938" y="571500"/>
            <a:ext cx="2895600" cy="2876550"/>
          </a:xfrm>
          <a:prstGeom prst="rect">
            <a:avLst/>
          </a:prstGeom>
          <a:noFill/>
          <a:ln w="28575">
            <a:solidFill>
              <a:srgbClr val="FFFF00"/>
            </a:solidFill>
            <a:miter lim="800000"/>
            <a:headEnd/>
            <a:tailEnd/>
          </a:ln>
        </p:spPr>
      </p:pic>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5857875" y="357188"/>
            <a:ext cx="2928938" cy="1816100"/>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2800">
                <a:solidFill>
                  <a:srgbClr val="000000"/>
                </a:solidFill>
                <a:latin typeface="Arial" charset="0"/>
                <a:ea typeface="Times New Roman" pitchFamily="18" charset="0"/>
                <a:cs typeface="Arial" charset="0"/>
              </a:rPr>
              <a:t>So the symbols of this day are the Shamrock, Snake and Leprechaun.</a:t>
            </a:r>
          </a:p>
        </p:txBody>
      </p:sp>
      <p:pic>
        <p:nvPicPr>
          <p:cNvPr id="8195" name="Picture 4" descr="http://0.tqn.com/d/paganwiccan/1/0/o/2/-/-/StPattySnakes.JPG"/>
          <p:cNvPicPr>
            <a:picLocks noChangeAspect="1" noChangeArrowheads="1"/>
          </p:cNvPicPr>
          <p:nvPr/>
        </p:nvPicPr>
        <p:blipFill>
          <a:blip r:embed="rId2"/>
          <a:srcRect/>
          <a:stretch>
            <a:fillRect/>
          </a:stretch>
        </p:blipFill>
        <p:spPr bwMode="auto">
          <a:xfrm>
            <a:off x="6143625" y="3214688"/>
            <a:ext cx="2928938" cy="3429000"/>
          </a:xfrm>
          <a:prstGeom prst="rect">
            <a:avLst/>
          </a:prstGeom>
          <a:noFill/>
          <a:ln w="28575">
            <a:solidFill>
              <a:srgbClr val="FFFF00"/>
            </a:solidFill>
            <a:miter lim="800000"/>
            <a:headEnd/>
            <a:tailEnd/>
          </a:ln>
        </p:spPr>
      </p:pic>
      <p:pic>
        <p:nvPicPr>
          <p:cNvPr id="8196" name="Picture 6" descr="http://www.wrcoc.org/uploads/posts/2010-03/1268611593_1268602016_st.-patrick.jpg"/>
          <p:cNvPicPr>
            <a:picLocks noChangeAspect="1" noChangeArrowheads="1"/>
          </p:cNvPicPr>
          <p:nvPr/>
        </p:nvPicPr>
        <p:blipFill>
          <a:blip r:embed="rId3"/>
          <a:srcRect/>
          <a:stretch>
            <a:fillRect/>
          </a:stretch>
        </p:blipFill>
        <p:spPr bwMode="auto">
          <a:xfrm>
            <a:off x="3143250" y="2357438"/>
            <a:ext cx="2879725" cy="2879725"/>
          </a:xfrm>
          <a:prstGeom prst="rect">
            <a:avLst/>
          </a:prstGeom>
          <a:noFill/>
          <a:ln w="28575">
            <a:solidFill>
              <a:srgbClr val="FFFF00"/>
            </a:solidFill>
            <a:miter lim="800000"/>
            <a:headEnd/>
            <a:tailEnd/>
          </a:ln>
        </p:spPr>
      </p:pic>
      <p:pic>
        <p:nvPicPr>
          <p:cNvPr id="8197" name="Picture 1" descr="C:\Documents and Settings\User\Рабочий стол\Публикации в интернет\Festivals\St patrick\untitled.bmp"/>
          <p:cNvPicPr>
            <a:picLocks noChangeAspect="1" noChangeArrowheads="1"/>
          </p:cNvPicPr>
          <p:nvPr/>
        </p:nvPicPr>
        <p:blipFill>
          <a:blip r:embed="rId4"/>
          <a:srcRect/>
          <a:stretch>
            <a:fillRect/>
          </a:stretch>
        </p:blipFill>
        <p:spPr bwMode="auto">
          <a:xfrm>
            <a:off x="119063" y="142875"/>
            <a:ext cx="2881312" cy="4679950"/>
          </a:xfrm>
          <a:prstGeom prst="rect">
            <a:avLst/>
          </a:prstGeom>
          <a:noFill/>
          <a:ln w="28575">
            <a:solidFill>
              <a:srgbClr val="FFFF00"/>
            </a:solidFill>
            <a:miter lim="800000"/>
            <a:headEnd/>
            <a:tailEnd/>
          </a:ln>
        </p:spPr>
      </p:pic>
    </p:spTree>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5429250" y="1071563"/>
            <a:ext cx="2928938" cy="2751137"/>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600">
                <a:solidFill>
                  <a:srgbClr val="000000"/>
                </a:solidFill>
                <a:latin typeface="Arial" charset="0"/>
                <a:ea typeface="Times New Roman" pitchFamily="18" charset="0"/>
                <a:cs typeface="Arial" charset="0"/>
              </a:rPr>
              <a:t>Traditionally Irish families wear green and attend church in the morning.</a:t>
            </a:r>
          </a:p>
        </p:txBody>
      </p:sp>
      <p:pic>
        <p:nvPicPr>
          <p:cNvPr id="9219" name="Picture 2" descr="http://www.stpatrickschurchrestorationfund.com/wp-content/uploads/2010/03/Statue-of-St.-Patrick.jpg"/>
          <p:cNvPicPr>
            <a:picLocks noChangeAspect="1" noChangeArrowheads="1"/>
          </p:cNvPicPr>
          <p:nvPr/>
        </p:nvPicPr>
        <p:blipFill>
          <a:blip r:embed="rId2"/>
          <a:srcRect/>
          <a:stretch>
            <a:fillRect/>
          </a:stretch>
        </p:blipFill>
        <p:spPr bwMode="auto">
          <a:xfrm>
            <a:off x="376238" y="357188"/>
            <a:ext cx="4552950" cy="6067425"/>
          </a:xfrm>
          <a:prstGeom prst="rect">
            <a:avLst/>
          </a:prstGeom>
          <a:noFill/>
          <a:ln w="28575">
            <a:solidFill>
              <a:srgbClr val="FFFF00"/>
            </a:solidFill>
            <a:miter lim="800000"/>
            <a:headEnd/>
            <a:tailEnd/>
          </a:ln>
        </p:spPr>
      </p:pic>
    </p:spTree>
  </p:cSld>
  <p:clrMapOvr>
    <a:masterClrMapping/>
  </p:clrMapOvr>
  <p:transition spd="med">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6143625" y="2262188"/>
            <a:ext cx="2928938" cy="4524375"/>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600">
                <a:solidFill>
                  <a:srgbClr val="000000"/>
                </a:solidFill>
                <a:latin typeface="Arial" charset="0"/>
                <a:ea typeface="Times New Roman" pitchFamily="18" charset="0"/>
                <a:cs typeface="Arial" charset="0"/>
              </a:rPr>
              <a:t>In the afternoon they take part in a festival. The first Saint Patrick's Festival was held on 17 March 1996. </a:t>
            </a:r>
          </a:p>
        </p:txBody>
      </p:sp>
      <p:pic>
        <p:nvPicPr>
          <p:cNvPr id="10243" name="Picture 1" descr="C:\Documents and Settings\User\Рабочий стол\Публикации в интернет\Festivals\St patrick\Happy_Saint_Patrick%27s_Day_2010%2C_Dublin%2C_Ireland%2C_the_green_luck%2C_the_green_love%2C[1].jpg"/>
          <p:cNvPicPr>
            <a:picLocks noChangeAspect="1" noChangeArrowheads="1"/>
          </p:cNvPicPr>
          <p:nvPr/>
        </p:nvPicPr>
        <p:blipFill>
          <a:blip r:embed="rId2"/>
          <a:srcRect/>
          <a:stretch>
            <a:fillRect/>
          </a:stretch>
        </p:blipFill>
        <p:spPr bwMode="auto">
          <a:xfrm>
            <a:off x="142875" y="142875"/>
            <a:ext cx="5881688" cy="4895850"/>
          </a:xfrm>
          <a:prstGeom prst="rect">
            <a:avLst/>
          </a:prstGeom>
          <a:noFill/>
          <a:ln w="28575">
            <a:solidFill>
              <a:srgbClr val="FFFF00"/>
            </a:solidFill>
            <a:miter lim="800000"/>
            <a:headEnd/>
            <a:tailEnd/>
          </a:ln>
        </p:spPr>
      </p:pic>
    </p:spTree>
  </p:cSld>
  <p:clrMapOvr>
    <a:masterClrMapping/>
  </p:clrMapOvr>
  <p:transition spd="med">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214313" y="142875"/>
            <a:ext cx="5786437" cy="2455863"/>
          </a:xfrm>
          <a:prstGeom prst="rect">
            <a:avLst/>
          </a:prstGeom>
          <a:solidFill>
            <a:schemeClr val="bg2"/>
          </a:solidFill>
          <a:ln w="28575">
            <a:solidFill>
              <a:srgbClr val="FFFF00"/>
            </a:solidFill>
            <a:miter lim="800000"/>
            <a:headEnd/>
            <a:tailEnd/>
          </a:ln>
        </p:spPr>
        <p:txBody>
          <a:bodyPr anchor="ctr">
            <a:spAutoFit/>
          </a:bodyPr>
          <a:lstStyle/>
          <a:p>
            <a:pPr algn="ctr" eaLnBrk="0" hangingPunct="0">
              <a:buFontTx/>
              <a:buNone/>
            </a:pPr>
            <a:r>
              <a:rPr lang="en-US" sz="3200">
                <a:solidFill>
                  <a:srgbClr val="000000"/>
                </a:solidFill>
                <a:latin typeface="Arial" charset="0"/>
                <a:ea typeface="Times New Roman" pitchFamily="18" charset="0"/>
                <a:cs typeface="Arial" charset="0"/>
              </a:rPr>
              <a:t>Overall 2009's five day festival saw close to 1 million visitors, who took part in festivities that included concerts, outdoor theatre performances, and fireworks.</a:t>
            </a:r>
          </a:p>
        </p:txBody>
      </p:sp>
      <p:pic>
        <p:nvPicPr>
          <p:cNvPr id="11267" name="Picture 4" descr="http://29.media.tumblr.com/tumblr_kzffio4BAe1qbqy70o1_400.jpg"/>
          <p:cNvPicPr>
            <a:picLocks noChangeAspect="1" noChangeArrowheads="1"/>
          </p:cNvPicPr>
          <p:nvPr/>
        </p:nvPicPr>
        <p:blipFill>
          <a:blip r:embed="rId2"/>
          <a:srcRect/>
          <a:stretch>
            <a:fillRect/>
          </a:stretch>
        </p:blipFill>
        <p:spPr bwMode="auto">
          <a:xfrm>
            <a:off x="6215063" y="142875"/>
            <a:ext cx="2800350" cy="4211638"/>
          </a:xfrm>
          <a:prstGeom prst="rect">
            <a:avLst/>
          </a:prstGeom>
          <a:noFill/>
          <a:ln w="28575">
            <a:solidFill>
              <a:srgbClr val="FFFF00"/>
            </a:solidFill>
            <a:miter lim="800000"/>
            <a:headEnd/>
            <a:tailEnd/>
          </a:ln>
        </p:spPr>
      </p:pic>
      <p:pic>
        <p:nvPicPr>
          <p:cNvPr id="11268" name="Picture 6" descr="http://upload.wikimedia.org/wikipedia/commons/f/f1/Ireland-St_Patrick.jpg"/>
          <p:cNvPicPr>
            <a:picLocks noChangeAspect="1" noChangeArrowheads="1"/>
          </p:cNvPicPr>
          <p:nvPr/>
        </p:nvPicPr>
        <p:blipFill>
          <a:blip r:embed="rId3"/>
          <a:srcRect/>
          <a:stretch>
            <a:fillRect/>
          </a:stretch>
        </p:blipFill>
        <p:spPr bwMode="auto">
          <a:xfrm>
            <a:off x="1143000" y="2714625"/>
            <a:ext cx="3598863" cy="4032250"/>
          </a:xfrm>
          <a:prstGeom prst="rect">
            <a:avLst/>
          </a:prstGeom>
          <a:noFill/>
          <a:ln w="28575">
            <a:solidFill>
              <a:srgbClr val="FFFF00"/>
            </a:solidFill>
            <a:miter lim="800000"/>
            <a:headEnd/>
            <a:tailEnd/>
          </a:ln>
        </p:spPr>
      </p:pic>
    </p:spTree>
  </p:cSld>
  <p:clrMapOvr>
    <a:masterClrMapping/>
  </p:clrMapOvr>
  <p:transition spd="med">
    <p:wipe dir="r"/>
  </p:transition>
</p:sld>
</file>

<file path=ppt/theme/theme1.xml><?xml version="1.0" encoding="utf-8"?>
<a:theme xmlns:a="http://schemas.openxmlformats.org/drawingml/2006/main" name="Шары">
  <a:themeElements>
    <a:clrScheme name="Шары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fontScheme name="Шары">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Char char="•"/>
          <a:tabLst/>
          <a:defRPr kumimoji="0" lang="ru-RU" sz="24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80000"/>
          </a:lnSpc>
          <a:spcBef>
            <a:spcPct val="20000"/>
          </a:spcBef>
          <a:spcAft>
            <a:spcPct val="0"/>
          </a:spcAft>
          <a:buClrTx/>
          <a:buSzTx/>
          <a:buFontTx/>
          <a:buChar char="•"/>
          <a:tabLst/>
          <a:defRPr kumimoji="0" lang="ru-RU" sz="24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Шары 1">
        <a:dk1>
          <a:srgbClr val="9900CC"/>
        </a:dk1>
        <a:lt1>
          <a:srgbClr val="FFFFCC"/>
        </a:lt1>
        <a:dk2>
          <a:srgbClr val="000000"/>
        </a:dk2>
        <a:lt2>
          <a:srgbClr val="FFFFFF"/>
        </a:lt2>
        <a:accent1>
          <a:srgbClr val="666699"/>
        </a:accent1>
        <a:accent2>
          <a:srgbClr val="660066"/>
        </a:accent2>
        <a:accent3>
          <a:srgbClr val="AAAAAA"/>
        </a:accent3>
        <a:accent4>
          <a:srgbClr val="DADAAE"/>
        </a:accent4>
        <a:accent5>
          <a:srgbClr val="B8B8CA"/>
        </a:accent5>
        <a:accent6>
          <a:srgbClr val="5C005C"/>
        </a:accent6>
        <a:hlink>
          <a:srgbClr val="CC0000"/>
        </a:hlink>
        <a:folHlink>
          <a:srgbClr val="A50021"/>
        </a:folHlink>
      </a:clrScheme>
      <a:clrMap bg1="dk2" tx1="lt1" bg2="dk1" tx2="lt2" accent1="accent1" accent2="accent2" accent3="accent3" accent4="accent4" accent5="accent5" accent6="accent6" hlink="hlink" folHlink="folHlink"/>
    </a:extraClrScheme>
    <a:extraClrScheme>
      <a:clrScheme name="Шары 2">
        <a:dk1>
          <a:srgbClr val="990033"/>
        </a:dk1>
        <a:lt1>
          <a:srgbClr val="FFFFFF"/>
        </a:lt1>
        <a:dk2>
          <a:srgbClr val="000000"/>
        </a:dk2>
        <a:lt2>
          <a:srgbClr val="FFFFFF"/>
        </a:lt2>
        <a:accent1>
          <a:srgbClr val="FF3300"/>
        </a:accent1>
        <a:accent2>
          <a:srgbClr val="FF9900"/>
        </a:accent2>
        <a:accent3>
          <a:srgbClr val="AAAAAA"/>
        </a:accent3>
        <a:accent4>
          <a:srgbClr val="DADADA"/>
        </a:accent4>
        <a:accent5>
          <a:srgbClr val="FFADAA"/>
        </a:accent5>
        <a:accent6>
          <a:srgbClr val="E78A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Шары 3">
        <a:dk1>
          <a:srgbClr val="CCCCFF"/>
        </a:dk1>
        <a:lt1>
          <a:srgbClr val="FFFFCC"/>
        </a:lt1>
        <a:dk2>
          <a:srgbClr val="000000"/>
        </a:dk2>
        <a:lt2>
          <a:srgbClr val="FFFFFF"/>
        </a:lt2>
        <a:accent1>
          <a:srgbClr val="9999FF"/>
        </a:accent1>
        <a:accent2>
          <a:srgbClr val="33CCCC"/>
        </a:accent2>
        <a:accent3>
          <a:srgbClr val="AAAAAA"/>
        </a:accent3>
        <a:accent4>
          <a:srgbClr val="DADAAE"/>
        </a:accent4>
        <a:accent5>
          <a:srgbClr val="CACAFF"/>
        </a:accent5>
        <a:accent6>
          <a:srgbClr val="2DB9B9"/>
        </a:accent6>
        <a:hlink>
          <a:srgbClr val="66FFFF"/>
        </a:hlink>
        <a:folHlink>
          <a:srgbClr val="660066"/>
        </a:folHlink>
      </a:clrScheme>
      <a:clrMap bg1="dk2" tx1="lt1" bg2="dk1" tx2="lt2" accent1="accent1" accent2="accent2" accent3="accent3" accent4="accent4" accent5="accent5" accent6="accent6" hlink="hlink" folHlink="folHlink"/>
    </a:extraClrScheme>
    <a:extraClrScheme>
      <a:clrScheme name="Шары 4">
        <a:dk1>
          <a:srgbClr val="000000"/>
        </a:dk1>
        <a:lt1>
          <a:srgbClr val="F8F8F8"/>
        </a:lt1>
        <a:dk2>
          <a:srgbClr val="800000"/>
        </a:dk2>
        <a:lt2>
          <a:srgbClr val="FFFFFF"/>
        </a:lt2>
        <a:accent1>
          <a:srgbClr val="FF3300"/>
        </a:accent1>
        <a:accent2>
          <a:srgbClr val="FF5050"/>
        </a:accent2>
        <a:accent3>
          <a:srgbClr val="C0AAAA"/>
        </a:accent3>
        <a:accent4>
          <a:srgbClr val="D4D4D4"/>
        </a:accent4>
        <a:accent5>
          <a:srgbClr val="FFADAA"/>
        </a:accent5>
        <a:accent6>
          <a:srgbClr val="E74848"/>
        </a:accent6>
        <a:hlink>
          <a:srgbClr val="FF9999"/>
        </a:hlink>
        <a:folHlink>
          <a:srgbClr val="FF9966"/>
        </a:folHlink>
      </a:clrScheme>
      <a:clrMap bg1="dk2" tx1="lt1" bg2="dk1" tx2="lt2" accent1="accent1" accent2="accent2" accent3="accent3" accent4="accent4" accent5="accent5" accent6="accent6" hlink="hlink" folHlink="folHlink"/>
    </a:extraClrScheme>
    <a:extraClrScheme>
      <a:clrScheme name="Шары 5">
        <a:dk1>
          <a:srgbClr val="666699"/>
        </a:dk1>
        <a:lt1>
          <a:srgbClr val="FFFFFF"/>
        </a:lt1>
        <a:dk2>
          <a:srgbClr val="000066"/>
        </a:dk2>
        <a:lt2>
          <a:srgbClr val="CCECFF"/>
        </a:lt2>
        <a:accent1>
          <a:srgbClr val="009999"/>
        </a:accent1>
        <a:accent2>
          <a:srgbClr val="0099CC"/>
        </a:accent2>
        <a:accent3>
          <a:srgbClr val="AAAAB8"/>
        </a:accent3>
        <a:accent4>
          <a:srgbClr val="DADADA"/>
        </a:accent4>
        <a:accent5>
          <a:srgbClr val="AACACA"/>
        </a:accent5>
        <a:accent6>
          <a:srgbClr val="008AB9"/>
        </a:accent6>
        <a:hlink>
          <a:srgbClr val="CC99FF"/>
        </a:hlink>
        <a:folHlink>
          <a:srgbClr val="3366CC"/>
        </a:folHlink>
      </a:clrScheme>
      <a:clrMap bg1="dk2" tx1="lt1" bg2="dk1" tx2="lt2" accent1="accent1" accent2="accent2" accent3="accent3" accent4="accent4" accent5="accent5" accent6="accent6" hlink="hlink" folHlink="folHlink"/>
    </a:extraClrScheme>
    <a:extraClrScheme>
      <a:clrScheme name="Шары 6">
        <a:dk1>
          <a:srgbClr val="99CC00"/>
        </a:dk1>
        <a:lt1>
          <a:srgbClr val="FFFFFF"/>
        </a:lt1>
        <a:dk2>
          <a:srgbClr val="009900"/>
        </a:dk2>
        <a:lt2>
          <a:srgbClr val="FFFF99"/>
        </a:lt2>
        <a:accent1>
          <a:srgbClr val="336600"/>
        </a:accent1>
        <a:accent2>
          <a:srgbClr val="008000"/>
        </a:accent2>
        <a:accent3>
          <a:srgbClr val="AACAAA"/>
        </a:accent3>
        <a:accent4>
          <a:srgbClr val="DADADA"/>
        </a:accent4>
        <a:accent5>
          <a:srgbClr val="ADB8AA"/>
        </a:accent5>
        <a:accent6>
          <a:srgbClr val="007300"/>
        </a:accent6>
        <a:hlink>
          <a:srgbClr val="CCCC00"/>
        </a:hlink>
        <a:folHlink>
          <a:srgbClr val="33CC33"/>
        </a:folHlink>
      </a:clrScheme>
      <a:clrMap bg1="dk2" tx1="lt1" bg2="dk1" tx2="lt2" accent1="accent1" accent2="accent2" accent3="accent3" accent4="accent4" accent5="accent5" accent6="accent6" hlink="hlink" folHlink="folHlink"/>
    </a:extraClrScheme>
    <a:extraClrScheme>
      <a:clrScheme name="Шары 7">
        <a:dk1>
          <a:srgbClr val="000066"/>
        </a:dk1>
        <a:lt1>
          <a:srgbClr val="E1F4FF"/>
        </a:lt1>
        <a:dk2>
          <a:srgbClr val="000066"/>
        </a:dk2>
        <a:lt2>
          <a:srgbClr val="CCCCFF"/>
        </a:lt2>
        <a:accent1>
          <a:srgbClr val="9999FF"/>
        </a:accent1>
        <a:accent2>
          <a:srgbClr val="33CCCC"/>
        </a:accent2>
        <a:accent3>
          <a:srgbClr val="EEF8FF"/>
        </a:accent3>
        <a:accent4>
          <a:srgbClr val="000056"/>
        </a:accent4>
        <a:accent5>
          <a:srgbClr val="CACAFF"/>
        </a:accent5>
        <a:accent6>
          <a:srgbClr val="2DB9B9"/>
        </a:accent6>
        <a:hlink>
          <a:srgbClr val="66FFFF"/>
        </a:hlink>
        <a:folHlink>
          <a:srgbClr val="660066"/>
        </a:folHlink>
      </a:clrScheme>
      <a:clrMap bg1="lt1" tx1="dk1" bg2="lt2" tx2="dk2" accent1="accent1" accent2="accent2" accent3="accent3" accent4="accent4" accent5="accent5" accent6="accent6" hlink="hlink" folHlink="folHlink"/>
    </a:extraClrScheme>
    <a:extraClrScheme>
      <a:clrScheme name="Шары 8">
        <a:dk1>
          <a:srgbClr val="006699"/>
        </a:dk1>
        <a:lt1>
          <a:srgbClr val="FFFFFF"/>
        </a:lt1>
        <a:dk2>
          <a:srgbClr val="006666"/>
        </a:dk2>
        <a:lt2>
          <a:srgbClr val="FFFFCC"/>
        </a:lt2>
        <a:accent1>
          <a:srgbClr val="EDFAD2"/>
        </a:accent1>
        <a:accent2>
          <a:srgbClr val="EBF7FF"/>
        </a:accent2>
        <a:accent3>
          <a:srgbClr val="FFFFFF"/>
        </a:accent3>
        <a:accent4>
          <a:srgbClr val="005682"/>
        </a:accent4>
        <a:accent5>
          <a:srgbClr val="F4FCE5"/>
        </a:accent5>
        <a:accent6>
          <a:srgbClr val="D5E0E7"/>
        </a:accent6>
        <a:hlink>
          <a:srgbClr val="CC99FF"/>
        </a:hlink>
        <a:folHlink>
          <a:srgbClr val="F2DFFD"/>
        </a:folHlink>
      </a:clrScheme>
      <a:clrMap bg1="lt1" tx1="dk1" bg2="lt2" tx2="dk2" accent1="accent1" accent2="accent2" accent3="accent3" accent4="accent4" accent5="accent5" accent6="accent6" hlink="hlink" folHlink="folHlink"/>
    </a:extraClrScheme>
    <a:extraClrScheme>
      <a:clrScheme name="Шары 9">
        <a:dk1>
          <a:srgbClr val="000000"/>
        </a:dk1>
        <a:lt1>
          <a:srgbClr val="FFFFFF"/>
        </a:lt1>
        <a:dk2>
          <a:srgbClr val="000000"/>
        </a:dk2>
        <a:lt2>
          <a:srgbClr val="FFCC99"/>
        </a:lt2>
        <a:accent1>
          <a:srgbClr val="FF9900"/>
        </a:accent1>
        <a:accent2>
          <a:srgbClr val="FF99CC"/>
        </a:accent2>
        <a:accent3>
          <a:srgbClr val="FFFFFF"/>
        </a:accent3>
        <a:accent4>
          <a:srgbClr val="000000"/>
        </a:accent4>
        <a:accent5>
          <a:srgbClr val="FFCAAA"/>
        </a:accent5>
        <a:accent6>
          <a:srgbClr val="E78AB9"/>
        </a:accent6>
        <a:hlink>
          <a:srgbClr val="FF9999"/>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Balloons</Template>
  <TotalTime>583</TotalTime>
  <Words>682</Words>
  <Application>Microsoft Office PowerPoint</Application>
  <PresentationFormat>Экран (4:3)</PresentationFormat>
  <Paragraphs>63</Paragraphs>
  <Slides>23</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23</vt:i4>
      </vt:variant>
    </vt:vector>
  </HeadingPairs>
  <TitlesOfParts>
    <vt:vector size="28" baseType="lpstr">
      <vt:lpstr>Verdana</vt:lpstr>
      <vt:lpstr>Arial</vt:lpstr>
      <vt:lpstr>Calibri</vt:lpstr>
      <vt:lpstr>Times New Roman</vt:lpstr>
      <vt:lpstr>Шары</vt:lpstr>
      <vt:lpstr>Слайд 1</vt:lpstr>
      <vt:lpstr>Слайд 2</vt:lpstr>
      <vt:lpstr>Слайд 3</vt:lpstr>
      <vt:lpstr>Слайд 4</vt:lpstr>
      <vt:lpstr>  </vt:lpstr>
      <vt:lpstr>Слайд 6</vt:lpstr>
      <vt:lpstr>Слайд 7</vt:lpstr>
      <vt:lpstr>Слайд 8</vt:lpstr>
      <vt:lpstr>Слайд 9</vt:lpstr>
      <vt:lpstr>Слайд 10</vt:lpstr>
      <vt:lpstr>Слайд 11</vt:lpstr>
      <vt:lpstr> </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Saint Patrick's Day </dc:title>
  <dc:creator>User</dc:creator>
  <cp:lastModifiedBy>User</cp:lastModifiedBy>
  <cp:revision>27</cp:revision>
  <dcterms:created xsi:type="dcterms:W3CDTF">2010-12-12T06:42:06Z</dcterms:created>
  <dcterms:modified xsi:type="dcterms:W3CDTF">2012-01-11T15:03:58Z</dcterms:modified>
</cp:coreProperties>
</file>