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0">
              <a:schemeClr val="accent1">
                <a:lumMod val="50000"/>
              </a:scheme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Образование планеты Земля и ее спутника Луны.</a:t>
            </a:r>
            <a:endParaRPr lang="ru-RU" dirty="0"/>
          </a:p>
        </p:txBody>
      </p:sp>
      <p:pic>
        <p:nvPicPr>
          <p:cNvPr id="3" name="Рисунок 2" descr="4307641-3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1571612"/>
            <a:ext cx="6207984" cy="471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История этой гипотезы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Гипотеза была предложена </a:t>
            </a:r>
            <a:r>
              <a:rPr lang="ru-RU" b="1" dirty="0" smtClean="0"/>
              <a:t>Джорджем </a:t>
            </a:r>
            <a:r>
              <a:rPr lang="ru-RU" b="1" dirty="0" err="1" smtClean="0"/>
              <a:t>Дарвиным</a:t>
            </a:r>
            <a:r>
              <a:rPr lang="ru-RU" b="1" dirty="0" smtClean="0"/>
              <a:t> </a:t>
            </a:r>
            <a:r>
              <a:rPr lang="ru-RU" dirty="0" smtClean="0"/>
              <a:t>в 1879 году, которую поддержали на то время большое количество ученых.</a:t>
            </a:r>
            <a:endParaRPr lang="ru-RU" dirty="0"/>
          </a:p>
        </p:txBody>
      </p:sp>
      <p:pic>
        <p:nvPicPr>
          <p:cNvPr id="4" name="Рисунок 3" descr="200px-George_Darwi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3214686"/>
            <a:ext cx="2476504" cy="31327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Гипотеза столкновения Земли и небесного тела (</a:t>
            </a:r>
            <a:r>
              <a:rPr lang="ru-RU" dirty="0" err="1" smtClean="0"/>
              <a:t>Тейя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На сегодняшний день это самая популярная гипотеза, так как она объясняет, почему на Земле много железа а на Луне его очень мало. Существует также много и опровержений данной теории. Эту гипотезу выдвинули двое ученых из Нидерландов.</a:t>
            </a:r>
            <a:endParaRPr lang="ru-RU" sz="2800" dirty="0"/>
          </a:p>
        </p:txBody>
      </p:sp>
      <p:pic>
        <p:nvPicPr>
          <p:cNvPr id="4" name="Рисунок 3" descr="Иллюстрация столкновения Земли с объектом, по размерам сходным с Марсом - гипотетической планетой Тейей. В результате этого столкновения, возможно, родилась Луна (иллюстрация Science Photo Library).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4000504"/>
            <a:ext cx="2285117" cy="2397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Гипотеза искусственного происхождения Луны.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Эта гипотеза гласит о том, что когда-то до нас была </a:t>
            </a:r>
            <a:r>
              <a:rPr lang="ru-RU" dirty="0" err="1" smtClean="0"/>
              <a:t>сверхцивилизация</a:t>
            </a:r>
            <a:r>
              <a:rPr lang="ru-RU" dirty="0" smtClean="0"/>
              <a:t>, которая смогла искусственно сделать себе небесный спутник.</a:t>
            </a:r>
            <a:endParaRPr lang="ru-RU" dirty="0"/>
          </a:p>
        </p:txBody>
      </p:sp>
      <p:pic>
        <p:nvPicPr>
          <p:cNvPr id="4" name="Рисунок 3" descr="e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4071942"/>
            <a:ext cx="2571768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Гипотеза о так называемом ядре Фаэтона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600" dirty="0" smtClean="0"/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r>
              <a:rPr lang="ru-RU" sz="2600" dirty="0" smtClean="0"/>
              <a:t>Как доказано учеными, была на пятой орбите планета Фаэтон, которая в следствие катастрофы разрушилась. Сама планета разрушилась, а ядро осталось и при некоторых хаотических движениях попало в притяжение Земли. Это объясняет тот факт, что Луна имеет очень легкое ядро, и сама по себе имеет плотность меньшую, чем Земля и инородные летучие газы и металлы...</a:t>
            </a:r>
            <a:endParaRPr lang="ru-RU" sz="2600" dirty="0"/>
          </a:p>
        </p:txBody>
      </p:sp>
      <p:pic>
        <p:nvPicPr>
          <p:cNvPr id="4" name="Рисунок 3" descr="luna-jadr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15140" y="1500174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Гипотеза о двух спутниках Земли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Существует гипотеза о том, что Земля имела 2 спутника, которые при каком-то стечении обстоятельств между собой столкнулись и образовали единое целое – Луну…</a:t>
            </a:r>
            <a:endParaRPr lang="ru-RU" dirty="0"/>
          </a:p>
        </p:txBody>
      </p:sp>
      <p:pic>
        <p:nvPicPr>
          <p:cNvPr id="5" name="Рисунок 4" descr="ies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60" y="3929066"/>
            <a:ext cx="4572032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Мое мнение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Я считаю, что наша планета Земля образовалась в результате формирования газопылевого облака, но образовывалась она за планетами-гигантами, то есть в так называемом поясе </a:t>
            </a:r>
            <a:r>
              <a:rPr lang="ru-RU" sz="2800" dirty="0" err="1" smtClean="0"/>
              <a:t>Койпера</a:t>
            </a:r>
            <a:r>
              <a:rPr lang="ru-RU" sz="2800" dirty="0" smtClean="0"/>
              <a:t>. Далее в результате какой-то катастрофы ее переместило ближе к Солнцу. Далее через много миллионов лет там образовалась цивилизация, которая достигла такого развития, что смогла искусственно притянуть к себе Луну из другой системы, для обеспечения себе защиты </a:t>
            </a:r>
            <a:r>
              <a:rPr lang="ru-RU" sz="2800" smtClean="0"/>
              <a:t>от комет…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Астрономия - наука основанная на гипотезах…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Образование планет очень разнообразное, на данный момент известно около 18 различных гипотез по происхождению Земли, которые между собой чем-то похожи. Также эти теории относятся и к происхождению Луны.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30718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Рисунок 6" descr="_wallpapers_164_oboi-na.r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4572008"/>
            <a:ext cx="2114550" cy="1581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Образование планеты Земля.</a:t>
            </a:r>
            <a:br>
              <a:rPr lang="ru-RU" dirty="0" smtClean="0"/>
            </a:br>
            <a:r>
              <a:rPr lang="ru-RU" dirty="0" smtClean="0"/>
              <a:t>Самые знаменитые гипотезы.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ru-RU" dirty="0" smtClean="0"/>
              <a:t>1)Гипотеза о происхождении Земли из сгущения газопылевого облака.</a:t>
            </a:r>
          </a:p>
          <a:p>
            <a:pPr marL="514350" indent="-514350">
              <a:buNone/>
            </a:pPr>
            <a:r>
              <a:rPr lang="ru-RU" dirty="0" smtClean="0"/>
              <a:t>2)Гипотеза о хаотическом движении нашей планеты, которая под действием гравитации, попала в нашу Солнечную систему.</a:t>
            </a:r>
          </a:p>
          <a:p>
            <a:pPr marL="514350" indent="-514350">
              <a:buNone/>
            </a:pPr>
            <a:r>
              <a:rPr lang="ru-RU" dirty="0" smtClean="0"/>
              <a:t>3)Гипотеза огромного всплеска термодинамических реакций на Юпитере или же образование твердых планет  вдалеке от Солнца.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Гипотеза о сгущенности газопылевого облака.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 данный момент это самая предпочитаемая гипотеза среди ученых, так как она объясняет залежи тех или иных химических элементов, которые находятся на Земле.</a:t>
            </a:r>
            <a:endParaRPr lang="ru-RU" dirty="0"/>
          </a:p>
        </p:txBody>
      </p:sp>
      <p:pic>
        <p:nvPicPr>
          <p:cNvPr id="8" name="Содержимое 7" descr="nebular_hypothesis_170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761699" y="2428868"/>
            <a:ext cx="3953705" cy="39537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этой гипотезы.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Эта теория ведёт свое начало еще с 1755 года. Она была выдвинута немецким философом </a:t>
            </a:r>
            <a:r>
              <a:rPr lang="ru-RU" sz="2800" dirty="0"/>
              <a:t>Э</a:t>
            </a:r>
            <a:r>
              <a:rPr lang="ru-RU" sz="2800" dirty="0" smtClean="0"/>
              <a:t>ммануилом Кантом (1724–1804), считавшим, что Солнце и планеты сформировались из твердых частиц огромного облака, которые сближались и слипались между собой под действием взаимного тяготения.</a:t>
            </a:r>
          </a:p>
        </p:txBody>
      </p:sp>
      <p:pic>
        <p:nvPicPr>
          <p:cNvPr id="4" name="Рисунок 3" descr="250px-Kant_f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43834" y="1428736"/>
            <a:ext cx="1143000" cy="18425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Гипотеза о хаотическом движении нашей планеты.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Гипотеза о хаотическом движении была выдвинута в </a:t>
            </a:r>
            <a:r>
              <a:rPr lang="ru-RU" dirty="0" err="1" smtClean="0"/>
              <a:t>ХІХ</a:t>
            </a:r>
            <a:r>
              <a:rPr lang="ru-RU" dirty="0" smtClean="0"/>
              <a:t> веке. В ней говорилось о том что наша планета была образована не в Солнечной системе, а за ее пределами. Эта гипотеза не имеет большого успеха среди ученых, так как она мало что объясняет с точки зрения состава планеты.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Гипотеза о так называемом взрыве или же искусственном происхождении Земли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dirty="0" smtClean="0"/>
              <a:t>Эта гипотеза основана на том, что ни в одной другой системе, которые на данный момент известны нам нет такой расположенности планет, как в нашей. Косвенным подтверждением этого является планетоид </a:t>
            </a:r>
            <a:r>
              <a:rPr lang="ru-RU" sz="2800" dirty="0" err="1" smtClean="0"/>
              <a:t>Седна</a:t>
            </a:r>
            <a:r>
              <a:rPr lang="ru-RU" sz="2800" dirty="0" smtClean="0"/>
              <a:t>, который имеет твердую поверхность и рыжеватый оттенок. Способствовал такому происхождению взрыв на одной из планет-гигантов, возможно на Юпитере. При огромном взрыве под воздействием огромной гравитации твердые планеты были выброшены за планеты-гиганты ближе к Солнцу.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Луна и ее образование в Солнечной системе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Селена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1)Гипотеза происхождения  из сгустка газопылевого облака.</a:t>
            </a:r>
          </a:p>
          <a:p>
            <a:pPr>
              <a:buNone/>
            </a:pPr>
            <a:r>
              <a:rPr lang="ru-RU" dirty="0" smtClean="0"/>
              <a:t>2) Гипотеза взрыва нашей молодой планеты Земля и тела размером с Марс.</a:t>
            </a:r>
          </a:p>
          <a:p>
            <a:pPr>
              <a:buNone/>
            </a:pPr>
            <a:r>
              <a:rPr lang="ru-RU" dirty="0" smtClean="0"/>
              <a:t>3) Искусственное происхождение Луны.</a:t>
            </a:r>
          </a:p>
          <a:p>
            <a:pPr>
              <a:buNone/>
            </a:pPr>
            <a:r>
              <a:rPr lang="ru-RU" dirty="0" smtClean="0"/>
              <a:t>4) Гипотеза об ядре Фаэтона.</a:t>
            </a:r>
          </a:p>
          <a:p>
            <a:pPr>
              <a:buNone/>
            </a:pPr>
            <a:r>
              <a:rPr lang="ru-RU" dirty="0" smtClean="0"/>
              <a:t>5) Гипотеза о двух спутниках Земли.</a:t>
            </a:r>
            <a:endParaRPr lang="ru-RU" dirty="0"/>
          </a:p>
        </p:txBody>
      </p:sp>
      <p:pic>
        <p:nvPicPr>
          <p:cNvPr id="8" name="Содержимое 7" descr="imagesЛуна.jpe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35231" y="2500306"/>
            <a:ext cx="4195053" cy="37862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Гипотеза происхождения  из сгустка газопылевого облака.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 и возможно и другие планеты наш спутник Силена могла образоваться от газопылевого облака. Когда формировалась Земля некоторые частицы выпадали и при своей же гравитации сгущались. Это в последствии и образовало спутник.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148</TotalTime>
  <Words>671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Литейная</vt:lpstr>
      <vt:lpstr>Образование планеты Земля и ее спутника Луны.</vt:lpstr>
      <vt:lpstr>Астрономия - наука основанная на гипотезах… </vt:lpstr>
      <vt:lpstr>Образование планеты Земля. Самые знаменитые гипотезы.</vt:lpstr>
      <vt:lpstr>Гипотеза о сгущенности газопылевого облака.</vt:lpstr>
      <vt:lpstr>История этой гипотезы.</vt:lpstr>
      <vt:lpstr> Гипотеза о хаотическом движении нашей планеты.</vt:lpstr>
      <vt:lpstr>Гипотеза о так называемом взрыве или же искусственном происхождении Земли</vt:lpstr>
      <vt:lpstr>Луна и ее образование в Солнечной системе</vt:lpstr>
      <vt:lpstr>Гипотеза происхождения  из сгустка газопылевого облака.</vt:lpstr>
      <vt:lpstr>История этой гипотезы</vt:lpstr>
      <vt:lpstr>Гипотеза столкновения Земли и небесного тела (Тейя)</vt:lpstr>
      <vt:lpstr>Гипотеза искусственного происхождения Луны.</vt:lpstr>
      <vt:lpstr>Гипотеза о так называемом ядре Фаэтона </vt:lpstr>
      <vt:lpstr>Гипотеза о двух спутниках Земли</vt:lpstr>
      <vt:lpstr>Мое мнение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Образование планеты Земля и ее спутника Луны.</dc:title>
  <dc:creator>Коля</dc:creator>
  <cp:lastModifiedBy>Коля</cp:lastModifiedBy>
  <cp:revision>24</cp:revision>
  <dcterms:modified xsi:type="dcterms:W3CDTF">2013-05-11T13:00:05Z</dcterms:modified>
</cp:coreProperties>
</file>