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C1FA3EB-E775-4978-9CF4-1607E552F7D3}" type="datetimeFigureOut">
              <a:rPr lang="ru-RU" smtClean="0"/>
              <a:pPr/>
              <a:t>27.03.2009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DB01057-BAD9-43D3-9D52-D7E46EB4B5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9309b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1785926"/>
            <a:ext cx="4464684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ln/>
                <a:solidFill>
                  <a:schemeClr val="accent3"/>
                </a:solidFill>
                <a:cs typeface="Arial" charset="0"/>
              </a:rPr>
              <a:t>Африка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b="1" spc="0" dirty="0" smtClean="0">
                <a:ln/>
                <a:solidFill>
                  <a:schemeClr val="accent3"/>
                </a:solidFill>
              </a:rPr>
              <a:t>   Общие сведенья</a:t>
            </a:r>
            <a:endParaRPr lang="ru-RU" b="1" spc="0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00108"/>
            <a:ext cx="46434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А́фрика — континент, расположенный к югу от Средиземного и Красного морей, востоку от Атлантического океана и к западу от Индийского океана. Это второй по величине континент после Евразии. Африкой называется также часть света, состоящая из материка Африка и прилегающих островов. Площадь Африки составляет 30 065 000 км², или 20,3 % площади суши, а с островами — около 30,2 миллиона км², покрывая, таким образом, 6 % общей площади поверхности Земли и 20,4 % поверхности суши. На территории Африки расположены 53 государства, 4 непризнанных государства и 5 зависимых территорий (островных).</a:t>
            </a:r>
            <a:endParaRPr lang="ru-RU" sz="2000" dirty="0"/>
          </a:p>
        </p:txBody>
      </p:sp>
      <p:pic>
        <p:nvPicPr>
          <p:cNvPr id="4" name="Рисунок 3" descr="afrika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928670"/>
            <a:ext cx="4214810" cy="59293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Население </a:t>
            </a:r>
            <a:r>
              <a:rPr lang="ru-RU" sz="1600" dirty="0" smtClean="0"/>
              <a:t> Африки </a:t>
            </a:r>
            <a:r>
              <a:rPr lang="ru-RU" sz="1600" dirty="0" smtClean="0"/>
              <a:t>составляет 960 млн человек. Африка считается прародиной человечества: именно здесь нашли самые древние останки ранних гоминид и их вероятных предков. Последние насчитывают возраст в семь миллионов лет — включая </a:t>
            </a:r>
            <a:r>
              <a:rPr lang="en-US" sz="1600" dirty="0" smtClean="0"/>
              <a:t>Sahelanthropus tchadensis, Australopithecus africanus, A. afarensis, Homo erectus, H. habilis </a:t>
            </a:r>
            <a:r>
              <a:rPr lang="ru-RU" sz="1600" dirty="0" smtClean="0"/>
              <a:t>и </a:t>
            </a:r>
            <a:r>
              <a:rPr lang="en-US" sz="1600" dirty="0" smtClean="0"/>
              <a:t>H. ergaster.</a:t>
            </a:r>
          </a:p>
          <a:p>
            <a:r>
              <a:rPr lang="ru-RU" sz="1600" dirty="0" smtClean="0"/>
              <a:t> Самые ранние останки </a:t>
            </a:r>
            <a:r>
              <a:rPr lang="en-US" sz="1600" dirty="0" smtClean="0"/>
              <a:t>Homo sapiens </a:t>
            </a:r>
            <a:r>
              <a:rPr lang="ru-RU" sz="1600" dirty="0" smtClean="0"/>
              <a:t>найдены в Эфиопии и датируются двумястами тысячами лет.</a:t>
            </a:r>
          </a:p>
          <a:p>
            <a:r>
              <a:rPr lang="ru-RU" sz="1600" dirty="0" smtClean="0"/>
              <a:t>Африканский континент пересекает экватор и множество климатических зон; это единственный континент, протянувшийся от северного умеренного климата до южного умеренного. Из-за недостатка постоянных осадков и орошения — равно как и ледников или водоносного горизонта горных систем — естественного регулирования климата нигде, кроме побережий, практически не наблюдается.</a:t>
            </a:r>
            <a:endParaRPr lang="ru-RU" sz="1600" dirty="0"/>
          </a:p>
        </p:txBody>
      </p:sp>
      <p:pic>
        <p:nvPicPr>
          <p:cNvPr id="3" name="Рисунок 2" descr="24046290_afrika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29198"/>
            <a:ext cx="4500530" cy="1928802"/>
          </a:xfrm>
          <a:prstGeom prst="rect">
            <a:avLst/>
          </a:prstGeom>
        </p:spPr>
      </p:pic>
      <p:pic>
        <p:nvPicPr>
          <p:cNvPr id="4" name="Рисунок 3" descr="afrika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0"/>
            <a:ext cx="2357454" cy="3071810"/>
          </a:xfrm>
          <a:prstGeom prst="rect">
            <a:avLst/>
          </a:prstGeom>
        </p:spPr>
      </p:pic>
      <p:pic>
        <p:nvPicPr>
          <p:cNvPr id="5" name="Рисунок 4" descr="b4_506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3071810"/>
            <a:ext cx="4643438" cy="3786190"/>
          </a:xfrm>
          <a:prstGeom prst="rect">
            <a:avLst/>
          </a:prstGeom>
        </p:spPr>
      </p:pic>
      <p:pic>
        <p:nvPicPr>
          <p:cNvPr id="8" name="Рисунок 7" descr="1204773724_afrik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0"/>
            <a:ext cx="2357422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/>
              <a:t>Рельеф</a:t>
            </a:r>
            <a:endParaRPr lang="ru-RU" sz="1600" dirty="0" smtClean="0"/>
          </a:p>
          <a:p>
            <a:r>
              <a:rPr lang="ru-RU" sz="1600" dirty="0" smtClean="0"/>
              <a:t>Большей частью — равнинный, на северо-западе расположены Атласские горы, в Сахаре — нагорья Ахаггар и Тибести. На востоке — Эфиопское нагорье, к югу от него — вулкан Килиманджаро (5895 м) — высочайшая точка материка. На юге расположены Капские и Драконовы горы. Самая низкая точка (157 метров ниже уровня Мирового океана) расположена в Джибути, это соленое озеро Ассаль.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570px-Africa_satellite_pla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571744"/>
            <a:ext cx="3214678" cy="4286256"/>
          </a:xfrm>
          <a:prstGeom prst="rect">
            <a:avLst/>
          </a:prstGeom>
        </p:spPr>
      </p:pic>
      <p:pic>
        <p:nvPicPr>
          <p:cNvPr id="6" name="Рисунок 5" descr="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0306"/>
            <a:ext cx="2857488" cy="4357694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/>
          <a:srcRect l="21230" t="16446" r="21069" b="33234"/>
          <a:stretch>
            <a:fillRect/>
          </a:stretch>
        </p:blipFill>
        <p:spPr>
          <a:xfrm>
            <a:off x="4808509" y="0"/>
            <a:ext cx="4335491" cy="2500306"/>
          </a:xfrm>
          <a:prstGeom prst="rect">
            <a:avLst/>
          </a:prstGeom>
        </p:spPr>
      </p:pic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5">
            <a:lum contrast="42000"/>
          </a:blip>
          <a:srcRect l="21178" t="15225" r="21132" b="33287"/>
          <a:stretch>
            <a:fillRect/>
          </a:stretch>
        </p:blipFill>
        <p:spPr bwMode="auto">
          <a:xfrm>
            <a:off x="2857488" y="2500306"/>
            <a:ext cx="3071834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Полезные ископаемые</a:t>
            </a:r>
          </a:p>
          <a:p>
            <a:r>
              <a:rPr lang="ru-RU" dirty="0" smtClean="0"/>
              <a:t>Африка известна прежде всего своими богатейшими месторождениями алмазов (ЮАР, Зимбабве) и золота (ЮАР, Гана, Республика Конго). Месторождения нефти есть в Алжире; бокситы добывают в Гвинее и Гане. Ресурсы фосфоритов, а также марганцевых, железных и свинцово-цинковых руд сосредоточены в зоне северного побережья Африки.</a:t>
            </a:r>
          </a:p>
        </p:txBody>
      </p:sp>
      <p:pic>
        <p:nvPicPr>
          <p:cNvPr id="3074" name="Picture 2" descr="http://www.stranymira.com/uploads/posts/2008-07/1217076923_big_hole_kimberl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7"/>
            <a:ext cx="4581525" cy="3643314"/>
          </a:xfrm>
          <a:prstGeom prst="rect">
            <a:avLst/>
          </a:prstGeom>
          <a:noFill/>
        </p:spPr>
      </p:pic>
      <p:pic>
        <p:nvPicPr>
          <p:cNvPr id="4" name="Рисунок 3" descr="sahara_deser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43438" cy="3214710"/>
          </a:xfrm>
          <a:prstGeom prst="rect">
            <a:avLst/>
          </a:prstGeom>
        </p:spPr>
      </p:pic>
      <p:pic>
        <p:nvPicPr>
          <p:cNvPr id="5" name="Рисунок 4" descr="uar0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14686"/>
            <a:ext cx="4572000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0"/>
            <a:ext cx="42148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Внутренние воды</a:t>
            </a:r>
          </a:p>
          <a:p>
            <a:r>
              <a:rPr lang="ru-RU" sz="1600" dirty="0" smtClean="0"/>
              <a:t>В Африке расположена вторая по протяжённости река в мире — Нил, текущая с юга на север. Другие крупнейшие реки — это Нигер на западе, Конго в центральной Африке и реки Замбези, Лимпопо и Оранжевая на юге.Крупнейшее озеро — Виктория. Другие крупные озёра — Ньяса и Танганьика, расположенные в литосферных разломах. Они вытянуты с севера на юг.</a:t>
            </a:r>
          </a:p>
        </p:txBody>
      </p:sp>
      <p:pic>
        <p:nvPicPr>
          <p:cNvPr id="3" name="Рисунок 2" descr="200px-Iguacu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214546" cy="2786058"/>
          </a:xfrm>
          <a:prstGeom prst="rect">
            <a:avLst/>
          </a:prstGeom>
        </p:spPr>
      </p:pic>
      <p:pic>
        <p:nvPicPr>
          <p:cNvPr id="4" name="Рисунок 3" descr="r_p_46d5b4f89ae832d959c59483cdb3c0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0"/>
            <a:ext cx="2786050" cy="2857496"/>
          </a:xfrm>
          <a:prstGeom prst="rect">
            <a:avLst/>
          </a:prstGeom>
        </p:spPr>
      </p:pic>
      <p:pic>
        <p:nvPicPr>
          <p:cNvPr id="5" name="Рисунок 4" descr="af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6058"/>
            <a:ext cx="4429124" cy="4071942"/>
          </a:xfrm>
          <a:prstGeom prst="rect">
            <a:avLst/>
          </a:prstGeom>
        </p:spPr>
      </p:pic>
      <p:pic>
        <p:nvPicPr>
          <p:cNvPr id="6" name="Рисунок 5" descr="afric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2857496"/>
            <a:ext cx="4714876" cy="40005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5380672"/>
            <a:ext cx="1428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</a:t>
            </a:r>
            <a:r>
              <a:rPr lang="ru-RU" dirty="0" smtClean="0">
                <a:solidFill>
                  <a:schemeClr val="bg1"/>
                </a:solidFill>
              </a:rPr>
              <a:t>рупные телекоммуникационные прокладки под водой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/>
              <a:t>Климат</a:t>
            </a:r>
          </a:p>
          <a:p>
            <a:r>
              <a:rPr lang="ru-RU" sz="1400" dirty="0" smtClean="0"/>
              <a:t>Центр Африки и прибрежные районы Гвинейского залива относятся к экваториальному поясу, там в течение всего года выпадают обильные осадки и нет смены времён года. К северу и к югу от экваториального пояса расположены субэкваториальные пояса. Здесь летом господствуют влажные экваториальные массы воздуха (сезон дождей), а зимой — сухой воздух тропических пассатов (сухой сезон). Севернее и южнее субэкваториальных поясов расположены северный и южный тропические пояса. Для них характерны высокие температуры при малом количестве осадков, что ведёт к образованию пустынь.На севере расположена крупнейшая на Земле пустыня Сахара, на юге — пустыня Калахари. Северная и южная оконечности материка входят в соответствующие субтропические пояса.</a:t>
            </a:r>
          </a:p>
          <a:p>
            <a:endParaRPr lang="ru-RU" dirty="0" smtClean="0"/>
          </a:p>
        </p:txBody>
      </p:sp>
      <p:pic>
        <p:nvPicPr>
          <p:cNvPr id="3" name="Рисунок 2" descr="229973225_90c47e6c53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500438"/>
            <a:ext cx="4857752" cy="3357562"/>
          </a:xfrm>
          <a:prstGeom prst="rect">
            <a:avLst/>
          </a:prstGeom>
        </p:spPr>
      </p:pic>
      <p:pic>
        <p:nvPicPr>
          <p:cNvPr id="4" name="Рисунок 3" descr="tunis_desert_vill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00438"/>
            <a:ext cx="4286248" cy="3357562"/>
          </a:xfrm>
          <a:prstGeom prst="rect">
            <a:avLst/>
          </a:prstGeom>
        </p:spPr>
      </p:pic>
      <p:pic>
        <p:nvPicPr>
          <p:cNvPr id="5" name="Рисунок 4" descr="victory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0"/>
            <a:ext cx="4643438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9144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</a:rPr>
              <a:t> Фауна и флора</a:t>
            </a:r>
            <a:endParaRPr lang="ru-RU" b="1" spc="0" dirty="0">
              <a:ln/>
              <a:solidFill>
                <a:schemeClr val="accent3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500042"/>
            <a:ext cx="350043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В джунглях Африки обитают множество растений и животных. Среди них:растения: цейба, пипдатения, терминалия многие другие;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животные: окапи, антилопы (дукеры, бонго), карликовый бегемот, кистеухая свинья, бородавочник, галаго, мартышки, леопард, летяга (иглохвостая), лемуры (на о. Мадагаскар), виверы, шимпанзе, гориллы и др.; птицы: серый попугай, турако, цесарка, птица-носорог (калао), какаду, марабу.... рептилии: питоны, кобры, мамба, афр. гадюка, крокодилы.... из амфибий наиболее примечательны квакши, древолазы и мраморные лягушки.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Нигде в мире нет такого обилия крупных животных, как в африканской саванне: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слоны, бегемоты, львы, жирафы, леопарды, гепарды, антилопы (канны), зебры, обезьяны, птица-секретарь, гиены, афр. страусы, сурикаты. </a:t>
            </a:r>
            <a:r>
              <a:rPr lang="ru-RU" sz="1200" dirty="0">
                <a:cs typeface="Arial" charset="0"/>
              </a:rPr>
              <a:t>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аффские буйволы и белые носороги обитают только в заповедниках. Своими колоссальными размерами поражает баобаб. В саваннах преобладают невысокие деревья и колючие кустарники (акация, терминалия, буш)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rPr>
              <a:t>На пустыни природа тоже не поскупилась.... Удивительно дерево - вельвичия с трёхметровыми листьями. Необыкновенны красные звезды стапелии... По ночам пустыни оживают: из норок выбегают большеухие лисички - фенеки, из-под камней и расщелин появляются ящерицы и насекомые... По ночам распускается красивейшие цветы кактусов....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endParaRPr>
          </a:p>
        </p:txBody>
      </p:sp>
      <p:pic>
        <p:nvPicPr>
          <p:cNvPr id="4" name="Рисунок 3" descr="afric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571480"/>
            <a:ext cx="3857652" cy="3981453"/>
          </a:xfrm>
          <a:prstGeom prst="rect">
            <a:avLst/>
          </a:prstGeom>
        </p:spPr>
      </p:pic>
      <p:pic>
        <p:nvPicPr>
          <p:cNvPr id="5" name="Рисунок 4" descr="800px-Lion_waiting_in_Namb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643446"/>
            <a:ext cx="2571736" cy="2214554"/>
          </a:xfrm>
          <a:prstGeom prst="rect">
            <a:avLst/>
          </a:prstGeom>
        </p:spPr>
      </p:pic>
      <p:pic>
        <p:nvPicPr>
          <p:cNvPr id="6" name="Рисунок 5" descr="African_Elephants_Kilimanja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4071942"/>
            <a:ext cx="3000364" cy="2786058"/>
          </a:xfrm>
          <a:prstGeom prst="rect">
            <a:avLst/>
          </a:prstGeom>
        </p:spPr>
      </p:pic>
      <p:pic>
        <p:nvPicPr>
          <p:cNvPr id="7" name="Рисунок 6" descr="lemur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44" y="1500174"/>
            <a:ext cx="1643074" cy="257176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204</TotalTime>
  <Words>771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   Общие сведенья</vt:lpstr>
      <vt:lpstr>Слайд 3</vt:lpstr>
      <vt:lpstr>Слайд 4</vt:lpstr>
      <vt:lpstr>Слайд 5</vt:lpstr>
      <vt:lpstr>Слайд 6</vt:lpstr>
      <vt:lpstr>Слайд 7</vt:lpstr>
      <vt:lpstr> Фауна и флора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17</cp:revision>
  <dcterms:created xsi:type="dcterms:W3CDTF">2009-03-27T10:41:19Z</dcterms:created>
  <dcterms:modified xsi:type="dcterms:W3CDTF">2009-03-27T14:06:05Z</dcterms:modified>
</cp:coreProperties>
</file>