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9" r:id="rId3"/>
    <p:sldId id="271" r:id="rId4"/>
    <p:sldId id="272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accent1">
                <a:tint val="66000"/>
                <a:satMod val="160000"/>
              </a:schemeClr>
            </a:gs>
            <a:gs pos="92500">
              <a:srgbClr val="E2E1EC"/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05796"/>
            <a:ext cx="5556362" cy="3707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Днепропетровск</a:t>
            </a:r>
            <a:endParaRPr lang="ru-RU" sz="7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3600" y="4978577"/>
            <a:ext cx="3200400" cy="155902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</a:t>
            </a: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Ученица 11-А</a:t>
            </a: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СЗШ №80</a:t>
            </a:r>
          </a:p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Герасименко Карина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2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000768"/>
            <a:ext cx="8429684" cy="6810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Цирк сегодня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212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918"/>
            <a:ext cx="7286676" cy="5465007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572140"/>
            <a:ext cx="7572428" cy="1142984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Спасо-Преображенский</a:t>
            </a:r>
            <a:r>
              <a:rPr lang="ru-RU" dirty="0" smtClean="0">
                <a:solidFill>
                  <a:schemeClr val="tx1"/>
                </a:solidFill>
              </a:rPr>
              <a:t> кафедральный собор. Исторический центр и первая постройка города. Заложен Екатериной II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703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642917"/>
            <a:ext cx="6643734" cy="4982801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Причал речного порта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69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8358214" cy="556962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Поплавок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713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14356"/>
            <a:ext cx="8283446" cy="550072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Стадион Днепр - Арена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286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2985"/>
            <a:ext cx="9144000" cy="481203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ДК Машиностроителей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692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0140"/>
            <a:ext cx="9144000" cy="461772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Свято-Троицкий собор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558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642918"/>
            <a:ext cx="8363473" cy="557216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072206"/>
            <a:ext cx="7572428" cy="6429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Здание областной Администрации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664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928670"/>
            <a:ext cx="9017063" cy="507209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7"/>
            <a:ext cx="8676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Днепропетровск (первоначальное </a:t>
            </a:r>
            <a:r>
              <a:rPr lang="ru-RU" b="1" dirty="0"/>
              <a:t>название </a:t>
            </a:r>
            <a:r>
              <a:rPr lang="ru-RU" b="1" dirty="0" err="1"/>
              <a:t>Екатеринослав</a:t>
            </a:r>
            <a:r>
              <a:rPr lang="ru-RU" b="1" dirty="0"/>
              <a:t> </a:t>
            </a:r>
            <a:r>
              <a:rPr lang="ru-RU" b="1" dirty="0" smtClean="0"/>
              <a:t>(</a:t>
            </a:r>
            <a:r>
              <a:rPr lang="ru-RU" b="1" dirty="0"/>
              <a:t>1776—1797 гг.; 1802—1926 гг.; в 1797—1802 годах назывался Новороссийском); современное имя состоит из названия реки, на которой стоит город, и фамилии советского партийного и государственного деятеля.</a:t>
            </a:r>
          </a:p>
          <a:p>
            <a:pPr algn="just"/>
            <a:r>
              <a:rPr lang="ru-RU" b="1" dirty="0" smtClean="0"/>
              <a:t>Днепропетровск </a:t>
            </a:r>
            <a:r>
              <a:rPr lang="ru-RU" b="1" dirty="0"/>
              <a:t>— город, областной центр Днепропетровской области Украины, центр Днепропетровской </a:t>
            </a:r>
            <a:r>
              <a:rPr lang="ru-RU" b="1" dirty="0" smtClean="0"/>
              <a:t>агломерации. </a:t>
            </a:r>
            <a:r>
              <a:rPr lang="ru-RU" b="1" dirty="0"/>
              <a:t>Четвёртый город по численности населения на Украине после Киева, Харькова и </a:t>
            </a:r>
            <a:r>
              <a:rPr lang="ru-RU" b="1" dirty="0" smtClean="0"/>
              <a:t>Одессы.</a:t>
            </a:r>
          </a:p>
          <a:p>
            <a:pPr algn="just"/>
            <a:r>
              <a:rPr lang="ru-RU" b="1" dirty="0" smtClean="0"/>
              <a:t>Днепропетровск </a:t>
            </a:r>
            <a:r>
              <a:rPr lang="ru-RU" b="1" dirty="0"/>
              <a:t>— один из крупнейших промышленных, экономических и транспортных центров, центр металлургии и космическая столица </a:t>
            </a:r>
            <a:r>
              <a:rPr lang="ru-RU" b="1" dirty="0" smtClean="0"/>
              <a:t>Украины. </a:t>
            </a:r>
            <a:r>
              <a:rPr lang="ru-RU" b="1" dirty="0"/>
              <a:t>Особенно развита чёрная металлургия, металлообработка, машиностроение и другие тяжёлые отрасли промышленности.</a:t>
            </a:r>
          </a:p>
          <a:p>
            <a:pPr algn="just"/>
            <a:r>
              <a:rPr lang="ru-RU" b="1" dirty="0"/>
              <a:t>На 1 июля 2013 года по данным </a:t>
            </a:r>
            <a:r>
              <a:rPr lang="ru-RU" b="1" dirty="0" err="1"/>
              <a:t>облстата</a:t>
            </a:r>
            <a:r>
              <a:rPr lang="ru-RU" b="1" dirty="0"/>
              <a:t> наличное население составило 1 000 111 человек 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4583528" cy="303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59936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9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Днепропетровск располагается в центральной части Украины на обоих берегах среднего Днепра в степной зоне. Правобережная часть находится на отрогах Приднепровской возвышенности — в основном, на четырёх холмах, разграниченных балками (ярами) с ручьями. Рельеф возвышенного правого берега Днепра на территории г. Днепропетровска характеризуется развитие густой овражно-балочной сети, которая имеет общую протяженность более 120 км, занимает площадь около 5 </a:t>
            </a:r>
            <a:r>
              <a:rPr lang="ru-RU" b="1" dirty="0" err="1"/>
              <a:t>тыс.га</a:t>
            </a:r>
            <a:r>
              <a:rPr lang="ru-RU" b="1" dirty="0"/>
              <a:t> и образована 15 балками и более 40 оврагами. Левобережная часть — низменная, на западе изрезанная вытянутыми озёрами — остатками древней </a:t>
            </a:r>
            <a:r>
              <a:rPr lang="ru-RU" b="1" dirty="0" err="1"/>
              <a:t>Протовчи</a:t>
            </a:r>
            <a:r>
              <a:rPr lang="ru-RU" b="1" dirty="0"/>
              <a:t>. В черте города в Днепр впадают реки </a:t>
            </a:r>
            <a:r>
              <a:rPr lang="ru-RU" b="1" dirty="0" err="1"/>
              <a:t>Орель</a:t>
            </a:r>
            <a:r>
              <a:rPr lang="ru-RU" b="1" dirty="0"/>
              <a:t> (канал) и Самара. Географический центр Днепропетровска находится на одном из разделяющих буев.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1E1E1"/>
              </a:clrFrom>
              <a:clrTo>
                <a:srgbClr val="E1E1E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094" y="3377683"/>
            <a:ext cx="4896544" cy="3280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5436096" y="4946017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30779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257" y="26064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В целом климат города умеренный, с мягкой зимой и тёплым (иногда знойным) летом.</a:t>
            </a:r>
          </a:p>
          <a:p>
            <a:pPr algn="just"/>
            <a:r>
              <a:rPr lang="ru-RU" b="1" dirty="0"/>
              <a:t>Среднегодовая температура воздуха составляет 9,0 °C, наиболее низкая она в январе (минус 3,7 °C), наиболее высокая — в июле (22,1 °C)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70446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Климат Днепропетровска</a:t>
            </a:r>
          </a:p>
          <a:p>
            <a:r>
              <a:rPr lang="ru-RU" dirty="0"/>
              <a:t>Показатель	</a:t>
            </a:r>
            <a:r>
              <a:rPr lang="ru-RU" b="1" dirty="0"/>
              <a:t>Янв.</a:t>
            </a:r>
            <a:r>
              <a:rPr lang="ru-RU" dirty="0"/>
              <a:t>	</a:t>
            </a:r>
            <a:r>
              <a:rPr lang="ru-RU" b="1" dirty="0"/>
              <a:t>Фев.</a:t>
            </a:r>
            <a:r>
              <a:rPr lang="ru-RU" dirty="0"/>
              <a:t>	</a:t>
            </a:r>
            <a:r>
              <a:rPr lang="ru-RU" b="1" dirty="0"/>
              <a:t>Март</a:t>
            </a:r>
            <a:r>
              <a:rPr lang="ru-RU" dirty="0"/>
              <a:t>	</a:t>
            </a:r>
            <a:r>
              <a:rPr lang="ru-RU" b="1" dirty="0"/>
              <a:t>Апр.	Май	Июнь	Июль	Авг.	Сен.	Окт.	</a:t>
            </a:r>
            <a:r>
              <a:rPr lang="ru-RU" b="1" dirty="0" err="1"/>
              <a:t>Нояб</a:t>
            </a:r>
            <a:r>
              <a:rPr lang="ru-RU" b="1" dirty="0"/>
              <a:t>.	Дек.</a:t>
            </a:r>
            <a:r>
              <a:rPr lang="ru-RU" dirty="0"/>
              <a:t>	Год</a:t>
            </a:r>
          </a:p>
          <a:p>
            <a:r>
              <a:rPr lang="ru-RU" dirty="0"/>
              <a:t>Абсолютный максимум, °C	12,3	17,5	24,1	31,8	36,1	37,8	39,8	40,9	36,5	32,6	20,6	16,3	40,9</a:t>
            </a:r>
          </a:p>
          <a:p>
            <a:r>
              <a:rPr lang="ru-RU" dirty="0"/>
              <a:t>Средний максимум, °C	−1	0,0	6,0	15,2	22,1	25,6	28,0	27,4	21,5	13,8	5,2	0,2	13,7</a:t>
            </a:r>
          </a:p>
          <a:p>
            <a:r>
              <a:rPr lang="ru-RU" dirty="0"/>
              <a:t>Средняя температура, °C	−3,7	−3,4	1,8	9,6	16,1	19,8	22,1	21,4	15,5	8,9	2,0	−2,3	9,0</a:t>
            </a:r>
          </a:p>
          <a:p>
            <a:r>
              <a:rPr lang="ru-RU" dirty="0"/>
              <a:t>Средний минимум, °C	−6,1	−6,3	−1,6	4,9	10,6	14,6	16,7	15,8	10,7	5,0	−0,5	−4,7	4,9</a:t>
            </a:r>
          </a:p>
          <a:p>
            <a:r>
              <a:rPr lang="ru-RU" dirty="0"/>
              <a:t>Абсолютный минимум, °C	−30	−27,8	−19,2	−8,2	−2,4	3,9	5,9	3,9	−3	−8	−17,9	−27,8	−30</a:t>
            </a:r>
          </a:p>
          <a:p>
            <a:r>
              <a:rPr lang="ru-RU" dirty="0"/>
              <a:t>Норма осадков, мм	45	43	43	38	42	60	54	43	41	37	46	47	539</a:t>
            </a:r>
          </a:p>
          <a:p>
            <a:r>
              <a:rPr lang="ru-RU" dirty="0"/>
              <a:t>Источник: Погода и климат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0239" y="1896590"/>
            <a:ext cx="0" cy="480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5536" y="6697905"/>
            <a:ext cx="8388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779171" y="1896590"/>
            <a:ext cx="5297" cy="480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0239" y="1916832"/>
            <a:ext cx="83889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0239" y="2276872"/>
            <a:ext cx="8388932" cy="0"/>
          </a:xfrm>
          <a:prstGeom prst="line">
            <a:avLst/>
          </a:prstGeom>
          <a:ln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131840" y="2276872"/>
            <a:ext cx="0" cy="4421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923928" y="2276872"/>
            <a:ext cx="0" cy="4421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88024" y="2276872"/>
            <a:ext cx="0" cy="4421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796136" y="2348880"/>
            <a:ext cx="0" cy="4349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660232" y="2276872"/>
            <a:ext cx="0" cy="4421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596336" y="2348880"/>
            <a:ext cx="0" cy="4349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66241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929198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Днепропетровск — город, областной центр Днепропетровской области Украины, центр Днепропетровской агломерации. Четвёртый город по численности населения на Украине после Киева, Харькова и Одессы.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Флаг_Днепропетровска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81" y="1214422"/>
            <a:ext cx="4393437" cy="2928958"/>
          </a:xfrm>
          <a:prstGeom prst="rect">
            <a:avLst/>
          </a:prstGeom>
        </p:spPr>
      </p:pic>
      <p:pic>
        <p:nvPicPr>
          <p:cNvPr id="7" name="Рисунок 6" descr="Dnipropetrovska_ger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0796" y="1214423"/>
            <a:ext cx="2587418" cy="2928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2976" y="857232"/>
            <a:ext cx="1371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Флаг города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86446" y="785794"/>
            <a:ext cx="135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Герб города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643578"/>
            <a:ext cx="8429684" cy="10382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Днепропетровск — один из крупнейших промышленных, экономических и транспортных центров, центр металлургии и космическая столица Украины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5372589_a8d97f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714356"/>
            <a:ext cx="6667500" cy="4810125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643578"/>
            <a:ext cx="8429684" cy="10382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Старое название – </a:t>
            </a:r>
            <a:r>
              <a:rPr lang="ru-RU" dirty="0" err="1" smtClean="0">
                <a:solidFill>
                  <a:schemeClr val="tx1"/>
                </a:solidFill>
              </a:rPr>
              <a:t>Екатеринослав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Открытка 1890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Ekaterinosla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918"/>
            <a:ext cx="7643079" cy="507209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000768"/>
            <a:ext cx="8429684" cy="6810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Главпочтамт (до 1917 года)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Ekaterinosla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714356"/>
            <a:ext cx="8234169" cy="521497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Днепропетровск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000768"/>
            <a:ext cx="8429684" cy="6810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Проспект – 1910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Ek-Баррикад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14356"/>
            <a:ext cx="8388862" cy="535785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400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Днепропетровск</vt:lpstr>
      <vt:lpstr>Презентация PowerPoint</vt:lpstr>
      <vt:lpstr>Презентация PowerPoint</vt:lpstr>
      <vt:lpstr>Презентация PowerPoint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  <vt:lpstr>Днепропетровск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Denis Gerasinenko</cp:lastModifiedBy>
  <cp:revision>14</cp:revision>
  <dcterms:created xsi:type="dcterms:W3CDTF">2011-12-22T13:47:53Z</dcterms:created>
  <dcterms:modified xsi:type="dcterms:W3CDTF">2014-03-25T14:39:21Z</dcterms:modified>
</cp:coreProperties>
</file>