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2" r:id="rId3"/>
    <p:sldId id="257" r:id="rId4"/>
    <p:sldId id="261" r:id="rId5"/>
    <p:sldId id="258" r:id="rId6"/>
    <p:sldId id="259" r:id="rId7"/>
    <p:sldId id="260" r:id="rId8"/>
    <p:sldId id="262" r:id="rId9"/>
    <p:sldId id="263" r:id="rId10"/>
    <p:sldId id="275" r:id="rId11"/>
    <p:sldId id="264" r:id="rId12"/>
    <p:sldId id="267" r:id="rId13"/>
    <p:sldId id="268" r:id="rId14"/>
    <p:sldId id="269" r:id="rId15"/>
    <p:sldId id="270" r:id="rId16"/>
    <p:sldId id="271" r:id="rId17"/>
    <p:sldId id="274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09" autoAdjust="0"/>
    <p:restoredTop sz="92604" autoAdjust="0"/>
  </p:normalViewPr>
  <p:slideViewPr>
    <p:cSldViewPr>
      <p:cViewPr varScale="1">
        <p:scale>
          <a:sx n="77" d="100"/>
          <a:sy n="77" d="100"/>
        </p:scale>
        <p:origin x="-11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2DEFBA-2528-48FA-887C-E6A4BB0E942B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C5BB914C-2133-4119-84F1-601BC7D7B189}">
      <dgm:prSet/>
      <dgm:spPr/>
      <dgm:t>
        <a:bodyPr/>
        <a:lstStyle/>
        <a:p>
          <a:pPr rtl="0"/>
          <a:r>
            <a:rPr lang="ru-RU" dirty="0" smtClean="0"/>
            <a:t>Данилов Тускул-97.02.07</a:t>
          </a:r>
          <a:endParaRPr lang="ru-RU" dirty="0"/>
        </a:p>
      </dgm:t>
    </dgm:pt>
    <dgm:pt modelId="{83B6C647-C110-43B2-84EB-3AA850F3790A}" type="parTrans" cxnId="{805A05DA-9F3D-4603-B200-C1CFC2CA8DAD}">
      <dgm:prSet/>
      <dgm:spPr/>
      <dgm:t>
        <a:bodyPr/>
        <a:lstStyle/>
        <a:p>
          <a:endParaRPr lang="ru-RU"/>
        </a:p>
      </dgm:t>
    </dgm:pt>
    <dgm:pt modelId="{0E09B545-9105-488A-A7C9-379CC06242A7}" type="sibTrans" cxnId="{805A05DA-9F3D-4603-B200-C1CFC2CA8DAD}">
      <dgm:prSet/>
      <dgm:spPr/>
      <dgm:t>
        <a:bodyPr/>
        <a:lstStyle/>
        <a:p>
          <a:endParaRPr lang="ru-RU"/>
        </a:p>
      </dgm:t>
    </dgm:pt>
    <dgm:pt modelId="{1C0FC65E-6424-479D-AE0F-8B7CC8B75CF1}">
      <dgm:prSet/>
      <dgm:spPr/>
      <dgm:t>
        <a:bodyPr/>
        <a:lstStyle/>
        <a:p>
          <a:pPr rtl="0"/>
          <a:r>
            <a:rPr lang="ru-RU" dirty="0" smtClean="0"/>
            <a:t>Дмитриев Яша-96.07.23</a:t>
          </a:r>
          <a:endParaRPr lang="ru-RU" dirty="0"/>
        </a:p>
      </dgm:t>
    </dgm:pt>
    <dgm:pt modelId="{723ECE35-E37A-4395-8A1D-907EF1415423}" type="parTrans" cxnId="{940E3C71-951C-49B4-BDA2-B9A567B7EF8E}">
      <dgm:prSet/>
      <dgm:spPr/>
      <dgm:t>
        <a:bodyPr/>
        <a:lstStyle/>
        <a:p>
          <a:endParaRPr lang="ru-RU"/>
        </a:p>
      </dgm:t>
    </dgm:pt>
    <dgm:pt modelId="{3C18AA5F-5976-478B-8E26-5E5820B718A6}" type="sibTrans" cxnId="{940E3C71-951C-49B4-BDA2-B9A567B7EF8E}">
      <dgm:prSet/>
      <dgm:spPr/>
      <dgm:t>
        <a:bodyPr/>
        <a:lstStyle/>
        <a:p>
          <a:endParaRPr lang="ru-RU"/>
        </a:p>
      </dgm:t>
    </dgm:pt>
    <dgm:pt modelId="{2EF9C28B-FD9C-4A65-9C17-37B28595A68A}" type="pres">
      <dgm:prSet presAssocID="{272DEFBA-2528-48FA-887C-E6A4BB0E942B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85D3A945-30E2-4D98-9E65-B968E929D051}" type="pres">
      <dgm:prSet presAssocID="{272DEFBA-2528-48FA-887C-E6A4BB0E942B}" presName="pyramid" presStyleLbl="node1" presStyleIdx="0" presStyleCnt="1" custLinFactNeighborX="51186" custLinFactNeighborY="416"/>
      <dgm:spPr/>
    </dgm:pt>
    <dgm:pt modelId="{3BADFF07-C804-4BE7-88FF-4F790917266A}" type="pres">
      <dgm:prSet presAssocID="{272DEFBA-2528-48FA-887C-E6A4BB0E942B}" presName="theList" presStyleCnt="0"/>
      <dgm:spPr/>
    </dgm:pt>
    <dgm:pt modelId="{6DF6237F-3915-47F6-9E2E-969C93FB413B}" type="pres">
      <dgm:prSet presAssocID="{C5BB914C-2133-4119-84F1-601BC7D7B189}" presName="aNode" presStyleLbl="fgAcc1" presStyleIdx="0" presStyleCnt="2" custLinFactX="-14734" custLinFactNeighborX="-100000" custLinFactNeighborY="-738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AE1D18-0A17-4C8B-BBC3-F6921F608625}" type="pres">
      <dgm:prSet presAssocID="{C5BB914C-2133-4119-84F1-601BC7D7B189}" presName="aSpace" presStyleCnt="0"/>
      <dgm:spPr/>
    </dgm:pt>
    <dgm:pt modelId="{61AE5C65-4C87-405A-B2D9-3F26F41F4DE0}" type="pres">
      <dgm:prSet presAssocID="{1C0FC65E-6424-479D-AE0F-8B7CC8B75CF1}" presName="aNode" presStyleLbl="fgAcc1" presStyleIdx="1" presStyleCnt="2" custLinFactX="-14734" custLinFactY="6495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2F3E16-B346-4A82-AA74-5A2D13ABD211}" type="pres">
      <dgm:prSet presAssocID="{1C0FC65E-6424-479D-AE0F-8B7CC8B75CF1}" presName="aSpace" presStyleCnt="0"/>
      <dgm:spPr/>
    </dgm:pt>
  </dgm:ptLst>
  <dgm:cxnLst>
    <dgm:cxn modelId="{3B664280-8D6D-4000-A084-DFDA5B5D1684}" type="presOf" srcId="{1C0FC65E-6424-479D-AE0F-8B7CC8B75CF1}" destId="{61AE5C65-4C87-405A-B2D9-3F26F41F4DE0}" srcOrd="0" destOrd="0" presId="urn:microsoft.com/office/officeart/2005/8/layout/pyramid2"/>
    <dgm:cxn modelId="{0DD54F7F-9658-4202-8256-D78B2A4C831E}" type="presOf" srcId="{272DEFBA-2528-48FA-887C-E6A4BB0E942B}" destId="{2EF9C28B-FD9C-4A65-9C17-37B28595A68A}" srcOrd="0" destOrd="0" presId="urn:microsoft.com/office/officeart/2005/8/layout/pyramid2"/>
    <dgm:cxn modelId="{805A05DA-9F3D-4603-B200-C1CFC2CA8DAD}" srcId="{272DEFBA-2528-48FA-887C-E6A4BB0E942B}" destId="{C5BB914C-2133-4119-84F1-601BC7D7B189}" srcOrd="0" destOrd="0" parTransId="{83B6C647-C110-43B2-84EB-3AA850F3790A}" sibTransId="{0E09B545-9105-488A-A7C9-379CC06242A7}"/>
    <dgm:cxn modelId="{D4C5843C-8124-4869-9A7C-9402F3E4FD23}" type="presOf" srcId="{C5BB914C-2133-4119-84F1-601BC7D7B189}" destId="{6DF6237F-3915-47F6-9E2E-969C93FB413B}" srcOrd="0" destOrd="0" presId="urn:microsoft.com/office/officeart/2005/8/layout/pyramid2"/>
    <dgm:cxn modelId="{940E3C71-951C-49B4-BDA2-B9A567B7EF8E}" srcId="{272DEFBA-2528-48FA-887C-E6A4BB0E942B}" destId="{1C0FC65E-6424-479D-AE0F-8B7CC8B75CF1}" srcOrd="1" destOrd="0" parTransId="{723ECE35-E37A-4395-8A1D-907EF1415423}" sibTransId="{3C18AA5F-5976-478B-8E26-5E5820B718A6}"/>
    <dgm:cxn modelId="{32E2B945-BF7D-4B20-9166-297067F2B4F2}" type="presParOf" srcId="{2EF9C28B-FD9C-4A65-9C17-37B28595A68A}" destId="{85D3A945-30E2-4D98-9E65-B968E929D051}" srcOrd="0" destOrd="0" presId="urn:microsoft.com/office/officeart/2005/8/layout/pyramid2"/>
    <dgm:cxn modelId="{9A0AC1CC-0E4E-4550-B402-482D52E15511}" type="presParOf" srcId="{2EF9C28B-FD9C-4A65-9C17-37B28595A68A}" destId="{3BADFF07-C804-4BE7-88FF-4F790917266A}" srcOrd="1" destOrd="0" presId="urn:microsoft.com/office/officeart/2005/8/layout/pyramid2"/>
    <dgm:cxn modelId="{526B437A-5164-486B-BC18-28E0CD1E0B4C}" type="presParOf" srcId="{3BADFF07-C804-4BE7-88FF-4F790917266A}" destId="{6DF6237F-3915-47F6-9E2E-969C93FB413B}" srcOrd="0" destOrd="0" presId="urn:microsoft.com/office/officeart/2005/8/layout/pyramid2"/>
    <dgm:cxn modelId="{9963C3DF-9339-4391-AC92-B35EC5133F64}" type="presParOf" srcId="{3BADFF07-C804-4BE7-88FF-4F790917266A}" destId="{27AE1D18-0A17-4C8B-BBC3-F6921F608625}" srcOrd="1" destOrd="0" presId="urn:microsoft.com/office/officeart/2005/8/layout/pyramid2"/>
    <dgm:cxn modelId="{8E763077-96EF-4375-B014-B0C43B065689}" type="presParOf" srcId="{3BADFF07-C804-4BE7-88FF-4F790917266A}" destId="{61AE5C65-4C87-405A-B2D9-3F26F41F4DE0}" srcOrd="2" destOrd="0" presId="urn:microsoft.com/office/officeart/2005/8/layout/pyramid2"/>
    <dgm:cxn modelId="{4557FF5B-0572-4B84-898A-FCF2CBE79A3F}" type="presParOf" srcId="{3BADFF07-C804-4BE7-88FF-4F790917266A}" destId="{652F3E16-B346-4A82-AA74-5A2D13ABD211}" srcOrd="3" destOrd="0" presId="urn:microsoft.com/office/officeart/2005/8/layout/pyramid2"/>
  </dgm:cxnLst>
  <dgm:bg>
    <a:noFill/>
  </dgm:bg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E33C94-ACBC-4900-88B2-E779432202D4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831A1EB5-693A-44ED-9C8C-2C6E49ABC91E}">
      <dgm:prSet/>
      <dgm:spPr/>
      <dgm:t>
        <a:bodyPr/>
        <a:lstStyle/>
        <a:p>
          <a:pPr rtl="0"/>
          <a:r>
            <a:rPr lang="ru-RU" dirty="0" smtClean="0"/>
            <a:t>Жаркова Надежда-96.06.14</a:t>
          </a:r>
          <a:endParaRPr lang="ru-RU" dirty="0"/>
        </a:p>
      </dgm:t>
    </dgm:pt>
    <dgm:pt modelId="{EE82B381-DBFB-4451-B47F-98B00495BB47}" type="parTrans" cxnId="{3A1416DB-8459-4016-968F-494A6BDB4806}">
      <dgm:prSet/>
      <dgm:spPr/>
      <dgm:t>
        <a:bodyPr/>
        <a:lstStyle/>
        <a:p>
          <a:endParaRPr lang="ru-RU"/>
        </a:p>
      </dgm:t>
    </dgm:pt>
    <dgm:pt modelId="{0A0E73D2-04D0-4DEF-8279-477177146926}" type="sibTrans" cxnId="{3A1416DB-8459-4016-968F-494A6BDB4806}">
      <dgm:prSet/>
      <dgm:spPr/>
      <dgm:t>
        <a:bodyPr/>
        <a:lstStyle/>
        <a:p>
          <a:endParaRPr lang="ru-RU"/>
        </a:p>
      </dgm:t>
    </dgm:pt>
    <dgm:pt modelId="{18A9D98E-EBC1-484A-A41B-7E5CD7A75757}">
      <dgm:prSet/>
      <dgm:spPr/>
      <dgm:t>
        <a:bodyPr/>
        <a:lstStyle/>
        <a:p>
          <a:pPr rtl="0"/>
          <a:r>
            <a:rPr lang="ru-RU" dirty="0" smtClean="0"/>
            <a:t>Иванова Мария-96.04.19</a:t>
          </a:r>
          <a:endParaRPr lang="ru-RU" dirty="0"/>
        </a:p>
      </dgm:t>
    </dgm:pt>
    <dgm:pt modelId="{A7308DB6-67A0-4C87-AF7B-871E7FA3F111}" type="parTrans" cxnId="{032CE1B7-542A-4C9B-8E2C-1B79F07995AA}">
      <dgm:prSet/>
      <dgm:spPr/>
      <dgm:t>
        <a:bodyPr/>
        <a:lstStyle/>
        <a:p>
          <a:endParaRPr lang="ru-RU"/>
        </a:p>
      </dgm:t>
    </dgm:pt>
    <dgm:pt modelId="{E39A037F-5CCA-4870-ADDB-BF2C180F129C}" type="sibTrans" cxnId="{032CE1B7-542A-4C9B-8E2C-1B79F07995AA}">
      <dgm:prSet/>
      <dgm:spPr/>
      <dgm:t>
        <a:bodyPr/>
        <a:lstStyle/>
        <a:p>
          <a:endParaRPr lang="ru-RU"/>
        </a:p>
      </dgm:t>
    </dgm:pt>
    <dgm:pt modelId="{1D387E07-0A54-420F-981F-CE6217766849}" type="pres">
      <dgm:prSet presAssocID="{EAE33C94-ACBC-4900-88B2-E779432202D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FE577C32-E913-4006-B326-3211B0AC768D}" type="pres">
      <dgm:prSet presAssocID="{EAE33C94-ACBC-4900-88B2-E779432202D4}" presName="pyramid" presStyleLbl="node1" presStyleIdx="0" presStyleCnt="1" custLinFactNeighborX="48030" custLinFactNeighborY="416"/>
      <dgm:spPr/>
    </dgm:pt>
    <dgm:pt modelId="{66390BC4-0987-4A87-A434-F03F898FC191}" type="pres">
      <dgm:prSet presAssocID="{EAE33C94-ACBC-4900-88B2-E779432202D4}" presName="theList" presStyleCnt="0"/>
      <dgm:spPr/>
    </dgm:pt>
    <dgm:pt modelId="{9735C5E3-2081-44E3-805C-FF9050B851B3}" type="pres">
      <dgm:prSet presAssocID="{831A1EB5-693A-44ED-9C8C-2C6E49ABC91E}" presName="aNode" presStyleLbl="fgAcc1" presStyleIdx="0" presStyleCnt="2" custLinFactX="-993" custLinFactNeighborX="-100000" custLinFactNeighborY="-669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B7E84D-1EE0-45CC-BD69-7DDD1224DE5E}" type="pres">
      <dgm:prSet presAssocID="{831A1EB5-693A-44ED-9C8C-2C6E49ABC91E}" presName="aSpace" presStyleCnt="0"/>
      <dgm:spPr/>
    </dgm:pt>
    <dgm:pt modelId="{3CD383B2-C964-45BD-8B8A-656465A519A2}" type="pres">
      <dgm:prSet presAssocID="{18A9D98E-EBC1-484A-A41B-7E5CD7A75757}" presName="aNode" presStyleLbl="fgAcc1" presStyleIdx="1" presStyleCnt="2" custLinFactY="24912" custLinFactNeighborX="-9882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12FDC6-F7D9-43DE-83D8-718E04DC4DE4}" type="pres">
      <dgm:prSet presAssocID="{18A9D98E-EBC1-484A-A41B-7E5CD7A75757}" presName="aSpace" presStyleCnt="0"/>
      <dgm:spPr/>
    </dgm:pt>
  </dgm:ptLst>
  <dgm:cxnLst>
    <dgm:cxn modelId="{032CE1B7-542A-4C9B-8E2C-1B79F07995AA}" srcId="{EAE33C94-ACBC-4900-88B2-E779432202D4}" destId="{18A9D98E-EBC1-484A-A41B-7E5CD7A75757}" srcOrd="1" destOrd="0" parTransId="{A7308DB6-67A0-4C87-AF7B-871E7FA3F111}" sibTransId="{E39A037F-5CCA-4870-ADDB-BF2C180F129C}"/>
    <dgm:cxn modelId="{A2DEC30E-ECE0-4C40-8403-6EDBBAF31A99}" type="presOf" srcId="{EAE33C94-ACBC-4900-88B2-E779432202D4}" destId="{1D387E07-0A54-420F-981F-CE6217766849}" srcOrd="0" destOrd="0" presId="urn:microsoft.com/office/officeart/2005/8/layout/pyramid2"/>
    <dgm:cxn modelId="{3A1416DB-8459-4016-968F-494A6BDB4806}" srcId="{EAE33C94-ACBC-4900-88B2-E779432202D4}" destId="{831A1EB5-693A-44ED-9C8C-2C6E49ABC91E}" srcOrd="0" destOrd="0" parTransId="{EE82B381-DBFB-4451-B47F-98B00495BB47}" sibTransId="{0A0E73D2-04D0-4DEF-8279-477177146926}"/>
    <dgm:cxn modelId="{24C63124-A97F-42D3-89C9-2ADAB3A5B666}" type="presOf" srcId="{18A9D98E-EBC1-484A-A41B-7E5CD7A75757}" destId="{3CD383B2-C964-45BD-8B8A-656465A519A2}" srcOrd="0" destOrd="0" presId="urn:microsoft.com/office/officeart/2005/8/layout/pyramid2"/>
    <dgm:cxn modelId="{7C6FE194-8664-4987-A685-DB25EC9F5139}" type="presOf" srcId="{831A1EB5-693A-44ED-9C8C-2C6E49ABC91E}" destId="{9735C5E3-2081-44E3-805C-FF9050B851B3}" srcOrd="0" destOrd="0" presId="urn:microsoft.com/office/officeart/2005/8/layout/pyramid2"/>
    <dgm:cxn modelId="{F124F76A-5171-47C5-AEC9-EA76B64602C9}" type="presParOf" srcId="{1D387E07-0A54-420F-981F-CE6217766849}" destId="{FE577C32-E913-4006-B326-3211B0AC768D}" srcOrd="0" destOrd="0" presId="urn:microsoft.com/office/officeart/2005/8/layout/pyramid2"/>
    <dgm:cxn modelId="{8770C24C-4E65-445F-BD1A-2EEEB0094255}" type="presParOf" srcId="{1D387E07-0A54-420F-981F-CE6217766849}" destId="{66390BC4-0987-4A87-A434-F03F898FC191}" srcOrd="1" destOrd="0" presId="urn:microsoft.com/office/officeart/2005/8/layout/pyramid2"/>
    <dgm:cxn modelId="{C769783E-1230-4339-AB9A-AF3D2C5B5796}" type="presParOf" srcId="{66390BC4-0987-4A87-A434-F03F898FC191}" destId="{9735C5E3-2081-44E3-805C-FF9050B851B3}" srcOrd="0" destOrd="0" presId="urn:microsoft.com/office/officeart/2005/8/layout/pyramid2"/>
    <dgm:cxn modelId="{05BD1AE1-0861-422D-BA69-28B8523E12D4}" type="presParOf" srcId="{66390BC4-0987-4A87-A434-F03F898FC191}" destId="{A3B7E84D-1EE0-45CC-BD69-7DDD1224DE5E}" srcOrd="1" destOrd="0" presId="urn:microsoft.com/office/officeart/2005/8/layout/pyramid2"/>
    <dgm:cxn modelId="{348E3E7F-68A0-4DF6-973B-B292A68B489E}" type="presParOf" srcId="{66390BC4-0987-4A87-A434-F03F898FC191}" destId="{3CD383B2-C964-45BD-8B8A-656465A519A2}" srcOrd="2" destOrd="0" presId="urn:microsoft.com/office/officeart/2005/8/layout/pyramid2"/>
    <dgm:cxn modelId="{14FCC700-61D7-4CB7-B706-E98398AF9213}" type="presParOf" srcId="{66390BC4-0987-4A87-A434-F03F898FC191}" destId="{5D12FDC6-F7D9-43DE-83D8-718E04DC4DE4}" srcOrd="3" destOrd="0" presId="urn:microsoft.com/office/officeart/2005/8/layout/pyramid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5D76F3D-D204-4ABF-8549-75C8AE6307F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7B74D4-F3FC-4B80-99FE-9B0F688F2491}">
      <dgm:prSet/>
      <dgm:spPr/>
      <dgm:t>
        <a:bodyPr/>
        <a:lstStyle/>
        <a:p>
          <a:pPr rtl="0"/>
          <a:r>
            <a:rPr lang="ru-RU" dirty="0" smtClean="0"/>
            <a:t>Кононова Иванна-96.07.18</a:t>
          </a:r>
          <a:endParaRPr lang="ru-RU" dirty="0"/>
        </a:p>
      </dgm:t>
    </dgm:pt>
    <dgm:pt modelId="{DC3494EB-3B2D-43E4-8192-01494685A681}" type="parTrans" cxnId="{57C84E5E-8842-4E72-8EE4-C733F1014DB6}">
      <dgm:prSet/>
      <dgm:spPr/>
      <dgm:t>
        <a:bodyPr/>
        <a:lstStyle/>
        <a:p>
          <a:endParaRPr lang="ru-RU"/>
        </a:p>
      </dgm:t>
    </dgm:pt>
    <dgm:pt modelId="{1569C88C-8D37-4F61-89F5-2238B92EDE7D}" type="sibTrans" cxnId="{57C84E5E-8842-4E72-8EE4-C733F1014DB6}">
      <dgm:prSet/>
      <dgm:spPr/>
      <dgm:t>
        <a:bodyPr/>
        <a:lstStyle/>
        <a:p>
          <a:endParaRPr lang="ru-RU"/>
        </a:p>
      </dgm:t>
    </dgm:pt>
    <dgm:pt modelId="{7BFB0A5E-64B9-4520-BC7E-83128BB68066}">
      <dgm:prSet/>
      <dgm:spPr/>
      <dgm:t>
        <a:bodyPr/>
        <a:lstStyle/>
        <a:p>
          <a:pPr rtl="0"/>
          <a:r>
            <a:rPr lang="ru-RU" dirty="0" smtClean="0"/>
            <a:t>Ноговицын Николай-96.09.14</a:t>
          </a:r>
          <a:endParaRPr lang="ru-RU" dirty="0"/>
        </a:p>
      </dgm:t>
    </dgm:pt>
    <dgm:pt modelId="{B6E1CBA8-5CF6-4EB0-B25F-1CEE5F2CEF29}" type="parTrans" cxnId="{32341A8B-AA25-440B-9D5D-1255BEBD3734}">
      <dgm:prSet/>
      <dgm:spPr/>
      <dgm:t>
        <a:bodyPr/>
        <a:lstStyle/>
        <a:p>
          <a:endParaRPr lang="ru-RU"/>
        </a:p>
      </dgm:t>
    </dgm:pt>
    <dgm:pt modelId="{3C45D809-A61F-4104-B9D1-3258F5D8EDAC}" type="sibTrans" cxnId="{32341A8B-AA25-440B-9D5D-1255BEBD3734}">
      <dgm:prSet/>
      <dgm:spPr/>
      <dgm:t>
        <a:bodyPr/>
        <a:lstStyle/>
        <a:p>
          <a:endParaRPr lang="ru-RU"/>
        </a:p>
      </dgm:t>
    </dgm:pt>
    <dgm:pt modelId="{21E9BE21-78EF-4ADA-A2CB-B8623F035488}" type="pres">
      <dgm:prSet presAssocID="{35D76F3D-D204-4ABF-8549-75C8AE6307F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0D008C5C-BFA4-40DD-86E3-65FE5739E81C}" type="pres">
      <dgm:prSet presAssocID="{35D76F3D-D204-4ABF-8549-75C8AE6307F2}" presName="pyramid" presStyleLbl="node1" presStyleIdx="0" presStyleCnt="1" custLinFactNeighborX="43294" custLinFactNeighborY="-1162"/>
      <dgm:spPr/>
    </dgm:pt>
    <dgm:pt modelId="{35AD266B-D945-4221-9F5D-3D440E12E198}" type="pres">
      <dgm:prSet presAssocID="{35D76F3D-D204-4ABF-8549-75C8AE6307F2}" presName="theList" presStyleCnt="0"/>
      <dgm:spPr/>
    </dgm:pt>
    <dgm:pt modelId="{A637AA0D-A22B-4870-949D-17C9DA352B22}" type="pres">
      <dgm:prSet presAssocID="{AD7B74D4-F3FC-4B80-99FE-9B0F688F2491}" presName="aNode" presStyleLbl="fgAcc1" presStyleIdx="0" presStyleCnt="2" custLinFactX="-5321" custLinFactNeighborX="-100000" custLinFactNeighborY="-36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36119B-367D-463F-A354-C4CC0D8FC232}" type="pres">
      <dgm:prSet presAssocID="{AD7B74D4-F3FC-4B80-99FE-9B0F688F2491}" presName="aSpace" presStyleCnt="0"/>
      <dgm:spPr/>
    </dgm:pt>
    <dgm:pt modelId="{10D334B8-191F-4A6A-8A2F-BF1596BE7CCC}" type="pres">
      <dgm:prSet presAssocID="{7BFB0A5E-64B9-4520-BC7E-83128BB68066}" presName="aNode" presStyleLbl="fgAcc1" presStyleIdx="1" presStyleCnt="2" custLinFactX="-7485" custLinFactY="16998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0B662D-7ACE-4782-A4D4-42D5077BD1FE}" type="pres">
      <dgm:prSet presAssocID="{7BFB0A5E-64B9-4520-BC7E-83128BB68066}" presName="aSpace" presStyleCnt="0"/>
      <dgm:spPr/>
    </dgm:pt>
  </dgm:ptLst>
  <dgm:cxnLst>
    <dgm:cxn modelId="{32341A8B-AA25-440B-9D5D-1255BEBD3734}" srcId="{35D76F3D-D204-4ABF-8549-75C8AE6307F2}" destId="{7BFB0A5E-64B9-4520-BC7E-83128BB68066}" srcOrd="1" destOrd="0" parTransId="{B6E1CBA8-5CF6-4EB0-B25F-1CEE5F2CEF29}" sibTransId="{3C45D809-A61F-4104-B9D1-3258F5D8EDAC}"/>
    <dgm:cxn modelId="{1FE1D9CA-09B0-49F5-8E95-34DD2342D596}" type="presOf" srcId="{7BFB0A5E-64B9-4520-BC7E-83128BB68066}" destId="{10D334B8-191F-4A6A-8A2F-BF1596BE7CCC}" srcOrd="0" destOrd="0" presId="urn:microsoft.com/office/officeart/2005/8/layout/pyramid2"/>
    <dgm:cxn modelId="{7389310E-246C-4B27-BBCB-81A4003C857B}" type="presOf" srcId="{35D76F3D-D204-4ABF-8549-75C8AE6307F2}" destId="{21E9BE21-78EF-4ADA-A2CB-B8623F035488}" srcOrd="0" destOrd="0" presId="urn:microsoft.com/office/officeart/2005/8/layout/pyramid2"/>
    <dgm:cxn modelId="{57C84E5E-8842-4E72-8EE4-C733F1014DB6}" srcId="{35D76F3D-D204-4ABF-8549-75C8AE6307F2}" destId="{AD7B74D4-F3FC-4B80-99FE-9B0F688F2491}" srcOrd="0" destOrd="0" parTransId="{DC3494EB-3B2D-43E4-8192-01494685A681}" sibTransId="{1569C88C-8D37-4F61-89F5-2238B92EDE7D}"/>
    <dgm:cxn modelId="{B1FD72BE-B956-49BB-90C6-5C5F23F9D645}" type="presOf" srcId="{AD7B74D4-F3FC-4B80-99FE-9B0F688F2491}" destId="{A637AA0D-A22B-4870-949D-17C9DA352B22}" srcOrd="0" destOrd="0" presId="urn:microsoft.com/office/officeart/2005/8/layout/pyramid2"/>
    <dgm:cxn modelId="{FB2F7209-53BC-457D-B7CB-A1A588D8B6B9}" type="presParOf" srcId="{21E9BE21-78EF-4ADA-A2CB-B8623F035488}" destId="{0D008C5C-BFA4-40DD-86E3-65FE5739E81C}" srcOrd="0" destOrd="0" presId="urn:microsoft.com/office/officeart/2005/8/layout/pyramid2"/>
    <dgm:cxn modelId="{B78C4036-2E41-4D7C-B790-7A629300F854}" type="presParOf" srcId="{21E9BE21-78EF-4ADA-A2CB-B8623F035488}" destId="{35AD266B-D945-4221-9F5D-3D440E12E198}" srcOrd="1" destOrd="0" presId="urn:microsoft.com/office/officeart/2005/8/layout/pyramid2"/>
    <dgm:cxn modelId="{9B23D527-CFBB-47D9-ACAF-AF5FE7E09E2E}" type="presParOf" srcId="{35AD266B-D945-4221-9F5D-3D440E12E198}" destId="{A637AA0D-A22B-4870-949D-17C9DA352B22}" srcOrd="0" destOrd="0" presId="urn:microsoft.com/office/officeart/2005/8/layout/pyramid2"/>
    <dgm:cxn modelId="{330C6522-C48E-4924-B6C6-1DCB41CC1C64}" type="presParOf" srcId="{35AD266B-D945-4221-9F5D-3D440E12E198}" destId="{0B36119B-367D-463F-A354-C4CC0D8FC232}" srcOrd="1" destOrd="0" presId="urn:microsoft.com/office/officeart/2005/8/layout/pyramid2"/>
    <dgm:cxn modelId="{2C7E999B-D736-490B-9847-A797F7752C39}" type="presParOf" srcId="{35AD266B-D945-4221-9F5D-3D440E12E198}" destId="{10D334B8-191F-4A6A-8A2F-BF1596BE7CCC}" srcOrd="2" destOrd="0" presId="urn:microsoft.com/office/officeart/2005/8/layout/pyramid2"/>
    <dgm:cxn modelId="{F06E35CD-E9D1-4FCB-B192-D093CE8C3EC5}" type="presParOf" srcId="{35AD266B-D945-4221-9F5D-3D440E12E198}" destId="{970B662D-7ACE-4782-A4D4-42D5077BD1FE}" srcOrd="3" destOrd="0" presId="urn:microsoft.com/office/officeart/2005/8/layout/pyramid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521E4C-1E90-40FF-A840-F09DA215BA2D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B6D4145-538D-44A0-BDF8-AF2410303401}">
      <dgm:prSet/>
      <dgm:spPr/>
      <dgm:t>
        <a:bodyPr/>
        <a:lstStyle/>
        <a:p>
          <a:pPr rtl="0"/>
          <a:r>
            <a:rPr lang="ru-RU" dirty="0" smtClean="0"/>
            <a:t>Ноговицына Лолита-96.07.13</a:t>
          </a:r>
          <a:endParaRPr lang="ru-RU" dirty="0"/>
        </a:p>
      </dgm:t>
    </dgm:pt>
    <dgm:pt modelId="{9A68531D-E568-474D-B226-4CA110E72B5E}" type="parTrans" cxnId="{0DF892FC-8612-43F4-A853-AB6789E8C602}">
      <dgm:prSet/>
      <dgm:spPr/>
      <dgm:t>
        <a:bodyPr/>
        <a:lstStyle/>
        <a:p>
          <a:endParaRPr lang="ru-RU"/>
        </a:p>
      </dgm:t>
    </dgm:pt>
    <dgm:pt modelId="{01F6D6C4-6BA0-409B-9697-AD49E6FDB00C}" type="sibTrans" cxnId="{0DF892FC-8612-43F4-A853-AB6789E8C602}">
      <dgm:prSet/>
      <dgm:spPr/>
      <dgm:t>
        <a:bodyPr/>
        <a:lstStyle/>
        <a:p>
          <a:endParaRPr lang="ru-RU"/>
        </a:p>
      </dgm:t>
    </dgm:pt>
    <dgm:pt modelId="{CC62DEC7-1021-4EDA-94A7-FB6BB02B15B1}">
      <dgm:prSet/>
      <dgm:spPr/>
      <dgm:t>
        <a:bodyPr/>
        <a:lstStyle/>
        <a:p>
          <a:pPr rtl="0"/>
          <a:r>
            <a:rPr lang="ru-RU" dirty="0" smtClean="0"/>
            <a:t>Ноговицына Нарыйа-96.09.08</a:t>
          </a:r>
          <a:endParaRPr lang="ru-RU" dirty="0"/>
        </a:p>
      </dgm:t>
    </dgm:pt>
    <dgm:pt modelId="{61FEBED4-FA43-4119-B0DE-825307076AF9}" type="parTrans" cxnId="{1394F742-CA66-49E9-9CD2-75FA4B064036}">
      <dgm:prSet/>
      <dgm:spPr/>
      <dgm:t>
        <a:bodyPr/>
        <a:lstStyle/>
        <a:p>
          <a:endParaRPr lang="ru-RU"/>
        </a:p>
      </dgm:t>
    </dgm:pt>
    <dgm:pt modelId="{A96BE205-D1CE-442B-8B4E-0F62F22B7FEB}" type="sibTrans" cxnId="{1394F742-CA66-49E9-9CD2-75FA4B064036}">
      <dgm:prSet/>
      <dgm:spPr/>
      <dgm:t>
        <a:bodyPr/>
        <a:lstStyle/>
        <a:p>
          <a:endParaRPr lang="ru-RU"/>
        </a:p>
      </dgm:t>
    </dgm:pt>
    <dgm:pt modelId="{0268BD22-0DCA-41AB-8B8B-7F7465F16D40}" type="pres">
      <dgm:prSet presAssocID="{60521E4C-1E90-40FF-A840-F09DA215BA2D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A1B5D127-DC9B-41E5-8027-07909C5A2983}" type="pres">
      <dgm:prSet presAssocID="{60521E4C-1E90-40FF-A840-F09DA215BA2D}" presName="pyramid" presStyleLbl="node1" presStyleIdx="0" presStyleCnt="1" custLinFactNeighborX="43294" custLinFactNeighborY="-1162"/>
      <dgm:spPr/>
    </dgm:pt>
    <dgm:pt modelId="{DCA0C7FA-915F-4AA8-9D7A-6776BF58F2FE}" type="pres">
      <dgm:prSet presAssocID="{60521E4C-1E90-40FF-A840-F09DA215BA2D}" presName="theList" presStyleCnt="0"/>
      <dgm:spPr/>
    </dgm:pt>
    <dgm:pt modelId="{B0280282-DE83-433A-8101-44FD7402F14B}" type="pres">
      <dgm:prSet presAssocID="{BB6D4145-538D-44A0-BDF8-AF2410303401}" presName="aNode" presStyleLbl="fgAcc1" presStyleIdx="0" presStyleCnt="2" custLinFactX="-14734" custLinFactNeighborX="-100000" custLinFactNeighborY="-847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03FB24-FBA0-4D64-94D0-14CDE7F747E2}" type="pres">
      <dgm:prSet presAssocID="{BB6D4145-538D-44A0-BDF8-AF2410303401}" presName="aSpace" presStyleCnt="0"/>
      <dgm:spPr/>
    </dgm:pt>
    <dgm:pt modelId="{F53FF3FD-3BC6-4AEE-A6D6-3BB638E80982}" type="pres">
      <dgm:prSet presAssocID="{CC62DEC7-1021-4EDA-94A7-FB6BB02B15B1}" presName="aNode" presStyleLbl="fgAcc1" presStyleIdx="1" presStyleCnt="2" custLinFactX="-14734" custLinFactY="10935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B4F6C6-BE4C-41FF-A24C-4F77C8A1F329}" type="pres">
      <dgm:prSet presAssocID="{CC62DEC7-1021-4EDA-94A7-FB6BB02B15B1}" presName="aSpace" presStyleCnt="0"/>
      <dgm:spPr/>
    </dgm:pt>
  </dgm:ptLst>
  <dgm:cxnLst>
    <dgm:cxn modelId="{BE6861CA-FC6F-4C63-979E-4F281B6D6DDE}" type="presOf" srcId="{60521E4C-1E90-40FF-A840-F09DA215BA2D}" destId="{0268BD22-0DCA-41AB-8B8B-7F7465F16D40}" srcOrd="0" destOrd="0" presId="urn:microsoft.com/office/officeart/2005/8/layout/pyramid2"/>
    <dgm:cxn modelId="{0DF892FC-8612-43F4-A853-AB6789E8C602}" srcId="{60521E4C-1E90-40FF-A840-F09DA215BA2D}" destId="{BB6D4145-538D-44A0-BDF8-AF2410303401}" srcOrd="0" destOrd="0" parTransId="{9A68531D-E568-474D-B226-4CA110E72B5E}" sibTransId="{01F6D6C4-6BA0-409B-9697-AD49E6FDB00C}"/>
    <dgm:cxn modelId="{8418462A-70C3-4CA6-9C71-F9713CB2A9B5}" type="presOf" srcId="{BB6D4145-538D-44A0-BDF8-AF2410303401}" destId="{B0280282-DE83-433A-8101-44FD7402F14B}" srcOrd="0" destOrd="0" presId="urn:microsoft.com/office/officeart/2005/8/layout/pyramid2"/>
    <dgm:cxn modelId="{1394F742-CA66-49E9-9CD2-75FA4B064036}" srcId="{60521E4C-1E90-40FF-A840-F09DA215BA2D}" destId="{CC62DEC7-1021-4EDA-94A7-FB6BB02B15B1}" srcOrd="1" destOrd="0" parTransId="{61FEBED4-FA43-4119-B0DE-825307076AF9}" sibTransId="{A96BE205-D1CE-442B-8B4E-0F62F22B7FEB}"/>
    <dgm:cxn modelId="{011DD508-203E-403B-A681-F2003ADD6B3E}" type="presOf" srcId="{CC62DEC7-1021-4EDA-94A7-FB6BB02B15B1}" destId="{F53FF3FD-3BC6-4AEE-A6D6-3BB638E80982}" srcOrd="0" destOrd="0" presId="urn:microsoft.com/office/officeart/2005/8/layout/pyramid2"/>
    <dgm:cxn modelId="{0A731EF8-3F4C-4C96-B61F-560381973C16}" type="presParOf" srcId="{0268BD22-0DCA-41AB-8B8B-7F7465F16D40}" destId="{A1B5D127-DC9B-41E5-8027-07909C5A2983}" srcOrd="0" destOrd="0" presId="urn:microsoft.com/office/officeart/2005/8/layout/pyramid2"/>
    <dgm:cxn modelId="{B23A943E-1DE5-4A81-B728-744E32A31D43}" type="presParOf" srcId="{0268BD22-0DCA-41AB-8B8B-7F7465F16D40}" destId="{DCA0C7FA-915F-4AA8-9D7A-6776BF58F2FE}" srcOrd="1" destOrd="0" presId="urn:microsoft.com/office/officeart/2005/8/layout/pyramid2"/>
    <dgm:cxn modelId="{CFF1D5D9-D90C-450F-97DE-222F9EF517D8}" type="presParOf" srcId="{DCA0C7FA-915F-4AA8-9D7A-6776BF58F2FE}" destId="{B0280282-DE83-433A-8101-44FD7402F14B}" srcOrd="0" destOrd="0" presId="urn:microsoft.com/office/officeart/2005/8/layout/pyramid2"/>
    <dgm:cxn modelId="{6C0E6A92-002D-4734-8887-19583D9D16C4}" type="presParOf" srcId="{DCA0C7FA-915F-4AA8-9D7A-6776BF58F2FE}" destId="{1503FB24-FBA0-4D64-94D0-14CDE7F747E2}" srcOrd="1" destOrd="0" presId="urn:microsoft.com/office/officeart/2005/8/layout/pyramid2"/>
    <dgm:cxn modelId="{EA4ACF73-E023-485F-8852-AE44523A51CB}" type="presParOf" srcId="{DCA0C7FA-915F-4AA8-9D7A-6776BF58F2FE}" destId="{F53FF3FD-3BC6-4AEE-A6D6-3BB638E80982}" srcOrd="2" destOrd="0" presId="urn:microsoft.com/office/officeart/2005/8/layout/pyramid2"/>
    <dgm:cxn modelId="{F7AAB1CF-8A71-4AC4-B92E-5F1DC02BB103}" type="presParOf" srcId="{DCA0C7FA-915F-4AA8-9D7A-6776BF58F2FE}" destId="{53B4F6C6-BE4C-41FF-A24C-4F77C8A1F329}" srcOrd="3" destOrd="0" presId="urn:microsoft.com/office/officeart/2005/8/layout/pyramid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A233F46-F267-4589-BF5C-8B6E2B850B65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E06EBC-E785-46DB-97D3-19644DE65353}">
      <dgm:prSet/>
      <dgm:spPr/>
      <dgm:t>
        <a:bodyPr/>
        <a:lstStyle/>
        <a:p>
          <a:pPr rtl="0"/>
          <a:r>
            <a:rPr lang="ru-RU" dirty="0" smtClean="0"/>
            <a:t>Обутова Пелагея-96.07.19</a:t>
          </a:r>
          <a:endParaRPr lang="ru-RU" dirty="0"/>
        </a:p>
      </dgm:t>
    </dgm:pt>
    <dgm:pt modelId="{729778D1-A9C3-4C19-8C01-83BAE38969AF}" type="parTrans" cxnId="{2A727248-AEDA-4394-8F2C-9BB481A94BE9}">
      <dgm:prSet/>
      <dgm:spPr/>
      <dgm:t>
        <a:bodyPr/>
        <a:lstStyle/>
        <a:p>
          <a:endParaRPr lang="ru-RU"/>
        </a:p>
      </dgm:t>
    </dgm:pt>
    <dgm:pt modelId="{F58C2428-571B-4E33-BEBA-DA5AD2AB9D67}" type="sibTrans" cxnId="{2A727248-AEDA-4394-8F2C-9BB481A94BE9}">
      <dgm:prSet/>
      <dgm:spPr/>
      <dgm:t>
        <a:bodyPr/>
        <a:lstStyle/>
        <a:p>
          <a:endParaRPr lang="ru-RU"/>
        </a:p>
      </dgm:t>
    </dgm:pt>
    <dgm:pt modelId="{E27CCEBE-D15D-4E90-8D2D-5480E884AA24}">
      <dgm:prSet/>
      <dgm:spPr/>
      <dgm:t>
        <a:bodyPr/>
        <a:lstStyle/>
        <a:p>
          <a:pPr rtl="0"/>
          <a:r>
            <a:rPr lang="ru-RU" dirty="0" smtClean="0"/>
            <a:t>Павлова Яна-97.03.11</a:t>
          </a:r>
          <a:endParaRPr lang="ru-RU" dirty="0"/>
        </a:p>
      </dgm:t>
    </dgm:pt>
    <dgm:pt modelId="{9A7A5573-F39B-494C-A58E-F0B700D5E937}" type="parTrans" cxnId="{016B5410-EBFD-4A4E-B154-2011A3B0E5DB}">
      <dgm:prSet/>
      <dgm:spPr/>
      <dgm:t>
        <a:bodyPr/>
        <a:lstStyle/>
        <a:p>
          <a:endParaRPr lang="ru-RU"/>
        </a:p>
      </dgm:t>
    </dgm:pt>
    <dgm:pt modelId="{64F19002-0759-46E8-AAC2-BCE566B3C580}" type="sibTrans" cxnId="{016B5410-EBFD-4A4E-B154-2011A3B0E5DB}">
      <dgm:prSet/>
      <dgm:spPr/>
      <dgm:t>
        <a:bodyPr/>
        <a:lstStyle/>
        <a:p>
          <a:endParaRPr lang="ru-RU"/>
        </a:p>
      </dgm:t>
    </dgm:pt>
    <dgm:pt modelId="{1C98FF97-3969-41E5-B3A1-A5E6E53B90F7}" type="pres">
      <dgm:prSet presAssocID="{3A233F46-F267-4589-BF5C-8B6E2B850B65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597C22B3-4270-4CE8-ADD9-8F8CCB887FCF}" type="pres">
      <dgm:prSet presAssocID="{3A233F46-F267-4589-BF5C-8B6E2B850B65}" presName="pyramid" presStyleLbl="node1" presStyleIdx="0" presStyleCnt="1" custFlipVert="1" custScaleY="4838" custLinFactNeighborX="43294" custLinFactNeighborY="-1162"/>
      <dgm:spPr/>
      <dgm:t>
        <a:bodyPr/>
        <a:lstStyle/>
        <a:p>
          <a:endParaRPr lang="ru-RU"/>
        </a:p>
      </dgm:t>
    </dgm:pt>
    <dgm:pt modelId="{F9C75018-E05E-445A-874B-C6956A0BB005}" type="pres">
      <dgm:prSet presAssocID="{3A233F46-F267-4589-BF5C-8B6E2B850B65}" presName="theList" presStyleCnt="0"/>
      <dgm:spPr/>
    </dgm:pt>
    <dgm:pt modelId="{20095D27-763E-46BB-BE8B-4E0C9FC99A14}" type="pres">
      <dgm:prSet presAssocID="{0AE06EBC-E785-46DB-97D3-19644DE65353}" presName="aNode" presStyleLbl="fgAcc1" presStyleIdx="0" presStyleCnt="2" custLinFactX="-22019" custLinFactNeighborX="-100000" custLinFactNeighborY="327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D742A4-F98D-48F7-A468-4744921AC377}" type="pres">
      <dgm:prSet presAssocID="{0AE06EBC-E785-46DB-97D3-19644DE65353}" presName="aSpace" presStyleCnt="0"/>
      <dgm:spPr/>
    </dgm:pt>
    <dgm:pt modelId="{C7A38D24-F6B8-4D26-8DE7-DE1581F1E2C5}" type="pres">
      <dgm:prSet presAssocID="{E27CCEBE-D15D-4E90-8D2D-5480E884AA24}" presName="aNode" presStyleLbl="fgAcc1" presStyleIdx="1" presStyleCnt="2" custLinFactX="-18449" custLinFactY="25314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20B0E2-2E8F-4F46-B3B5-79B04B6EC710}" type="pres">
      <dgm:prSet presAssocID="{E27CCEBE-D15D-4E90-8D2D-5480E884AA24}" presName="aSpace" presStyleCnt="0"/>
      <dgm:spPr/>
    </dgm:pt>
  </dgm:ptLst>
  <dgm:cxnLst>
    <dgm:cxn modelId="{D955B5AB-EDDC-4C7B-9E79-BD44E35B29DC}" type="presOf" srcId="{E27CCEBE-D15D-4E90-8D2D-5480E884AA24}" destId="{C7A38D24-F6B8-4D26-8DE7-DE1581F1E2C5}" srcOrd="0" destOrd="0" presId="urn:microsoft.com/office/officeart/2005/8/layout/pyramid2"/>
    <dgm:cxn modelId="{F48942AC-0FC0-4973-A000-5AE90F3239C4}" type="presOf" srcId="{0AE06EBC-E785-46DB-97D3-19644DE65353}" destId="{20095D27-763E-46BB-BE8B-4E0C9FC99A14}" srcOrd="0" destOrd="0" presId="urn:microsoft.com/office/officeart/2005/8/layout/pyramid2"/>
    <dgm:cxn modelId="{83017654-B21E-46FD-B716-E4EC441E6D9B}" type="presOf" srcId="{3A233F46-F267-4589-BF5C-8B6E2B850B65}" destId="{1C98FF97-3969-41E5-B3A1-A5E6E53B90F7}" srcOrd="0" destOrd="0" presId="urn:microsoft.com/office/officeart/2005/8/layout/pyramid2"/>
    <dgm:cxn modelId="{016B5410-EBFD-4A4E-B154-2011A3B0E5DB}" srcId="{3A233F46-F267-4589-BF5C-8B6E2B850B65}" destId="{E27CCEBE-D15D-4E90-8D2D-5480E884AA24}" srcOrd="1" destOrd="0" parTransId="{9A7A5573-F39B-494C-A58E-F0B700D5E937}" sibTransId="{64F19002-0759-46E8-AAC2-BCE566B3C580}"/>
    <dgm:cxn modelId="{2A727248-AEDA-4394-8F2C-9BB481A94BE9}" srcId="{3A233F46-F267-4589-BF5C-8B6E2B850B65}" destId="{0AE06EBC-E785-46DB-97D3-19644DE65353}" srcOrd="0" destOrd="0" parTransId="{729778D1-A9C3-4C19-8C01-83BAE38969AF}" sibTransId="{F58C2428-571B-4E33-BEBA-DA5AD2AB9D67}"/>
    <dgm:cxn modelId="{EB18332C-088F-409F-99C5-5E02AC6B289E}" type="presParOf" srcId="{1C98FF97-3969-41E5-B3A1-A5E6E53B90F7}" destId="{597C22B3-4270-4CE8-ADD9-8F8CCB887FCF}" srcOrd="0" destOrd="0" presId="urn:microsoft.com/office/officeart/2005/8/layout/pyramid2"/>
    <dgm:cxn modelId="{DFF48E29-50B1-4D8A-A394-A7A566BE97BD}" type="presParOf" srcId="{1C98FF97-3969-41E5-B3A1-A5E6E53B90F7}" destId="{F9C75018-E05E-445A-874B-C6956A0BB005}" srcOrd="1" destOrd="0" presId="urn:microsoft.com/office/officeart/2005/8/layout/pyramid2"/>
    <dgm:cxn modelId="{5B8BCAFB-CA59-4309-9775-9676607E7741}" type="presParOf" srcId="{F9C75018-E05E-445A-874B-C6956A0BB005}" destId="{20095D27-763E-46BB-BE8B-4E0C9FC99A14}" srcOrd="0" destOrd="0" presId="urn:microsoft.com/office/officeart/2005/8/layout/pyramid2"/>
    <dgm:cxn modelId="{6E5747D5-6968-4D33-8ABE-896F5E5E2BE3}" type="presParOf" srcId="{F9C75018-E05E-445A-874B-C6956A0BB005}" destId="{90D742A4-F98D-48F7-A468-4744921AC377}" srcOrd="1" destOrd="0" presId="urn:microsoft.com/office/officeart/2005/8/layout/pyramid2"/>
    <dgm:cxn modelId="{95774398-E9A1-41D2-8994-01C0F116A6C0}" type="presParOf" srcId="{F9C75018-E05E-445A-874B-C6956A0BB005}" destId="{C7A38D24-F6B8-4D26-8DE7-DE1581F1E2C5}" srcOrd="2" destOrd="0" presId="urn:microsoft.com/office/officeart/2005/8/layout/pyramid2"/>
    <dgm:cxn modelId="{D49BB471-E8D1-43E4-86DA-3B2119768E73}" type="presParOf" srcId="{F9C75018-E05E-445A-874B-C6956A0BB005}" destId="{1320B0E2-2E8F-4F46-B3B5-79B04B6EC710}" srcOrd="3" destOrd="0" presId="urn:microsoft.com/office/officeart/2005/8/layout/pyramid2"/>
  </dgm:cxnLst>
  <dgm:bg>
    <a:noFill/>
  </dgm:bg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4EC22FC-7CE5-4B01-8A1A-7E48AB9AFD9F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8A89BB4-5A50-4577-9ED4-E66C75094B3C}">
      <dgm:prSet/>
      <dgm:spPr/>
      <dgm:t>
        <a:bodyPr/>
        <a:lstStyle/>
        <a:p>
          <a:pPr rtl="0"/>
          <a:r>
            <a:rPr lang="ru-RU" dirty="0" smtClean="0"/>
            <a:t>Татаринова Куннэй-96.10.08</a:t>
          </a:r>
          <a:endParaRPr lang="ru-RU" dirty="0"/>
        </a:p>
      </dgm:t>
    </dgm:pt>
    <dgm:pt modelId="{53064C9D-16CB-432E-86AE-FFEBC56ADF8F}" type="parTrans" cxnId="{7448162F-6016-4B74-AF2A-82448056DB95}">
      <dgm:prSet/>
      <dgm:spPr/>
      <dgm:t>
        <a:bodyPr/>
        <a:lstStyle/>
        <a:p>
          <a:endParaRPr lang="ru-RU"/>
        </a:p>
      </dgm:t>
    </dgm:pt>
    <dgm:pt modelId="{CA1B4929-3BB5-4F83-8364-301AB8E42026}" type="sibTrans" cxnId="{7448162F-6016-4B74-AF2A-82448056DB95}">
      <dgm:prSet/>
      <dgm:spPr/>
      <dgm:t>
        <a:bodyPr/>
        <a:lstStyle/>
        <a:p>
          <a:endParaRPr lang="ru-RU"/>
        </a:p>
      </dgm:t>
    </dgm:pt>
    <dgm:pt modelId="{2C6C24B6-CF45-41ED-98A1-A0BD51B0EA59}">
      <dgm:prSet/>
      <dgm:spPr/>
      <dgm:t>
        <a:bodyPr/>
        <a:lstStyle/>
        <a:p>
          <a:pPr rtl="0"/>
          <a:r>
            <a:rPr lang="ru-RU" dirty="0" smtClean="0"/>
            <a:t>Эверстов Виталий-96.03.21</a:t>
          </a:r>
          <a:endParaRPr lang="ru-RU" dirty="0"/>
        </a:p>
      </dgm:t>
    </dgm:pt>
    <dgm:pt modelId="{69EB2C11-5F7E-4658-B6DF-1F9F1DB9B1C2}" type="parTrans" cxnId="{31EC4B28-B991-43C8-B09E-A22665E0C826}">
      <dgm:prSet/>
      <dgm:spPr/>
      <dgm:t>
        <a:bodyPr/>
        <a:lstStyle/>
        <a:p>
          <a:endParaRPr lang="ru-RU"/>
        </a:p>
      </dgm:t>
    </dgm:pt>
    <dgm:pt modelId="{7812F538-2858-4863-9DCF-E52675615DE4}" type="sibTrans" cxnId="{31EC4B28-B991-43C8-B09E-A22665E0C826}">
      <dgm:prSet/>
      <dgm:spPr/>
      <dgm:t>
        <a:bodyPr/>
        <a:lstStyle/>
        <a:p>
          <a:endParaRPr lang="ru-RU"/>
        </a:p>
      </dgm:t>
    </dgm:pt>
    <dgm:pt modelId="{DBBD87DD-E5FD-47BF-A548-27ED3E51D645}" type="pres">
      <dgm:prSet presAssocID="{A4EC22FC-7CE5-4B01-8A1A-7E48AB9AFD9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B6E0B7D2-412A-4A98-BFEB-D7BE5D98A085}" type="pres">
      <dgm:prSet presAssocID="{A4EC22FC-7CE5-4B01-8A1A-7E48AB9AFD9F}" presName="pyramid" presStyleLbl="node1" presStyleIdx="0" presStyleCnt="1" custAng="0" custScaleX="48856" custScaleY="45274" custLinFactNeighborX="49366" custLinFactNeighborY="2325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B445EAC-7C44-4535-8430-6204BCCB30A3}" type="pres">
      <dgm:prSet presAssocID="{A4EC22FC-7CE5-4B01-8A1A-7E48AB9AFD9F}" presName="theList" presStyleCnt="0"/>
      <dgm:spPr/>
    </dgm:pt>
    <dgm:pt modelId="{E54E4DD2-AAE0-47E2-9E9D-CD9DF080F89E}" type="pres">
      <dgm:prSet presAssocID="{48A89BB4-5A50-4577-9ED4-E66C75094B3C}" presName="aNode" presStyleLbl="fgAcc1" presStyleIdx="0" presStyleCnt="2" custLinFactX="-19590" custLinFactNeighborX="-100000" custLinFactNeighborY="-27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30EBA7-31B7-47EE-9A0D-80273E8C5201}" type="pres">
      <dgm:prSet presAssocID="{48A89BB4-5A50-4577-9ED4-E66C75094B3C}" presName="aSpace" presStyleCnt="0"/>
      <dgm:spPr/>
    </dgm:pt>
    <dgm:pt modelId="{6D5EBC3D-8A06-4296-A1C7-5A10FE5F3BD8}" type="pres">
      <dgm:prSet presAssocID="{2C6C24B6-CF45-41ED-98A1-A0BD51B0EA59}" presName="aNode" presStyleLbl="fgAcc1" presStyleIdx="1" presStyleCnt="2" custLinFactX="-17162" custLinFactNeighborX="-100000" custLinFactNeighborY="20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9BD149-BFA6-4C64-9833-5897AD2513C7}" type="pres">
      <dgm:prSet presAssocID="{2C6C24B6-CF45-41ED-98A1-A0BD51B0EA59}" presName="aSpace" presStyleCnt="0"/>
      <dgm:spPr/>
    </dgm:pt>
  </dgm:ptLst>
  <dgm:cxnLst>
    <dgm:cxn modelId="{30E782C3-325D-4095-862E-B1E55884DD17}" type="presOf" srcId="{A4EC22FC-7CE5-4B01-8A1A-7E48AB9AFD9F}" destId="{DBBD87DD-E5FD-47BF-A548-27ED3E51D645}" srcOrd="0" destOrd="0" presId="urn:microsoft.com/office/officeart/2005/8/layout/pyramid2"/>
    <dgm:cxn modelId="{7448162F-6016-4B74-AF2A-82448056DB95}" srcId="{A4EC22FC-7CE5-4B01-8A1A-7E48AB9AFD9F}" destId="{48A89BB4-5A50-4577-9ED4-E66C75094B3C}" srcOrd="0" destOrd="0" parTransId="{53064C9D-16CB-432E-86AE-FFEBC56ADF8F}" sibTransId="{CA1B4929-3BB5-4F83-8364-301AB8E42026}"/>
    <dgm:cxn modelId="{4CBFD638-8EA2-428E-B3A7-9466E730D621}" type="presOf" srcId="{2C6C24B6-CF45-41ED-98A1-A0BD51B0EA59}" destId="{6D5EBC3D-8A06-4296-A1C7-5A10FE5F3BD8}" srcOrd="0" destOrd="0" presId="urn:microsoft.com/office/officeart/2005/8/layout/pyramid2"/>
    <dgm:cxn modelId="{0F20B98C-9C8A-4E95-BCBD-8DB3300729EC}" type="presOf" srcId="{48A89BB4-5A50-4577-9ED4-E66C75094B3C}" destId="{E54E4DD2-AAE0-47E2-9E9D-CD9DF080F89E}" srcOrd="0" destOrd="0" presId="urn:microsoft.com/office/officeart/2005/8/layout/pyramid2"/>
    <dgm:cxn modelId="{31EC4B28-B991-43C8-B09E-A22665E0C826}" srcId="{A4EC22FC-7CE5-4B01-8A1A-7E48AB9AFD9F}" destId="{2C6C24B6-CF45-41ED-98A1-A0BD51B0EA59}" srcOrd="1" destOrd="0" parTransId="{69EB2C11-5F7E-4658-B6DF-1F9F1DB9B1C2}" sibTransId="{7812F538-2858-4863-9DCF-E52675615DE4}"/>
    <dgm:cxn modelId="{48A045C0-79AB-4A18-8074-76C2B49545DD}" type="presParOf" srcId="{DBBD87DD-E5FD-47BF-A548-27ED3E51D645}" destId="{B6E0B7D2-412A-4A98-BFEB-D7BE5D98A085}" srcOrd="0" destOrd="0" presId="urn:microsoft.com/office/officeart/2005/8/layout/pyramid2"/>
    <dgm:cxn modelId="{62AFC11C-BD26-4ED5-8C74-1A4186D3D8E3}" type="presParOf" srcId="{DBBD87DD-E5FD-47BF-A548-27ED3E51D645}" destId="{9B445EAC-7C44-4535-8430-6204BCCB30A3}" srcOrd="1" destOrd="0" presId="urn:microsoft.com/office/officeart/2005/8/layout/pyramid2"/>
    <dgm:cxn modelId="{98B8494C-4982-4429-83D8-FEE2DFAB6FED}" type="presParOf" srcId="{9B445EAC-7C44-4535-8430-6204BCCB30A3}" destId="{E54E4DD2-AAE0-47E2-9E9D-CD9DF080F89E}" srcOrd="0" destOrd="0" presId="urn:microsoft.com/office/officeart/2005/8/layout/pyramid2"/>
    <dgm:cxn modelId="{EE3526BF-FC22-4A55-AE02-756A2BF5487B}" type="presParOf" srcId="{9B445EAC-7C44-4535-8430-6204BCCB30A3}" destId="{5B30EBA7-31B7-47EE-9A0D-80273E8C5201}" srcOrd="1" destOrd="0" presId="urn:microsoft.com/office/officeart/2005/8/layout/pyramid2"/>
    <dgm:cxn modelId="{C6081D0C-D62E-412D-8E93-47227DCD99C1}" type="presParOf" srcId="{9B445EAC-7C44-4535-8430-6204BCCB30A3}" destId="{6D5EBC3D-8A06-4296-A1C7-5A10FE5F3BD8}" srcOrd="2" destOrd="0" presId="urn:microsoft.com/office/officeart/2005/8/layout/pyramid2"/>
    <dgm:cxn modelId="{6516F8EA-2EAF-4192-80C2-17417C7F0743}" type="presParOf" srcId="{9B445EAC-7C44-4535-8430-6204BCCB30A3}" destId="{CD9BD149-BFA6-4C64-9833-5897AD2513C7}" srcOrd="3" destOrd="0" presId="urn:microsoft.com/office/officeart/2005/8/layout/pyramid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E50E64E-3729-405E-B27D-D11E19ACC41A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32C1C9EA-EC71-4AD8-A806-6787D08BE1D5}">
      <dgm:prSet/>
      <dgm:spPr/>
      <dgm:t>
        <a:bodyPr/>
        <a:lstStyle/>
        <a:p>
          <a:pPr rtl="0"/>
          <a:r>
            <a:rPr lang="ru-RU" dirty="0" smtClean="0"/>
            <a:t>Эверстов Мичил-96.03.18</a:t>
          </a:r>
          <a:endParaRPr lang="ru-RU" dirty="0"/>
        </a:p>
      </dgm:t>
    </dgm:pt>
    <dgm:pt modelId="{306D8155-2FAD-46D7-9EA4-BAF491CADB41}" type="parTrans" cxnId="{509140CA-3577-4CDF-9582-929A2E67C5BF}">
      <dgm:prSet/>
      <dgm:spPr/>
      <dgm:t>
        <a:bodyPr/>
        <a:lstStyle/>
        <a:p>
          <a:endParaRPr lang="ru-RU"/>
        </a:p>
      </dgm:t>
    </dgm:pt>
    <dgm:pt modelId="{C84459A7-89E9-4DC9-833A-A27B0C452F26}" type="sibTrans" cxnId="{509140CA-3577-4CDF-9582-929A2E67C5BF}">
      <dgm:prSet/>
      <dgm:spPr/>
      <dgm:t>
        <a:bodyPr/>
        <a:lstStyle/>
        <a:p>
          <a:endParaRPr lang="ru-RU"/>
        </a:p>
      </dgm:t>
    </dgm:pt>
    <dgm:pt modelId="{C9D5FD89-03D9-4E88-8202-4603BDF7F416}">
      <dgm:prSet/>
      <dgm:spPr/>
      <dgm:t>
        <a:bodyPr/>
        <a:lstStyle/>
        <a:p>
          <a:pPr rtl="0"/>
          <a:r>
            <a:rPr lang="ru-RU" dirty="0" smtClean="0"/>
            <a:t>Эверстов Олег-95.11.17</a:t>
          </a:r>
          <a:endParaRPr lang="ru-RU" dirty="0"/>
        </a:p>
      </dgm:t>
    </dgm:pt>
    <dgm:pt modelId="{5D9CF287-D61A-4D2D-A6A7-AB43C3FE3CE9}" type="parTrans" cxnId="{D1880ABA-AE5B-465A-BF8D-0B34DBD7E075}">
      <dgm:prSet/>
      <dgm:spPr/>
      <dgm:t>
        <a:bodyPr/>
        <a:lstStyle/>
        <a:p>
          <a:endParaRPr lang="ru-RU"/>
        </a:p>
      </dgm:t>
    </dgm:pt>
    <dgm:pt modelId="{D7769169-B3EE-47D3-B40F-92D7A1CA5E49}" type="sibTrans" cxnId="{D1880ABA-AE5B-465A-BF8D-0B34DBD7E075}">
      <dgm:prSet/>
      <dgm:spPr/>
      <dgm:t>
        <a:bodyPr/>
        <a:lstStyle/>
        <a:p>
          <a:endParaRPr lang="ru-RU"/>
        </a:p>
      </dgm:t>
    </dgm:pt>
    <dgm:pt modelId="{D1AB61F5-216F-4967-8192-8AB9ADC72C3B}">
      <dgm:prSet/>
      <dgm:spPr/>
      <dgm:t>
        <a:bodyPr/>
        <a:lstStyle/>
        <a:p>
          <a:pPr rtl="0"/>
          <a:r>
            <a:rPr lang="ru-RU" dirty="0" smtClean="0"/>
            <a:t>Эверстов Тимур-96.07.03</a:t>
          </a:r>
          <a:endParaRPr lang="ru-RU" dirty="0"/>
        </a:p>
      </dgm:t>
    </dgm:pt>
    <dgm:pt modelId="{7C92E8D9-2DBB-4235-AE89-8EB9554965B3}" type="parTrans" cxnId="{ABEF8ABC-BCDE-4EE0-BAF6-CE6B3909932B}">
      <dgm:prSet/>
      <dgm:spPr/>
      <dgm:t>
        <a:bodyPr/>
        <a:lstStyle/>
        <a:p>
          <a:endParaRPr lang="ru-RU"/>
        </a:p>
      </dgm:t>
    </dgm:pt>
    <dgm:pt modelId="{5C5E6961-973D-450F-83D7-28A9FE63DAE4}" type="sibTrans" cxnId="{ABEF8ABC-BCDE-4EE0-BAF6-CE6B3909932B}">
      <dgm:prSet/>
      <dgm:spPr/>
      <dgm:t>
        <a:bodyPr/>
        <a:lstStyle/>
        <a:p>
          <a:endParaRPr lang="ru-RU"/>
        </a:p>
      </dgm:t>
    </dgm:pt>
    <dgm:pt modelId="{218AB951-376A-4DE8-A672-E3DA8B372AEE}" type="pres">
      <dgm:prSet presAssocID="{6E50E64E-3729-405E-B27D-D11E19ACC41A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ABFE74B-DF0F-4F87-BDF1-03FA9DB84AA2}" type="pres">
      <dgm:prSet presAssocID="{6E50E64E-3729-405E-B27D-D11E19ACC41A}" presName="pyramid" presStyleLbl="node1" presStyleIdx="0" presStyleCnt="1" custLinFactNeighborX="35610"/>
      <dgm:spPr/>
    </dgm:pt>
    <dgm:pt modelId="{A2212063-6978-44BE-B6DF-B2807A4E1326}" type="pres">
      <dgm:prSet presAssocID="{6E50E64E-3729-405E-B27D-D11E19ACC41A}" presName="theList" presStyleCnt="0"/>
      <dgm:spPr/>
    </dgm:pt>
    <dgm:pt modelId="{B848EED3-D4BC-481B-A416-A411437EDCEF}" type="pres">
      <dgm:prSet presAssocID="{32C1C9EA-EC71-4AD8-A806-6787D08BE1D5}" presName="aNode" presStyleLbl="fgAcc1" presStyleIdx="0" presStyleCnt="3" custAng="0" custLinFactY="-29971" custLinFactNeighborX="-9580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5E7F86-FA37-4EC0-A405-BDA60BBA3E41}" type="pres">
      <dgm:prSet presAssocID="{32C1C9EA-EC71-4AD8-A806-6787D08BE1D5}" presName="aSpace" presStyleCnt="0"/>
      <dgm:spPr/>
    </dgm:pt>
    <dgm:pt modelId="{43FF4A44-8CE3-473A-848E-3C85FDF6CD72}" type="pres">
      <dgm:prSet presAssocID="{C9D5FD89-03D9-4E88-8202-4603BDF7F416}" presName="aNode" presStyleLbl="fgAcc1" presStyleIdx="1" presStyleCnt="3" custLinFactNeighborX="-95809" custLinFactNeighborY="548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C5CCA2-7E56-4FC4-90AF-A2DF6B59CFFC}" type="pres">
      <dgm:prSet presAssocID="{C9D5FD89-03D9-4E88-8202-4603BDF7F416}" presName="aSpace" presStyleCnt="0"/>
      <dgm:spPr/>
    </dgm:pt>
    <dgm:pt modelId="{C3677D4B-13FE-457C-81F5-93486E259C17}" type="pres">
      <dgm:prSet presAssocID="{D1AB61F5-216F-4967-8192-8AB9ADC72C3B}" presName="aNode" presStyleLbl="fgAcc1" presStyleIdx="2" presStyleCnt="3" custLinFactY="32130" custLinFactNeighborX="-9580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E7FF6F-2BD1-4773-A9E0-E57034A623C6}" type="pres">
      <dgm:prSet presAssocID="{D1AB61F5-216F-4967-8192-8AB9ADC72C3B}" presName="aSpace" presStyleCnt="0"/>
      <dgm:spPr/>
    </dgm:pt>
  </dgm:ptLst>
  <dgm:cxnLst>
    <dgm:cxn modelId="{3E7D3278-5E3E-41C0-90BB-9FF5D1325E9F}" type="presOf" srcId="{D1AB61F5-216F-4967-8192-8AB9ADC72C3B}" destId="{C3677D4B-13FE-457C-81F5-93486E259C17}" srcOrd="0" destOrd="0" presId="urn:microsoft.com/office/officeart/2005/8/layout/pyramid2"/>
    <dgm:cxn modelId="{ABEF8ABC-BCDE-4EE0-BAF6-CE6B3909932B}" srcId="{6E50E64E-3729-405E-B27D-D11E19ACC41A}" destId="{D1AB61F5-216F-4967-8192-8AB9ADC72C3B}" srcOrd="2" destOrd="0" parTransId="{7C92E8D9-2DBB-4235-AE89-8EB9554965B3}" sibTransId="{5C5E6961-973D-450F-83D7-28A9FE63DAE4}"/>
    <dgm:cxn modelId="{96E4D949-835E-4DA1-BFC5-205F910813FE}" type="presOf" srcId="{C9D5FD89-03D9-4E88-8202-4603BDF7F416}" destId="{43FF4A44-8CE3-473A-848E-3C85FDF6CD72}" srcOrd="0" destOrd="0" presId="urn:microsoft.com/office/officeart/2005/8/layout/pyramid2"/>
    <dgm:cxn modelId="{509140CA-3577-4CDF-9582-929A2E67C5BF}" srcId="{6E50E64E-3729-405E-B27D-D11E19ACC41A}" destId="{32C1C9EA-EC71-4AD8-A806-6787D08BE1D5}" srcOrd="0" destOrd="0" parTransId="{306D8155-2FAD-46D7-9EA4-BAF491CADB41}" sibTransId="{C84459A7-89E9-4DC9-833A-A27B0C452F26}"/>
    <dgm:cxn modelId="{AE9D79F0-67D0-48F7-8D33-D5BB63BCC0DC}" type="presOf" srcId="{6E50E64E-3729-405E-B27D-D11E19ACC41A}" destId="{218AB951-376A-4DE8-A672-E3DA8B372AEE}" srcOrd="0" destOrd="0" presId="urn:microsoft.com/office/officeart/2005/8/layout/pyramid2"/>
    <dgm:cxn modelId="{D1880ABA-AE5B-465A-BF8D-0B34DBD7E075}" srcId="{6E50E64E-3729-405E-B27D-D11E19ACC41A}" destId="{C9D5FD89-03D9-4E88-8202-4603BDF7F416}" srcOrd="1" destOrd="0" parTransId="{5D9CF287-D61A-4D2D-A6A7-AB43C3FE3CE9}" sibTransId="{D7769169-B3EE-47D3-B40F-92D7A1CA5E49}"/>
    <dgm:cxn modelId="{6CDBDCB3-EB54-47F0-8E4C-C3B2ABF20A52}" type="presOf" srcId="{32C1C9EA-EC71-4AD8-A806-6787D08BE1D5}" destId="{B848EED3-D4BC-481B-A416-A411437EDCEF}" srcOrd="0" destOrd="0" presId="urn:microsoft.com/office/officeart/2005/8/layout/pyramid2"/>
    <dgm:cxn modelId="{FEF96F30-9AB1-475D-8CF1-D8811D57E960}" type="presParOf" srcId="{218AB951-376A-4DE8-A672-E3DA8B372AEE}" destId="{4ABFE74B-DF0F-4F87-BDF1-03FA9DB84AA2}" srcOrd="0" destOrd="0" presId="urn:microsoft.com/office/officeart/2005/8/layout/pyramid2"/>
    <dgm:cxn modelId="{0DC9CAB3-E554-4620-B344-F9245AF52772}" type="presParOf" srcId="{218AB951-376A-4DE8-A672-E3DA8B372AEE}" destId="{A2212063-6978-44BE-B6DF-B2807A4E1326}" srcOrd="1" destOrd="0" presId="urn:microsoft.com/office/officeart/2005/8/layout/pyramid2"/>
    <dgm:cxn modelId="{AF226F50-57DF-4484-B277-478DC4C2E360}" type="presParOf" srcId="{A2212063-6978-44BE-B6DF-B2807A4E1326}" destId="{B848EED3-D4BC-481B-A416-A411437EDCEF}" srcOrd="0" destOrd="0" presId="urn:microsoft.com/office/officeart/2005/8/layout/pyramid2"/>
    <dgm:cxn modelId="{E84B76C6-9B31-4B3C-8F64-2AFF1039E029}" type="presParOf" srcId="{A2212063-6978-44BE-B6DF-B2807A4E1326}" destId="{6A5E7F86-FA37-4EC0-A405-BDA60BBA3E41}" srcOrd="1" destOrd="0" presId="urn:microsoft.com/office/officeart/2005/8/layout/pyramid2"/>
    <dgm:cxn modelId="{07D623DE-DE2C-46A3-8B24-9A45B458EA04}" type="presParOf" srcId="{A2212063-6978-44BE-B6DF-B2807A4E1326}" destId="{43FF4A44-8CE3-473A-848E-3C85FDF6CD72}" srcOrd="2" destOrd="0" presId="urn:microsoft.com/office/officeart/2005/8/layout/pyramid2"/>
    <dgm:cxn modelId="{0524BB34-7964-4AEE-B89D-8256CB9CFF94}" type="presParOf" srcId="{A2212063-6978-44BE-B6DF-B2807A4E1326}" destId="{21C5CCA2-7E56-4FC4-90AF-A2DF6B59CFFC}" srcOrd="3" destOrd="0" presId="urn:microsoft.com/office/officeart/2005/8/layout/pyramid2"/>
    <dgm:cxn modelId="{9753D124-C5C6-4D73-8B11-B9BA57133EB6}" type="presParOf" srcId="{A2212063-6978-44BE-B6DF-B2807A4E1326}" destId="{C3677D4B-13FE-457C-81F5-93486E259C17}" srcOrd="4" destOrd="0" presId="urn:microsoft.com/office/officeart/2005/8/layout/pyramid2"/>
    <dgm:cxn modelId="{D8FE64E3-E532-47A5-9B51-3035F5CA976D}" type="presParOf" srcId="{A2212063-6978-44BE-B6DF-B2807A4E1326}" destId="{96E7FF6F-2BD1-4773-A9E0-E57034A623C6}" srcOrd="5" destOrd="0" presId="urn:microsoft.com/office/officeart/2005/8/layout/pyramid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AF2826F-D7B2-48B6-B973-9261FA352BC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8B5DE4C-84C9-4C81-BF21-C4F0BD69E7E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F2826F-D7B2-48B6-B973-9261FA352BC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B5DE4C-84C9-4C81-BF21-C4F0BD69E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F2826F-D7B2-48B6-B973-9261FA352BC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B5DE4C-84C9-4C81-BF21-C4F0BD69E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F2826F-D7B2-48B6-B973-9261FA352BC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B5DE4C-84C9-4C81-BF21-C4F0BD69E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AF2826F-D7B2-48B6-B973-9261FA352BC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8B5DE4C-84C9-4C81-BF21-C4F0BD69E7E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F2826F-D7B2-48B6-B973-9261FA352BC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8B5DE4C-84C9-4C81-BF21-C4F0BD69E7E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F2826F-D7B2-48B6-B973-9261FA352BC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8B5DE4C-84C9-4C81-BF21-C4F0BD69E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F2826F-D7B2-48B6-B973-9261FA352BC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B5DE4C-84C9-4C81-BF21-C4F0BD69E7E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F2826F-D7B2-48B6-B973-9261FA352BC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B5DE4C-84C9-4C81-BF21-C4F0BD69E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AF2826F-D7B2-48B6-B973-9261FA352BC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8B5DE4C-84C9-4C81-BF21-C4F0BD69E7E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AF2826F-D7B2-48B6-B973-9261FA352BC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8B5DE4C-84C9-4C81-BF21-C4F0BD69E7E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AF2826F-D7B2-48B6-B973-9261FA352BC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E8B5DE4C-84C9-4C81-BF21-C4F0BD69E7E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9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1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3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Layout" Target="../diagrams/layout7.xml"/><Relationship Id="rId7" Type="http://schemas.openxmlformats.org/officeDocument/2006/relationships/image" Target="../media/image17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500166" y="357166"/>
            <a:ext cx="592935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i="1" cap="all" spc="0" dirty="0" smtClean="0">
                <a:ln/>
                <a:solidFill>
                  <a:schemeClr val="accent1"/>
                </a:solidFill>
                <a:effectLst>
                  <a:reflection blurRad="10000" stA="55000" endPos="48000" dist="500" dir="5400000" sy="-100000" algn="bl" rotWithShape="0"/>
                </a:effectLst>
              </a:rPr>
              <a:t>   Выпуск 2014</a:t>
            </a:r>
            <a:endParaRPr lang="ru-RU" sz="5400" b="1" i="1" cap="all" spc="0" dirty="0">
              <a:ln/>
              <a:solidFill>
                <a:schemeClr val="accent1"/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7" name="Picture 3" descr="G:\dcim\100MEDIA\IMAG14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8215338" cy="49649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577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4997473"/>
          </a:xfrm>
        </p:spPr>
        <p:txBody>
          <a:bodyPr/>
          <a:lstStyle/>
          <a:p>
            <a:r>
              <a:rPr lang="ru-RU" dirty="0" smtClean="0"/>
              <a:t>Мария Михайловна-препод. уч. Мат.</a:t>
            </a:r>
          </a:p>
          <a:p>
            <a:r>
              <a:rPr lang="ru-RU" dirty="0" smtClean="0"/>
              <a:t>Татьяна Максимовна-уч. Русс.яз, лит.</a:t>
            </a:r>
          </a:p>
          <a:p>
            <a:r>
              <a:rPr lang="ru-RU" dirty="0" smtClean="0"/>
              <a:t>Мария Еремеевна-уч. Якутс.яз., лит.</a:t>
            </a:r>
          </a:p>
          <a:p>
            <a:r>
              <a:rPr lang="ru-RU" dirty="0" smtClean="0"/>
              <a:t>Татьяна Федоровна-уч. биол., химии</a:t>
            </a:r>
          </a:p>
          <a:p>
            <a:r>
              <a:rPr lang="ru-RU" dirty="0" smtClean="0"/>
              <a:t>Анна Степановна-уч. Истор.,право, общ,</a:t>
            </a:r>
          </a:p>
          <a:p>
            <a:r>
              <a:rPr lang="ru-RU" dirty="0" smtClean="0"/>
              <a:t>Елизавета Николаевна-уч. Физики</a:t>
            </a:r>
          </a:p>
          <a:p>
            <a:r>
              <a:rPr lang="ru-RU" dirty="0" smtClean="0"/>
              <a:t>Анна Николаевна-уч. Физ-ры</a:t>
            </a:r>
          </a:p>
          <a:p>
            <a:r>
              <a:rPr lang="ru-RU" dirty="0" smtClean="0"/>
              <a:t>Афанасий Афанасьевич-уч. Физ-ры и др.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428604"/>
            <a:ext cx="63670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Любимые учителя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2214554"/>
            <a:ext cx="8229600" cy="36433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Мы всей школой почти каждый год побеждаем в физкультурном конкурсе «Эрэл»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85728"/>
            <a:ext cx="74526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Наши достижения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0" name="Picture 2" descr="C:\Users\Лоли\Desktop\Лол\SAM_21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714752"/>
            <a:ext cx="4929222" cy="275746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125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52628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Дмитриев Яша-участник «Дети Азии» 2012г. занявшее 2место по прыжкам и другие состязания</a:t>
            </a:r>
          </a:p>
          <a:p>
            <a:r>
              <a:rPr lang="ru-RU" dirty="0" smtClean="0"/>
              <a:t>Эверстов Мичил- спортсмен по прыжкам, борьбы  мас-рестленгу</a:t>
            </a:r>
          </a:p>
          <a:p>
            <a:r>
              <a:rPr lang="ru-RU" dirty="0" smtClean="0"/>
              <a:t>Павлова Яна-спортсменка по прыжкам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500042"/>
            <a:ext cx="74478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Наши спортсмены: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 advTm="1123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Эверстов Виталий</a:t>
            </a:r>
          </a:p>
          <a:p>
            <a:pPr>
              <a:buNone/>
            </a:pPr>
            <a:r>
              <a:rPr lang="ru-RU" dirty="0" smtClean="0"/>
              <a:t>Татаринова Куннэй </a:t>
            </a:r>
          </a:p>
          <a:p>
            <a:pPr>
              <a:buNone/>
            </a:pPr>
            <a:r>
              <a:rPr lang="ru-RU" dirty="0" smtClean="0"/>
              <a:t>Ноговицына Нарыйа</a:t>
            </a:r>
          </a:p>
          <a:p>
            <a:pPr>
              <a:buNone/>
            </a:pPr>
            <a:r>
              <a:rPr lang="ru-RU" dirty="0" smtClean="0"/>
              <a:t>Иванова Мария</a:t>
            </a:r>
          </a:p>
          <a:p>
            <a:pPr>
              <a:buNone/>
            </a:pPr>
            <a:r>
              <a:rPr lang="ru-RU" dirty="0" smtClean="0"/>
              <a:t>Эверстов Мичил</a:t>
            </a:r>
          </a:p>
          <a:p>
            <a:pPr>
              <a:buNone/>
            </a:pPr>
            <a:r>
              <a:rPr lang="ru-RU" dirty="0" smtClean="0"/>
              <a:t>Эверстов Олег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428604"/>
            <a:ext cx="84978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Наши певцы, певицы: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4338" name="Picture 2" descr="C:\Users\Лоли\Desktop\iPad\860OKMZO\Ы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428868"/>
            <a:ext cx="4429156" cy="330041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61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Жаркова Надежда</a:t>
            </a:r>
          </a:p>
          <a:p>
            <a:r>
              <a:rPr lang="ru-RU" dirty="0" smtClean="0"/>
              <a:t>Обутова Пелагея</a:t>
            </a:r>
          </a:p>
          <a:p>
            <a:r>
              <a:rPr lang="ru-RU" dirty="0" smtClean="0"/>
              <a:t>Кононова Иванна</a:t>
            </a:r>
          </a:p>
          <a:p>
            <a:r>
              <a:rPr lang="ru-RU" dirty="0" smtClean="0"/>
              <a:t>Ноговицын Коля</a:t>
            </a:r>
          </a:p>
          <a:p>
            <a:r>
              <a:rPr lang="ru-RU" dirty="0" smtClean="0"/>
              <a:t>Данилов Тускул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500042"/>
            <a:ext cx="60694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Наши </a:t>
            </a:r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танцоры: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5362" name="Picture 2" descr="C:\Users\Лоли\Desktop\iPad\860OKMZO\Ча5ыл5а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857364"/>
            <a:ext cx="2857504" cy="414340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342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:\bluetooth\20130919_1833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626134">
            <a:off x="1691625" y="539630"/>
            <a:ext cx="2357454" cy="2403279"/>
          </a:xfrm>
          <a:prstGeom prst="rect">
            <a:avLst/>
          </a:prstGeom>
          <a:noFill/>
        </p:spPr>
      </p:pic>
      <p:pic>
        <p:nvPicPr>
          <p:cNvPr id="10244" name="Picture 4" descr="H:\bluetooth\20130921_1809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121">
            <a:off x="5290420" y="3011178"/>
            <a:ext cx="2863588" cy="2640962"/>
          </a:xfrm>
          <a:prstGeom prst="rect">
            <a:avLst/>
          </a:prstGeom>
          <a:noFill/>
        </p:spPr>
      </p:pic>
      <p:pic>
        <p:nvPicPr>
          <p:cNvPr id="10245" name="Picture 5" descr="H:\bluetooth\IMG_20130908_1907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16018">
            <a:off x="5596005" y="418765"/>
            <a:ext cx="3000396" cy="2214578"/>
          </a:xfrm>
          <a:prstGeom prst="rect">
            <a:avLst/>
          </a:prstGeom>
          <a:noFill/>
        </p:spPr>
      </p:pic>
      <p:pic>
        <p:nvPicPr>
          <p:cNvPr id="10246" name="Picture 6" descr="H:\bluetooth\IMG_20130925_2039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874148">
            <a:off x="985569" y="4222107"/>
            <a:ext cx="3581119" cy="228601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 rot="20276375">
            <a:off x="150929" y="2778417"/>
            <a:ext cx="63196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Походы и прочее…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ЭРЭЛ</a:t>
            </a:r>
            <a:endParaRPr lang="ru-RU" dirty="0"/>
          </a:p>
        </p:txBody>
      </p:sp>
      <p:pic>
        <p:nvPicPr>
          <p:cNvPr id="11266" name="Picture 2" descr="H:\bluetooth\IMG_20130407_214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12646">
            <a:off x="401386" y="1578345"/>
            <a:ext cx="2786082" cy="2214546"/>
          </a:xfrm>
          <a:prstGeom prst="rect">
            <a:avLst/>
          </a:prstGeom>
          <a:noFill/>
        </p:spPr>
      </p:pic>
      <p:pic>
        <p:nvPicPr>
          <p:cNvPr id="11267" name="Picture 3" descr="H:\bluetooth\CAM005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97703">
            <a:off x="4047305" y="1705362"/>
            <a:ext cx="2949776" cy="2172344"/>
          </a:xfrm>
          <a:prstGeom prst="rect">
            <a:avLst/>
          </a:prstGeom>
          <a:noFill/>
        </p:spPr>
      </p:pic>
      <p:pic>
        <p:nvPicPr>
          <p:cNvPr id="11268" name="Picture 4" descr="H:\bluetooth\CAM004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24024">
            <a:off x="820653" y="3878571"/>
            <a:ext cx="3117692" cy="2118557"/>
          </a:xfrm>
          <a:prstGeom prst="rect">
            <a:avLst/>
          </a:prstGeom>
          <a:noFill/>
        </p:spPr>
      </p:pic>
      <p:pic>
        <p:nvPicPr>
          <p:cNvPr id="11269" name="Picture 5" descr="H:\bluetooth\CAM004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855287">
            <a:off x="4826003" y="4130494"/>
            <a:ext cx="3429024" cy="20716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ДЕТСТВО</a:t>
            </a:r>
            <a:endParaRPr lang="ru-RU" dirty="0"/>
          </a:p>
        </p:txBody>
      </p:sp>
      <p:pic>
        <p:nvPicPr>
          <p:cNvPr id="12290" name="Picture 2" descr="H:\bluetooth\CAM00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57741">
            <a:off x="5048888" y="1606458"/>
            <a:ext cx="3551475" cy="2489604"/>
          </a:xfrm>
          <a:prstGeom prst="rect">
            <a:avLst/>
          </a:prstGeom>
          <a:noFill/>
        </p:spPr>
      </p:pic>
      <p:pic>
        <p:nvPicPr>
          <p:cNvPr id="12291" name="Picture 3" descr="H:\bluetooth\CAM007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42317">
            <a:off x="918972" y="1587193"/>
            <a:ext cx="3732653" cy="2316465"/>
          </a:xfrm>
          <a:prstGeom prst="rect">
            <a:avLst/>
          </a:prstGeom>
          <a:noFill/>
        </p:spPr>
      </p:pic>
      <p:pic>
        <p:nvPicPr>
          <p:cNvPr id="12292" name="Picture 4" descr="H:\bluetooth\Мин,лолиш,яны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28116">
            <a:off x="560992" y="4144731"/>
            <a:ext cx="3619504" cy="2357438"/>
          </a:xfrm>
          <a:prstGeom prst="rect">
            <a:avLst/>
          </a:prstGeom>
          <a:noFill/>
        </p:spPr>
      </p:pic>
      <p:pic>
        <p:nvPicPr>
          <p:cNvPr id="12293" name="Picture 5" descr="H:\bluetooth\Цыган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56334">
            <a:off x="4687290" y="4281717"/>
            <a:ext cx="3418893" cy="240586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428604"/>
            <a:ext cx="8643998" cy="1754326"/>
          </a:xfrm>
          <a:prstGeom prst="rect">
            <a:avLst/>
          </a:prstGeom>
          <a:solidFill>
            <a:srgbClr val="00206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Благодарим за внимание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315" name="Picture 3" descr="C:\Users\Лоли\Desktop\iPad\860OKMZO\91902-1440x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143116"/>
            <a:ext cx="6143668" cy="41433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4000528" cy="671514"/>
          </a:xfrm>
        </p:spPr>
        <p:txBody>
          <a:bodyPr>
            <a:noAutofit/>
          </a:bodyPr>
          <a:lstStyle/>
          <a:p>
            <a:r>
              <a:rPr lang="ru-RU" sz="4000" dirty="0" smtClean="0"/>
              <a:t>Кратко про нас   </a:t>
            </a:r>
            <a:endParaRPr lang="ru-RU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85720" y="1285860"/>
            <a:ext cx="7479792" cy="45720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Наш девиз: «один за всех и все за одного»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 нашем классе 15 учащихся.</a:t>
            </a:r>
          </a:p>
          <a:p>
            <a:pPr>
              <a:buNone/>
            </a:pPr>
            <a:r>
              <a:rPr lang="ru-RU" dirty="0" smtClean="0"/>
              <a:t>Мы простые, активные, веселые, спортивные. Любим ходить в походы и весело проводить время помогаем друг-другу в трудную минуту</a:t>
            </a:r>
            <a:endParaRPr lang="ru-RU" dirty="0"/>
          </a:p>
        </p:txBody>
      </p:sp>
      <p:pic>
        <p:nvPicPr>
          <p:cNvPr id="1028" name="Picture 4" descr="F:\ \DSC091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14488"/>
            <a:ext cx="4214842" cy="26432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Выпускники Ниджилинской СОШ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58" y="171448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 descr="C:\Users\Лоли\Desktop\Лол\SAM_21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1643050"/>
            <a:ext cx="2428892" cy="2214554"/>
          </a:xfrm>
          <a:prstGeom prst="rect">
            <a:avLst/>
          </a:prstGeom>
          <a:noFill/>
          <a:effectLst/>
        </p:spPr>
      </p:pic>
      <p:pic>
        <p:nvPicPr>
          <p:cNvPr id="3075" name="Picture 3" descr="H:\bluetooth\Изображение 15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2" y="3857628"/>
            <a:ext cx="2286016" cy="278608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250"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28670"/>
          <a:ext cx="8229600" cy="50786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0" name="Picture 2" descr="H:\bluetooth\IMG_20140302_0938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80" y="3571876"/>
            <a:ext cx="2071702" cy="2671738"/>
          </a:xfrm>
          <a:prstGeom prst="rect">
            <a:avLst/>
          </a:prstGeom>
          <a:noFill/>
        </p:spPr>
      </p:pic>
      <p:pic>
        <p:nvPicPr>
          <p:cNvPr id="5" name="Picture 2" descr="H:\DCIM\107PHOTO\SAM_209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5072082" y="1285844"/>
            <a:ext cx="2500298" cy="192882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93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28670"/>
          <a:ext cx="8229600" cy="50786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2" name="Picture 2" descr="H:\bluetooth\2014-02-22 16.39.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4750596" y="4179097"/>
            <a:ext cx="2631223" cy="1845407"/>
          </a:xfrm>
          <a:prstGeom prst="rect">
            <a:avLst/>
          </a:prstGeom>
          <a:noFill/>
        </p:spPr>
      </p:pic>
      <p:pic>
        <p:nvPicPr>
          <p:cNvPr id="5123" name="Picture 3" descr="H:\bluetooth\CYMERA_20140215_10440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42" y="1428736"/>
            <a:ext cx="1428760" cy="207170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202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462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146" name="Picture 2" descr="H:\bluetooth\C360_2013_10_22 09_35_13_or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3786190"/>
            <a:ext cx="1571636" cy="2714644"/>
          </a:xfrm>
          <a:prstGeom prst="rect">
            <a:avLst/>
          </a:prstGeom>
          <a:noFill/>
        </p:spPr>
      </p:pic>
      <p:pic>
        <p:nvPicPr>
          <p:cNvPr id="6147" name="Picture 3" descr="H:\bluetooth\DSC0498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1500174"/>
            <a:ext cx="1643074" cy="221457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171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714356"/>
          <a:ext cx="8358246" cy="4954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H:\bluetooth\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6" y="3500438"/>
            <a:ext cx="2143140" cy="2928958"/>
          </a:xfrm>
          <a:prstGeom prst="rect">
            <a:avLst/>
          </a:prstGeom>
          <a:noFill/>
        </p:spPr>
      </p:pic>
      <p:pic>
        <p:nvPicPr>
          <p:cNvPr id="1026" name="Picture 2" descr="C:\Users\Лоли\Documents\IMAG16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2" y="1357298"/>
            <a:ext cx="2331846" cy="185738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94"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142984"/>
          <a:ext cx="8229600" cy="52214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94" name="Picture 2" descr="H:\bluetooth\m0Nj67OsTr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1500174"/>
            <a:ext cx="1697038" cy="249872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828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785794"/>
          <a:ext cx="8229600" cy="52214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19" name="Picture 3" descr="H:\bluetooth\IMG_02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285728"/>
            <a:ext cx="1785950" cy="2143140"/>
          </a:xfrm>
          <a:prstGeom prst="rect">
            <a:avLst/>
          </a:prstGeom>
          <a:noFill/>
        </p:spPr>
      </p:pic>
      <p:pic>
        <p:nvPicPr>
          <p:cNvPr id="9222" name="Picture 6" descr="H:\bluetooth\IMG_028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9190" y="2000240"/>
            <a:ext cx="1785935" cy="2357454"/>
          </a:xfrm>
          <a:prstGeom prst="rect">
            <a:avLst/>
          </a:prstGeom>
          <a:noFill/>
        </p:spPr>
      </p:pic>
      <p:pic>
        <p:nvPicPr>
          <p:cNvPr id="9223" name="Picture 7" descr="H:\bluetooth\IMG_0283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7752" y="4214818"/>
            <a:ext cx="1922460" cy="245585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311">
    <p:strip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629</TotalTime>
  <Words>216</Words>
  <Application>Microsoft Office PowerPoint</Application>
  <PresentationFormat>Экран (4:3)</PresentationFormat>
  <Paragraphs>63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Литейная</vt:lpstr>
      <vt:lpstr>Слайд 1</vt:lpstr>
      <vt:lpstr>Кратко про нас   </vt:lpstr>
      <vt:lpstr>Выпускники Ниджилинской СОШ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ЭРЭЛ</vt:lpstr>
      <vt:lpstr>ДЕТСТВО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Выпускники 2014 года.</dc:title>
  <dc:creator>Лоли</dc:creator>
  <cp:lastModifiedBy>Лоли</cp:lastModifiedBy>
  <cp:revision>65</cp:revision>
  <dcterms:created xsi:type="dcterms:W3CDTF">2014-03-03T07:06:44Z</dcterms:created>
  <dcterms:modified xsi:type="dcterms:W3CDTF">2014-03-06T03:52:01Z</dcterms:modified>
</cp:coreProperties>
</file>