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ls" ContentType="application/vnd.ms-exce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9" r:id="rId7"/>
    <p:sldId id="261" r:id="rId8"/>
    <p:sldId id="270" r:id="rId9"/>
    <p:sldId id="264" r:id="rId10"/>
    <p:sldId id="265" r:id="rId11"/>
    <p:sldId id="266" r:id="rId12"/>
    <p:sldId id="267" r:id="rId13"/>
    <p:sldId id="272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C30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8D6E8B5-E0A1-4467-B513-8A4BBCB982DC}" type="doc">
      <dgm:prSet loTypeId="urn:microsoft.com/office/officeart/2005/8/layout/equation1" loCatId="relationship" qsTypeId="urn:microsoft.com/office/officeart/2005/8/quickstyle/simple1" qsCatId="simple" csTypeId="urn:microsoft.com/office/officeart/2005/8/colors/accent0_3" csCatId="mainScheme" phldr="1"/>
      <dgm:spPr/>
    </dgm:pt>
    <dgm:pt modelId="{25B6BEFC-19FE-4AF8-B074-3E2E662AB484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FFFF00"/>
              </a:solidFill>
            </a:rPr>
            <a:t>топливо</a:t>
          </a:r>
          <a:endParaRPr lang="ru-RU" sz="2400" b="1" dirty="0">
            <a:solidFill>
              <a:srgbClr val="FFFF00"/>
            </a:solidFill>
          </a:endParaRPr>
        </a:p>
      </dgm:t>
    </dgm:pt>
    <dgm:pt modelId="{9779AD47-5599-4314-A85D-400804CC3ECF}" type="parTrans" cxnId="{ED23220F-66FC-454D-855C-9D08999E192E}">
      <dgm:prSet/>
      <dgm:spPr/>
      <dgm:t>
        <a:bodyPr/>
        <a:lstStyle/>
        <a:p>
          <a:endParaRPr lang="ru-RU"/>
        </a:p>
      </dgm:t>
    </dgm:pt>
    <dgm:pt modelId="{DB375C44-F5F4-4ECF-AB45-3C07A6C3ADF3}" type="sibTrans" cxnId="{ED23220F-66FC-454D-855C-9D08999E192E}">
      <dgm:prSet/>
      <dgm:spPr/>
      <dgm:t>
        <a:bodyPr/>
        <a:lstStyle/>
        <a:p>
          <a:endParaRPr lang="ru-RU" b="1"/>
        </a:p>
      </dgm:t>
    </dgm:pt>
    <dgm:pt modelId="{9CD1351D-D374-4176-9BB4-4D7D93925FB3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FFFF00"/>
              </a:solidFill>
            </a:rPr>
            <a:t>Бесплатное жилье</a:t>
          </a:r>
          <a:endParaRPr lang="ru-RU" sz="1800" b="1" dirty="0">
            <a:solidFill>
              <a:srgbClr val="FFFF00"/>
            </a:solidFill>
          </a:endParaRPr>
        </a:p>
      </dgm:t>
    </dgm:pt>
    <dgm:pt modelId="{EB6CD85C-EA55-4266-9F26-8C3DD4C22EAD}" type="parTrans" cxnId="{3BC0DAC0-978C-4FD8-A3A0-993F6CFB66AD}">
      <dgm:prSet/>
      <dgm:spPr/>
      <dgm:t>
        <a:bodyPr/>
        <a:lstStyle/>
        <a:p>
          <a:endParaRPr lang="ru-RU"/>
        </a:p>
      </dgm:t>
    </dgm:pt>
    <dgm:pt modelId="{0BBE6A88-9816-466F-B6C3-CFAAF1B04CBF}" type="sibTrans" cxnId="{3BC0DAC0-978C-4FD8-A3A0-993F6CFB66AD}">
      <dgm:prSet/>
      <dgm:spPr/>
      <dgm:t>
        <a:bodyPr/>
        <a:lstStyle/>
        <a:p>
          <a:endParaRPr lang="ru-RU" b="1"/>
        </a:p>
      </dgm:t>
    </dgm:pt>
    <dgm:pt modelId="{D1ECE0D8-EC17-4407-B87A-FD7664B81F2C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</a:rPr>
            <a:t>Льготы</a:t>
          </a:r>
          <a:endParaRPr lang="ru-RU" b="1" dirty="0">
            <a:solidFill>
              <a:srgbClr val="FFFF00"/>
            </a:solidFill>
          </a:endParaRPr>
        </a:p>
      </dgm:t>
    </dgm:pt>
    <dgm:pt modelId="{F072B230-5799-4CF2-B9E3-260B82061EDB}" type="parTrans" cxnId="{8F5D46CC-7710-4040-B1FF-C5E5D40235D4}">
      <dgm:prSet/>
      <dgm:spPr/>
      <dgm:t>
        <a:bodyPr/>
        <a:lstStyle/>
        <a:p>
          <a:endParaRPr lang="ru-RU"/>
        </a:p>
      </dgm:t>
    </dgm:pt>
    <dgm:pt modelId="{54E1C43F-0258-4E96-A642-8E26327D0492}" type="sibTrans" cxnId="{8F5D46CC-7710-4040-B1FF-C5E5D40235D4}">
      <dgm:prSet/>
      <dgm:spPr/>
      <dgm:t>
        <a:bodyPr/>
        <a:lstStyle/>
        <a:p>
          <a:endParaRPr lang="ru-RU"/>
        </a:p>
      </dgm:t>
    </dgm:pt>
    <dgm:pt modelId="{E23D50AC-3D4C-431F-ABAB-510326DF7FFB}" type="pres">
      <dgm:prSet presAssocID="{E8D6E8B5-E0A1-4467-B513-8A4BBCB982DC}" presName="linearFlow" presStyleCnt="0">
        <dgm:presLayoutVars>
          <dgm:dir/>
          <dgm:resizeHandles val="exact"/>
        </dgm:presLayoutVars>
      </dgm:prSet>
      <dgm:spPr/>
    </dgm:pt>
    <dgm:pt modelId="{B006CC1C-D33D-4D9F-9E3A-8C6916EDF9BD}" type="pres">
      <dgm:prSet presAssocID="{25B6BEFC-19FE-4AF8-B074-3E2E662AB484}" presName="node" presStyleLbl="node1" presStyleIdx="0" presStyleCnt="3" custLinFactNeighborX="-20132" custLinFactNeighborY="6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F83C19-49BF-4C49-A994-866994A8A2C4}" type="pres">
      <dgm:prSet presAssocID="{DB375C44-F5F4-4ECF-AB45-3C07A6C3ADF3}" presName="spacerL" presStyleCnt="0"/>
      <dgm:spPr/>
    </dgm:pt>
    <dgm:pt modelId="{E0CFF4A8-8B1D-433C-B953-38B933B0A19F}" type="pres">
      <dgm:prSet presAssocID="{DB375C44-F5F4-4ECF-AB45-3C07A6C3ADF3}" presName="sibTrans" presStyleLbl="sibTrans2D1" presStyleIdx="0" presStyleCnt="2"/>
      <dgm:spPr/>
      <dgm:t>
        <a:bodyPr/>
        <a:lstStyle/>
        <a:p>
          <a:endParaRPr lang="ru-RU"/>
        </a:p>
      </dgm:t>
    </dgm:pt>
    <dgm:pt modelId="{B211FF74-6520-43FE-A5C7-8A542078F2CE}" type="pres">
      <dgm:prSet presAssocID="{DB375C44-F5F4-4ECF-AB45-3C07A6C3ADF3}" presName="spacerR" presStyleCnt="0"/>
      <dgm:spPr/>
    </dgm:pt>
    <dgm:pt modelId="{CE5FCD27-8BA2-4337-B341-011482C7AE44}" type="pres">
      <dgm:prSet presAssocID="{9CD1351D-D374-4176-9BB4-4D7D93925FB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B4A434-E8B2-413A-83E8-CFC6E88FCDFB}" type="pres">
      <dgm:prSet presAssocID="{0BBE6A88-9816-466F-B6C3-CFAAF1B04CBF}" presName="spacerL" presStyleCnt="0"/>
      <dgm:spPr/>
    </dgm:pt>
    <dgm:pt modelId="{711CA28D-A21A-434E-BA67-D419565FB120}" type="pres">
      <dgm:prSet presAssocID="{0BBE6A88-9816-466F-B6C3-CFAAF1B04CBF}" presName="sibTrans" presStyleLbl="sibTrans2D1" presStyleIdx="1" presStyleCnt="2"/>
      <dgm:spPr/>
      <dgm:t>
        <a:bodyPr/>
        <a:lstStyle/>
        <a:p>
          <a:endParaRPr lang="ru-RU"/>
        </a:p>
      </dgm:t>
    </dgm:pt>
    <dgm:pt modelId="{22AD608F-8C2B-4881-9102-A321B581437B}" type="pres">
      <dgm:prSet presAssocID="{0BBE6A88-9816-466F-B6C3-CFAAF1B04CBF}" presName="spacerR" presStyleCnt="0"/>
      <dgm:spPr/>
    </dgm:pt>
    <dgm:pt modelId="{28731207-1B51-41AE-8C11-AEC004B56B0E}" type="pres">
      <dgm:prSet presAssocID="{D1ECE0D8-EC17-4407-B87A-FD7664B81F2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D23220F-66FC-454D-855C-9D08999E192E}" srcId="{E8D6E8B5-E0A1-4467-B513-8A4BBCB982DC}" destId="{25B6BEFC-19FE-4AF8-B074-3E2E662AB484}" srcOrd="0" destOrd="0" parTransId="{9779AD47-5599-4314-A85D-400804CC3ECF}" sibTransId="{DB375C44-F5F4-4ECF-AB45-3C07A6C3ADF3}"/>
    <dgm:cxn modelId="{3BC0DAC0-978C-4FD8-A3A0-993F6CFB66AD}" srcId="{E8D6E8B5-E0A1-4467-B513-8A4BBCB982DC}" destId="{9CD1351D-D374-4176-9BB4-4D7D93925FB3}" srcOrd="1" destOrd="0" parTransId="{EB6CD85C-EA55-4266-9F26-8C3DD4C22EAD}" sibTransId="{0BBE6A88-9816-466F-B6C3-CFAAF1B04CBF}"/>
    <dgm:cxn modelId="{9F0C4376-022C-46F6-8520-AE4BF9F0C1C7}" type="presOf" srcId="{DB375C44-F5F4-4ECF-AB45-3C07A6C3ADF3}" destId="{E0CFF4A8-8B1D-433C-B953-38B933B0A19F}" srcOrd="0" destOrd="0" presId="urn:microsoft.com/office/officeart/2005/8/layout/equation1"/>
    <dgm:cxn modelId="{8F5D46CC-7710-4040-B1FF-C5E5D40235D4}" srcId="{E8D6E8B5-E0A1-4467-B513-8A4BBCB982DC}" destId="{D1ECE0D8-EC17-4407-B87A-FD7664B81F2C}" srcOrd="2" destOrd="0" parTransId="{F072B230-5799-4CF2-B9E3-260B82061EDB}" sibTransId="{54E1C43F-0258-4E96-A642-8E26327D0492}"/>
    <dgm:cxn modelId="{A3C8C2DD-9594-4DF9-8D51-D2C2FC9069B3}" type="presOf" srcId="{D1ECE0D8-EC17-4407-B87A-FD7664B81F2C}" destId="{28731207-1B51-41AE-8C11-AEC004B56B0E}" srcOrd="0" destOrd="0" presId="urn:microsoft.com/office/officeart/2005/8/layout/equation1"/>
    <dgm:cxn modelId="{B6FFF506-5251-492E-BB7D-6785C8087B51}" type="presOf" srcId="{25B6BEFC-19FE-4AF8-B074-3E2E662AB484}" destId="{B006CC1C-D33D-4D9F-9E3A-8C6916EDF9BD}" srcOrd="0" destOrd="0" presId="urn:microsoft.com/office/officeart/2005/8/layout/equation1"/>
    <dgm:cxn modelId="{B94766D8-BB45-41F6-933F-5AB8B066E446}" type="presOf" srcId="{9CD1351D-D374-4176-9BB4-4D7D93925FB3}" destId="{CE5FCD27-8BA2-4337-B341-011482C7AE44}" srcOrd="0" destOrd="0" presId="urn:microsoft.com/office/officeart/2005/8/layout/equation1"/>
    <dgm:cxn modelId="{69883B55-52C8-4E45-971E-8E8F5BA9538F}" type="presOf" srcId="{0BBE6A88-9816-466F-B6C3-CFAAF1B04CBF}" destId="{711CA28D-A21A-434E-BA67-D419565FB120}" srcOrd="0" destOrd="0" presId="urn:microsoft.com/office/officeart/2005/8/layout/equation1"/>
    <dgm:cxn modelId="{0E637D4E-4545-412E-ABAD-63696174F7FA}" type="presOf" srcId="{E8D6E8B5-E0A1-4467-B513-8A4BBCB982DC}" destId="{E23D50AC-3D4C-431F-ABAB-510326DF7FFB}" srcOrd="0" destOrd="0" presId="urn:microsoft.com/office/officeart/2005/8/layout/equation1"/>
    <dgm:cxn modelId="{09359A93-EEAA-4CED-98FA-0A9CCB3DAD21}" type="presParOf" srcId="{E23D50AC-3D4C-431F-ABAB-510326DF7FFB}" destId="{B006CC1C-D33D-4D9F-9E3A-8C6916EDF9BD}" srcOrd="0" destOrd="0" presId="urn:microsoft.com/office/officeart/2005/8/layout/equation1"/>
    <dgm:cxn modelId="{6AACDAA8-19D9-4AA9-9AE1-A17617B915B5}" type="presParOf" srcId="{E23D50AC-3D4C-431F-ABAB-510326DF7FFB}" destId="{73F83C19-49BF-4C49-A994-866994A8A2C4}" srcOrd="1" destOrd="0" presId="urn:microsoft.com/office/officeart/2005/8/layout/equation1"/>
    <dgm:cxn modelId="{CB796976-5D45-47FE-A564-85481F0B15CC}" type="presParOf" srcId="{E23D50AC-3D4C-431F-ABAB-510326DF7FFB}" destId="{E0CFF4A8-8B1D-433C-B953-38B933B0A19F}" srcOrd="2" destOrd="0" presId="urn:microsoft.com/office/officeart/2005/8/layout/equation1"/>
    <dgm:cxn modelId="{E6872551-36A4-4381-B7B4-1FCE4C5D5086}" type="presParOf" srcId="{E23D50AC-3D4C-431F-ABAB-510326DF7FFB}" destId="{B211FF74-6520-43FE-A5C7-8A542078F2CE}" srcOrd="3" destOrd="0" presId="urn:microsoft.com/office/officeart/2005/8/layout/equation1"/>
    <dgm:cxn modelId="{4BF7181E-6482-4872-888C-B1F74D798589}" type="presParOf" srcId="{E23D50AC-3D4C-431F-ABAB-510326DF7FFB}" destId="{CE5FCD27-8BA2-4337-B341-011482C7AE44}" srcOrd="4" destOrd="0" presId="urn:microsoft.com/office/officeart/2005/8/layout/equation1"/>
    <dgm:cxn modelId="{2ADB84A5-7B48-4190-9B20-7544A7A5008B}" type="presParOf" srcId="{E23D50AC-3D4C-431F-ABAB-510326DF7FFB}" destId="{D7B4A434-E8B2-413A-83E8-CFC6E88FCDFB}" srcOrd="5" destOrd="0" presId="urn:microsoft.com/office/officeart/2005/8/layout/equation1"/>
    <dgm:cxn modelId="{7442932B-6AB7-44D0-AAE5-2C48E1038EF9}" type="presParOf" srcId="{E23D50AC-3D4C-431F-ABAB-510326DF7FFB}" destId="{711CA28D-A21A-434E-BA67-D419565FB120}" srcOrd="6" destOrd="0" presId="urn:microsoft.com/office/officeart/2005/8/layout/equation1"/>
    <dgm:cxn modelId="{FE7579BB-369A-481C-8105-7638CD983055}" type="presParOf" srcId="{E23D50AC-3D4C-431F-ABAB-510326DF7FFB}" destId="{22AD608F-8C2B-4881-9102-A321B581437B}" srcOrd="7" destOrd="0" presId="urn:microsoft.com/office/officeart/2005/8/layout/equation1"/>
    <dgm:cxn modelId="{49400F9B-48BF-4FAF-999D-04234A83A4DA}" type="presParOf" srcId="{E23D50AC-3D4C-431F-ABAB-510326DF7FFB}" destId="{28731207-1B51-41AE-8C11-AEC004B56B0E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51A8E05-E50B-4F96-9EAC-E1A050481608}" type="doc">
      <dgm:prSet loTypeId="urn:microsoft.com/office/officeart/2005/8/layout/hList1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093966D8-D027-43F4-B5CA-03FC91445CB2}">
      <dgm:prSet phldrT="[Текст]"/>
      <dgm:spPr/>
      <dgm:t>
        <a:bodyPr/>
        <a:lstStyle/>
        <a:p>
          <a:r>
            <a:rPr lang="ru-RU" b="1" dirty="0" smtClean="0">
              <a:solidFill>
                <a:srgbClr val="00B050"/>
              </a:solidFill>
            </a:rPr>
            <a:t>Основной удлиненный оплачиваемый отпуск</a:t>
          </a:r>
          <a:endParaRPr lang="ru-RU" b="1" dirty="0">
            <a:solidFill>
              <a:srgbClr val="00B050"/>
            </a:solidFill>
          </a:endParaRPr>
        </a:p>
      </dgm:t>
    </dgm:pt>
    <dgm:pt modelId="{1E686B14-8074-471C-AF20-CA73A43C2620}" type="parTrans" cxnId="{3E18A144-6ED1-4D93-B4A6-8D4D49469882}">
      <dgm:prSet/>
      <dgm:spPr/>
      <dgm:t>
        <a:bodyPr/>
        <a:lstStyle/>
        <a:p>
          <a:endParaRPr lang="ru-RU"/>
        </a:p>
      </dgm:t>
    </dgm:pt>
    <dgm:pt modelId="{33BB34A0-2217-43C9-81C6-8218FEE78632}" type="sibTrans" cxnId="{3E18A144-6ED1-4D93-B4A6-8D4D49469882}">
      <dgm:prSet/>
      <dgm:spPr/>
      <dgm:t>
        <a:bodyPr/>
        <a:lstStyle/>
        <a:p>
          <a:endParaRPr lang="ru-RU"/>
        </a:p>
      </dgm:t>
    </dgm:pt>
    <dgm:pt modelId="{14424688-289E-41DC-94C3-7C21688FE546}">
      <dgm:prSet phldrT="[Текст]"/>
      <dgm:spPr/>
      <dgm:t>
        <a:bodyPr/>
        <a:lstStyle/>
        <a:p>
          <a:r>
            <a:rPr lang="ru-RU" dirty="0" smtClean="0"/>
            <a:t>От 46 </a:t>
          </a:r>
          <a:r>
            <a:rPr lang="ru-RU" smtClean="0"/>
            <a:t>до </a:t>
          </a:r>
          <a:r>
            <a:rPr lang="ru-RU" smtClean="0"/>
            <a:t>72 </a:t>
          </a:r>
          <a:r>
            <a:rPr lang="ru-RU" dirty="0" smtClean="0"/>
            <a:t>календарных дней</a:t>
          </a:r>
          <a:endParaRPr lang="ru-RU" dirty="0"/>
        </a:p>
      </dgm:t>
    </dgm:pt>
    <dgm:pt modelId="{AB1BCD3A-C1BF-4446-998D-A2B9B2214CC8}" type="parTrans" cxnId="{F274E2A7-BBC0-4F6E-8580-3061DFB02B5D}">
      <dgm:prSet/>
      <dgm:spPr/>
      <dgm:t>
        <a:bodyPr/>
        <a:lstStyle/>
        <a:p>
          <a:endParaRPr lang="ru-RU"/>
        </a:p>
      </dgm:t>
    </dgm:pt>
    <dgm:pt modelId="{3F06528D-BF7A-4C0F-A0BD-64C6415B2BB4}" type="sibTrans" cxnId="{F274E2A7-BBC0-4F6E-8580-3061DFB02B5D}">
      <dgm:prSet/>
      <dgm:spPr/>
      <dgm:t>
        <a:bodyPr/>
        <a:lstStyle/>
        <a:p>
          <a:endParaRPr lang="ru-RU"/>
        </a:p>
      </dgm:t>
    </dgm:pt>
    <dgm:pt modelId="{C7ADB2EF-0574-45F7-A266-C5D6E831858C}">
      <dgm:prSet phldrT="[Текст]"/>
      <dgm:spPr/>
      <dgm:t>
        <a:bodyPr/>
        <a:lstStyle/>
        <a:p>
          <a:r>
            <a:rPr lang="ru-RU" b="1" dirty="0" smtClean="0">
              <a:solidFill>
                <a:srgbClr val="00B050"/>
              </a:solidFill>
            </a:rPr>
            <a:t>Дополнительный отпуск</a:t>
          </a:r>
          <a:endParaRPr lang="ru-RU" b="1" dirty="0">
            <a:solidFill>
              <a:srgbClr val="00B050"/>
            </a:solidFill>
          </a:endParaRPr>
        </a:p>
      </dgm:t>
    </dgm:pt>
    <dgm:pt modelId="{C2619408-14FB-4AB4-888E-CFE2662769BD}" type="parTrans" cxnId="{262F227F-93F2-4560-902C-E5E5B0950531}">
      <dgm:prSet/>
      <dgm:spPr/>
      <dgm:t>
        <a:bodyPr/>
        <a:lstStyle/>
        <a:p>
          <a:endParaRPr lang="ru-RU"/>
        </a:p>
      </dgm:t>
    </dgm:pt>
    <dgm:pt modelId="{671CAEC4-5EAE-4495-9A7B-2C275D4C6E3B}" type="sibTrans" cxnId="{262F227F-93F2-4560-902C-E5E5B0950531}">
      <dgm:prSet/>
      <dgm:spPr/>
      <dgm:t>
        <a:bodyPr/>
        <a:lstStyle/>
        <a:p>
          <a:endParaRPr lang="ru-RU"/>
        </a:p>
      </dgm:t>
    </dgm:pt>
    <dgm:pt modelId="{23D04FF7-C88A-4B56-9BE7-FC2F6C54B413}">
      <dgm:prSet phldrT="[Текст]"/>
      <dgm:spPr/>
      <dgm:t>
        <a:bodyPr/>
        <a:lstStyle/>
        <a:p>
          <a:r>
            <a:rPr lang="ru-RU" dirty="0" smtClean="0"/>
            <a:t>До 1 года раз в 10 лет</a:t>
          </a:r>
          <a:endParaRPr lang="ru-RU" dirty="0"/>
        </a:p>
      </dgm:t>
    </dgm:pt>
    <dgm:pt modelId="{394D9B30-CC1C-4DD2-868D-98C04E6D1C69}" type="parTrans" cxnId="{12216E85-9126-43C0-A2E4-D3A08C93D413}">
      <dgm:prSet/>
      <dgm:spPr/>
      <dgm:t>
        <a:bodyPr/>
        <a:lstStyle/>
        <a:p>
          <a:endParaRPr lang="ru-RU"/>
        </a:p>
      </dgm:t>
    </dgm:pt>
    <dgm:pt modelId="{CB40BB6B-469F-4A31-AFC7-660D9DBA0A59}" type="sibTrans" cxnId="{12216E85-9126-43C0-A2E4-D3A08C93D413}">
      <dgm:prSet/>
      <dgm:spPr/>
      <dgm:t>
        <a:bodyPr/>
        <a:lstStyle/>
        <a:p>
          <a:endParaRPr lang="ru-RU"/>
        </a:p>
      </dgm:t>
    </dgm:pt>
    <dgm:pt modelId="{7229508F-45E5-4B2E-BA71-DB890F866C5C}">
      <dgm:prSet phldrT="[Текст]"/>
      <dgm:spPr/>
      <dgm:t>
        <a:bodyPr/>
        <a:lstStyle/>
        <a:p>
          <a:r>
            <a:rPr lang="ru-RU" dirty="0" smtClean="0"/>
            <a:t>28 календарных дней</a:t>
          </a:r>
          <a:endParaRPr lang="ru-RU" dirty="0"/>
        </a:p>
      </dgm:t>
    </dgm:pt>
    <dgm:pt modelId="{9E20345F-CAC2-4FBD-95CA-EF238BCF2400}" type="sibTrans" cxnId="{3295726C-9340-4C59-B5EC-C25EFF2704F3}">
      <dgm:prSet/>
      <dgm:spPr/>
      <dgm:t>
        <a:bodyPr/>
        <a:lstStyle/>
        <a:p>
          <a:endParaRPr lang="ru-RU"/>
        </a:p>
      </dgm:t>
    </dgm:pt>
    <dgm:pt modelId="{A41F110C-44AB-4AAC-A68F-C05359B6E105}" type="parTrans" cxnId="{3295726C-9340-4C59-B5EC-C25EFF2704F3}">
      <dgm:prSet/>
      <dgm:spPr/>
      <dgm:t>
        <a:bodyPr/>
        <a:lstStyle/>
        <a:p>
          <a:endParaRPr lang="ru-RU"/>
        </a:p>
      </dgm:t>
    </dgm:pt>
    <dgm:pt modelId="{A538AA6B-A217-4766-A464-9537E9EECB20}">
      <dgm:prSet phldrT="[Текст]"/>
      <dgm:spPr/>
      <dgm:t>
        <a:bodyPr/>
        <a:lstStyle/>
        <a:p>
          <a:r>
            <a:rPr lang="ru-RU" b="1" dirty="0" smtClean="0">
              <a:solidFill>
                <a:srgbClr val="00B050"/>
              </a:solidFill>
            </a:rPr>
            <a:t>Ежегодный основной оплачиваемый  отпуск</a:t>
          </a:r>
          <a:endParaRPr lang="ru-RU" b="1" dirty="0">
            <a:solidFill>
              <a:srgbClr val="00B050"/>
            </a:solidFill>
          </a:endParaRPr>
        </a:p>
      </dgm:t>
    </dgm:pt>
    <dgm:pt modelId="{DC311EFA-CEAD-4625-9B32-F1FD03BB30BE}" type="sibTrans" cxnId="{A913F2C3-C5D9-489A-A580-D72E2C0111F4}">
      <dgm:prSet/>
      <dgm:spPr/>
      <dgm:t>
        <a:bodyPr/>
        <a:lstStyle/>
        <a:p>
          <a:endParaRPr lang="ru-RU"/>
        </a:p>
      </dgm:t>
    </dgm:pt>
    <dgm:pt modelId="{35FF4455-98EC-485D-A79F-36B47DB9F7C3}" type="parTrans" cxnId="{A913F2C3-C5D9-489A-A580-D72E2C0111F4}">
      <dgm:prSet/>
      <dgm:spPr/>
      <dgm:t>
        <a:bodyPr/>
        <a:lstStyle/>
        <a:p>
          <a:endParaRPr lang="ru-RU"/>
        </a:p>
      </dgm:t>
    </dgm:pt>
    <dgm:pt modelId="{8A135B2D-5550-472D-9573-B19AC7420ED3}" type="pres">
      <dgm:prSet presAssocID="{151A8E05-E50B-4F96-9EAC-E1A05048160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B196964-B5BC-4A39-83D7-C9F29883C101}" type="pres">
      <dgm:prSet presAssocID="{A538AA6B-A217-4766-A464-9537E9EECB20}" presName="composite" presStyleCnt="0"/>
      <dgm:spPr/>
    </dgm:pt>
    <dgm:pt modelId="{A1021ABA-49AE-4384-95EE-3CD2AF539390}" type="pres">
      <dgm:prSet presAssocID="{A538AA6B-A217-4766-A464-9537E9EECB20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AD6EB7-126E-4E5F-8AAE-72AEA750CBB7}" type="pres">
      <dgm:prSet presAssocID="{A538AA6B-A217-4766-A464-9537E9EECB20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7D8088-18AC-401D-836B-EB99D032019C}" type="pres">
      <dgm:prSet presAssocID="{DC311EFA-CEAD-4625-9B32-F1FD03BB30BE}" presName="space" presStyleCnt="0"/>
      <dgm:spPr/>
    </dgm:pt>
    <dgm:pt modelId="{32EE9990-282E-49F9-AED2-7238DD67368E}" type="pres">
      <dgm:prSet presAssocID="{093966D8-D027-43F4-B5CA-03FC91445CB2}" presName="composite" presStyleCnt="0"/>
      <dgm:spPr/>
    </dgm:pt>
    <dgm:pt modelId="{96DF9487-BEDA-40EE-93C8-01E6030EF349}" type="pres">
      <dgm:prSet presAssocID="{093966D8-D027-43F4-B5CA-03FC91445CB2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1FDB66-C3BA-430A-9D8C-1A63AA72A644}" type="pres">
      <dgm:prSet presAssocID="{093966D8-D027-43F4-B5CA-03FC91445CB2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1EF9D0-621D-4D39-9278-30074C03B27A}" type="pres">
      <dgm:prSet presAssocID="{33BB34A0-2217-43C9-81C6-8218FEE78632}" presName="space" presStyleCnt="0"/>
      <dgm:spPr/>
    </dgm:pt>
    <dgm:pt modelId="{B2C3E322-4810-42CB-84FD-042680EC7521}" type="pres">
      <dgm:prSet presAssocID="{C7ADB2EF-0574-45F7-A266-C5D6E831858C}" presName="composite" presStyleCnt="0"/>
      <dgm:spPr/>
    </dgm:pt>
    <dgm:pt modelId="{E75EC07D-51D2-44D1-A5B7-032CAB85F684}" type="pres">
      <dgm:prSet presAssocID="{C7ADB2EF-0574-45F7-A266-C5D6E831858C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8E6437-B9B7-4AA3-A61B-E51239E2E366}" type="pres">
      <dgm:prSet presAssocID="{C7ADB2EF-0574-45F7-A266-C5D6E831858C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E18A144-6ED1-4D93-B4A6-8D4D49469882}" srcId="{151A8E05-E50B-4F96-9EAC-E1A050481608}" destId="{093966D8-D027-43F4-B5CA-03FC91445CB2}" srcOrd="1" destOrd="0" parTransId="{1E686B14-8074-471C-AF20-CA73A43C2620}" sibTransId="{33BB34A0-2217-43C9-81C6-8218FEE78632}"/>
    <dgm:cxn modelId="{12216E85-9126-43C0-A2E4-D3A08C93D413}" srcId="{C7ADB2EF-0574-45F7-A266-C5D6E831858C}" destId="{23D04FF7-C88A-4B56-9BE7-FC2F6C54B413}" srcOrd="0" destOrd="0" parTransId="{394D9B30-CC1C-4DD2-868D-98C04E6D1C69}" sibTransId="{CB40BB6B-469F-4A31-AFC7-660D9DBA0A59}"/>
    <dgm:cxn modelId="{F274E2A7-BBC0-4F6E-8580-3061DFB02B5D}" srcId="{093966D8-D027-43F4-B5CA-03FC91445CB2}" destId="{14424688-289E-41DC-94C3-7C21688FE546}" srcOrd="0" destOrd="0" parTransId="{AB1BCD3A-C1BF-4446-998D-A2B9B2214CC8}" sibTransId="{3F06528D-BF7A-4C0F-A0BD-64C6415B2BB4}"/>
    <dgm:cxn modelId="{A6764225-91D3-4718-950B-C5A838CAB611}" type="presOf" srcId="{C7ADB2EF-0574-45F7-A266-C5D6E831858C}" destId="{E75EC07D-51D2-44D1-A5B7-032CAB85F684}" srcOrd="0" destOrd="0" presId="urn:microsoft.com/office/officeart/2005/8/layout/hList1"/>
    <dgm:cxn modelId="{8CA36D44-7D65-4F32-BBB5-0A2331ED553C}" type="presOf" srcId="{7229508F-45E5-4B2E-BA71-DB890F866C5C}" destId="{71AD6EB7-126E-4E5F-8AAE-72AEA750CBB7}" srcOrd="0" destOrd="0" presId="urn:microsoft.com/office/officeart/2005/8/layout/hList1"/>
    <dgm:cxn modelId="{FDB7CC76-5250-4369-85F5-750A81909797}" type="presOf" srcId="{151A8E05-E50B-4F96-9EAC-E1A050481608}" destId="{8A135B2D-5550-472D-9573-B19AC7420ED3}" srcOrd="0" destOrd="0" presId="urn:microsoft.com/office/officeart/2005/8/layout/hList1"/>
    <dgm:cxn modelId="{3295726C-9340-4C59-B5EC-C25EFF2704F3}" srcId="{A538AA6B-A217-4766-A464-9537E9EECB20}" destId="{7229508F-45E5-4B2E-BA71-DB890F866C5C}" srcOrd="0" destOrd="0" parTransId="{A41F110C-44AB-4AAC-A68F-C05359B6E105}" sibTransId="{9E20345F-CAC2-4FBD-95CA-EF238BCF2400}"/>
    <dgm:cxn modelId="{8F43CCA2-E5E5-46F9-8EF4-D15D20AFF457}" type="presOf" srcId="{14424688-289E-41DC-94C3-7C21688FE546}" destId="{D41FDB66-C3BA-430A-9D8C-1A63AA72A644}" srcOrd="0" destOrd="0" presId="urn:microsoft.com/office/officeart/2005/8/layout/hList1"/>
    <dgm:cxn modelId="{7F78332F-6F23-44C7-A7F9-C85363FC9907}" type="presOf" srcId="{23D04FF7-C88A-4B56-9BE7-FC2F6C54B413}" destId="{7E8E6437-B9B7-4AA3-A61B-E51239E2E366}" srcOrd="0" destOrd="0" presId="urn:microsoft.com/office/officeart/2005/8/layout/hList1"/>
    <dgm:cxn modelId="{88C762C5-4A02-42B7-BD64-B5B84659A913}" type="presOf" srcId="{093966D8-D027-43F4-B5CA-03FC91445CB2}" destId="{96DF9487-BEDA-40EE-93C8-01E6030EF349}" srcOrd="0" destOrd="0" presId="urn:microsoft.com/office/officeart/2005/8/layout/hList1"/>
    <dgm:cxn modelId="{A913F2C3-C5D9-489A-A580-D72E2C0111F4}" srcId="{151A8E05-E50B-4F96-9EAC-E1A050481608}" destId="{A538AA6B-A217-4766-A464-9537E9EECB20}" srcOrd="0" destOrd="0" parTransId="{35FF4455-98EC-485D-A79F-36B47DB9F7C3}" sibTransId="{DC311EFA-CEAD-4625-9B32-F1FD03BB30BE}"/>
    <dgm:cxn modelId="{58E97F58-6D02-4E24-97A1-BA64F5BD5D25}" type="presOf" srcId="{A538AA6B-A217-4766-A464-9537E9EECB20}" destId="{A1021ABA-49AE-4384-95EE-3CD2AF539390}" srcOrd="0" destOrd="0" presId="urn:microsoft.com/office/officeart/2005/8/layout/hList1"/>
    <dgm:cxn modelId="{262F227F-93F2-4560-902C-E5E5B0950531}" srcId="{151A8E05-E50B-4F96-9EAC-E1A050481608}" destId="{C7ADB2EF-0574-45F7-A266-C5D6E831858C}" srcOrd="2" destOrd="0" parTransId="{C2619408-14FB-4AB4-888E-CFE2662769BD}" sibTransId="{671CAEC4-5EAE-4495-9A7B-2C275D4C6E3B}"/>
    <dgm:cxn modelId="{47CD5F8F-0CD9-4CA5-9B4A-6C7FF5195A21}" type="presParOf" srcId="{8A135B2D-5550-472D-9573-B19AC7420ED3}" destId="{6B196964-B5BC-4A39-83D7-C9F29883C101}" srcOrd="0" destOrd="0" presId="urn:microsoft.com/office/officeart/2005/8/layout/hList1"/>
    <dgm:cxn modelId="{856544CE-82BF-42A4-A4DF-9BFDD35F9856}" type="presParOf" srcId="{6B196964-B5BC-4A39-83D7-C9F29883C101}" destId="{A1021ABA-49AE-4384-95EE-3CD2AF539390}" srcOrd="0" destOrd="0" presId="urn:microsoft.com/office/officeart/2005/8/layout/hList1"/>
    <dgm:cxn modelId="{B19918E8-DFC9-4F9B-A04B-984662F9E06D}" type="presParOf" srcId="{6B196964-B5BC-4A39-83D7-C9F29883C101}" destId="{71AD6EB7-126E-4E5F-8AAE-72AEA750CBB7}" srcOrd="1" destOrd="0" presId="urn:microsoft.com/office/officeart/2005/8/layout/hList1"/>
    <dgm:cxn modelId="{F83ECDB6-31F9-4259-BCEB-601C8E5DBD4A}" type="presParOf" srcId="{8A135B2D-5550-472D-9573-B19AC7420ED3}" destId="{B37D8088-18AC-401D-836B-EB99D032019C}" srcOrd="1" destOrd="0" presId="urn:microsoft.com/office/officeart/2005/8/layout/hList1"/>
    <dgm:cxn modelId="{A55C9275-7F6C-4528-9D6F-76EE2659721A}" type="presParOf" srcId="{8A135B2D-5550-472D-9573-B19AC7420ED3}" destId="{32EE9990-282E-49F9-AED2-7238DD67368E}" srcOrd="2" destOrd="0" presId="urn:microsoft.com/office/officeart/2005/8/layout/hList1"/>
    <dgm:cxn modelId="{8C023FE2-70C0-4738-A647-795C4AA75333}" type="presParOf" srcId="{32EE9990-282E-49F9-AED2-7238DD67368E}" destId="{96DF9487-BEDA-40EE-93C8-01E6030EF349}" srcOrd="0" destOrd="0" presId="urn:microsoft.com/office/officeart/2005/8/layout/hList1"/>
    <dgm:cxn modelId="{2087218A-5604-494F-AF73-1CA143B6E245}" type="presParOf" srcId="{32EE9990-282E-49F9-AED2-7238DD67368E}" destId="{D41FDB66-C3BA-430A-9D8C-1A63AA72A644}" srcOrd="1" destOrd="0" presId="urn:microsoft.com/office/officeart/2005/8/layout/hList1"/>
    <dgm:cxn modelId="{A13D4E31-1842-4C30-A169-D1E7CB04329C}" type="presParOf" srcId="{8A135B2D-5550-472D-9573-B19AC7420ED3}" destId="{8B1EF9D0-621D-4D39-9278-30074C03B27A}" srcOrd="3" destOrd="0" presId="urn:microsoft.com/office/officeart/2005/8/layout/hList1"/>
    <dgm:cxn modelId="{3A7FEB11-5E24-4C4A-9C2B-0FB7F45A91D0}" type="presParOf" srcId="{8A135B2D-5550-472D-9573-B19AC7420ED3}" destId="{B2C3E322-4810-42CB-84FD-042680EC7521}" srcOrd="4" destOrd="0" presId="urn:microsoft.com/office/officeart/2005/8/layout/hList1"/>
    <dgm:cxn modelId="{9113BB59-47CF-421E-91D7-56DD4B5A29D7}" type="presParOf" srcId="{B2C3E322-4810-42CB-84FD-042680EC7521}" destId="{E75EC07D-51D2-44D1-A5B7-032CAB85F684}" srcOrd="0" destOrd="0" presId="urn:microsoft.com/office/officeart/2005/8/layout/hList1"/>
    <dgm:cxn modelId="{0BBE9640-06A6-4A65-8D85-7E207B2C17F1}" type="presParOf" srcId="{B2C3E322-4810-42CB-84FD-042680EC7521}" destId="{7E8E6437-B9B7-4AA3-A61B-E51239E2E366}" srcOrd="1" destOrd="0" presId="urn:microsoft.com/office/officeart/2005/8/layout/hList1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A6A4D12-19EE-4754-AD34-9AD76880F1EF}" type="doc">
      <dgm:prSet loTypeId="urn:microsoft.com/office/officeart/2005/8/layout/list1" loCatId="list" qsTypeId="urn:microsoft.com/office/officeart/2005/8/quickstyle/simple3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C0DBEDF6-7EAB-4960-A612-828E37CCDFDF}">
      <dgm:prSet phldrT="[Текст]" custT="1"/>
      <dgm:spPr/>
      <dgm:t>
        <a:bodyPr/>
        <a:lstStyle/>
        <a:p>
          <a:r>
            <a:rPr lang="ru-RU" sz="2400" b="1" dirty="0" smtClean="0"/>
            <a:t>Пенсии по выслуге лет</a:t>
          </a:r>
          <a:endParaRPr lang="ru-RU" sz="2400" b="1" dirty="0"/>
        </a:p>
      </dgm:t>
    </dgm:pt>
    <dgm:pt modelId="{11604BF0-7BD8-43B6-B222-C813832E42C7}" type="parTrans" cxnId="{FC940895-7427-4E6F-8A8F-E2ED53DDDFFB}">
      <dgm:prSet/>
      <dgm:spPr/>
      <dgm:t>
        <a:bodyPr/>
        <a:lstStyle/>
        <a:p>
          <a:endParaRPr lang="ru-RU"/>
        </a:p>
      </dgm:t>
    </dgm:pt>
    <dgm:pt modelId="{089C18F3-D05D-45E4-A2B1-4E3563858DFD}" type="sibTrans" cxnId="{FC940895-7427-4E6F-8A8F-E2ED53DDDFFB}">
      <dgm:prSet/>
      <dgm:spPr/>
      <dgm:t>
        <a:bodyPr/>
        <a:lstStyle/>
        <a:p>
          <a:endParaRPr lang="ru-RU"/>
        </a:p>
      </dgm:t>
    </dgm:pt>
    <dgm:pt modelId="{4C18278D-D342-45A0-98AA-4D44770A4574}">
      <dgm:prSet phldrT="[Текст]" custT="1"/>
      <dgm:spPr/>
      <dgm:t>
        <a:bodyPr/>
        <a:lstStyle/>
        <a:p>
          <a:r>
            <a:rPr lang="ru-RU" sz="2400" b="1" dirty="0" smtClean="0"/>
            <a:t>Отпуск педагогических работников</a:t>
          </a:r>
        </a:p>
      </dgm:t>
    </dgm:pt>
    <dgm:pt modelId="{44DA3C4F-543E-489C-A77F-2A6EF781CB99}" type="parTrans" cxnId="{5E7BFAF7-45DE-46A5-A765-E739C8D2B8F7}">
      <dgm:prSet/>
      <dgm:spPr/>
      <dgm:t>
        <a:bodyPr/>
        <a:lstStyle/>
        <a:p>
          <a:endParaRPr lang="ru-RU"/>
        </a:p>
      </dgm:t>
    </dgm:pt>
    <dgm:pt modelId="{06151998-D3DE-46B7-AB0B-6AA843474819}" type="sibTrans" cxnId="{5E7BFAF7-45DE-46A5-A765-E739C8D2B8F7}">
      <dgm:prSet/>
      <dgm:spPr/>
      <dgm:t>
        <a:bodyPr/>
        <a:lstStyle/>
        <a:p>
          <a:endParaRPr lang="ru-RU"/>
        </a:p>
      </dgm:t>
    </dgm:pt>
    <dgm:pt modelId="{5E2EEDB8-9CE1-486B-8FB9-3E9551D2C3A1}">
      <dgm:prSet phldrT="[Текст]" custT="1"/>
      <dgm:spPr/>
      <dgm:t>
        <a:bodyPr/>
        <a:lstStyle/>
        <a:p>
          <a:r>
            <a:rPr lang="ru-RU" sz="2400" b="1" dirty="0" smtClean="0"/>
            <a:t>Компенсации на книгоиздательскую продукцию</a:t>
          </a:r>
          <a:endParaRPr lang="ru-RU" sz="2400" b="1" dirty="0"/>
        </a:p>
      </dgm:t>
    </dgm:pt>
    <dgm:pt modelId="{E428497B-572A-4780-A865-134B825C4228}" type="parTrans" cxnId="{29F25B68-CD7F-4EC8-8FD1-F9190882FA5D}">
      <dgm:prSet/>
      <dgm:spPr/>
      <dgm:t>
        <a:bodyPr/>
        <a:lstStyle/>
        <a:p>
          <a:endParaRPr lang="ru-RU"/>
        </a:p>
      </dgm:t>
    </dgm:pt>
    <dgm:pt modelId="{E4EB449B-7B39-4D2F-B866-833D101EF9EE}" type="sibTrans" cxnId="{29F25B68-CD7F-4EC8-8FD1-F9190882FA5D}">
      <dgm:prSet/>
      <dgm:spPr/>
      <dgm:t>
        <a:bodyPr/>
        <a:lstStyle/>
        <a:p>
          <a:endParaRPr lang="ru-RU"/>
        </a:p>
      </dgm:t>
    </dgm:pt>
    <dgm:pt modelId="{8909B9ED-F751-49AC-9FE5-3CABCBFC79B2}">
      <dgm:prSet phldrT="[Текст]" custT="1"/>
      <dgm:spPr/>
      <dgm:t>
        <a:bodyPr/>
        <a:lstStyle/>
        <a:p>
          <a:r>
            <a:rPr lang="ru-RU" sz="2400" b="1" dirty="0" smtClean="0"/>
            <a:t>Льготы по коммунальным услугам</a:t>
          </a:r>
          <a:endParaRPr lang="ru-RU" sz="2400" b="1" dirty="0"/>
        </a:p>
      </dgm:t>
    </dgm:pt>
    <dgm:pt modelId="{C363BE33-D584-4414-A384-BD9B1E153DC1}" type="parTrans" cxnId="{296937D5-A964-46ED-98A8-4C95D95BF98B}">
      <dgm:prSet/>
      <dgm:spPr/>
      <dgm:t>
        <a:bodyPr/>
        <a:lstStyle/>
        <a:p>
          <a:endParaRPr lang="ru-RU"/>
        </a:p>
      </dgm:t>
    </dgm:pt>
    <dgm:pt modelId="{781EF323-B5C1-41D4-B38D-6C4BEB1481CC}" type="sibTrans" cxnId="{296937D5-A964-46ED-98A8-4C95D95BF98B}">
      <dgm:prSet/>
      <dgm:spPr/>
      <dgm:t>
        <a:bodyPr/>
        <a:lstStyle/>
        <a:p>
          <a:endParaRPr lang="ru-RU"/>
        </a:p>
      </dgm:t>
    </dgm:pt>
    <dgm:pt modelId="{6C63576D-6BFA-447B-BCE8-C97B7C51D9AA}">
      <dgm:prSet phldrT="[Текст]" custT="1"/>
      <dgm:spPr/>
      <dgm:t>
        <a:bodyPr/>
        <a:lstStyle/>
        <a:p>
          <a:r>
            <a:rPr lang="ru-RU" sz="2400" b="1" dirty="0" smtClean="0"/>
            <a:t>Пенсионное обеспечение</a:t>
          </a:r>
        </a:p>
      </dgm:t>
    </dgm:pt>
    <dgm:pt modelId="{8FC72714-6688-4461-BE2A-616A7FA86D75}" type="parTrans" cxnId="{7A5BD255-19F6-4E49-9554-0C2FC54EC16B}">
      <dgm:prSet/>
      <dgm:spPr/>
      <dgm:t>
        <a:bodyPr/>
        <a:lstStyle/>
        <a:p>
          <a:endParaRPr lang="ru-RU"/>
        </a:p>
      </dgm:t>
    </dgm:pt>
    <dgm:pt modelId="{DCDA118D-166A-4799-A741-DF21E1C3275F}" type="sibTrans" cxnId="{7A5BD255-19F6-4E49-9554-0C2FC54EC16B}">
      <dgm:prSet/>
      <dgm:spPr/>
      <dgm:t>
        <a:bodyPr/>
        <a:lstStyle/>
        <a:p>
          <a:endParaRPr lang="ru-RU"/>
        </a:p>
      </dgm:t>
    </dgm:pt>
    <dgm:pt modelId="{3725335F-2E89-448C-BEDE-E6BE7F10169A}" type="pres">
      <dgm:prSet presAssocID="{FA6A4D12-19EE-4754-AD34-9AD76880F1E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8D8577E-D8E8-4A75-9E44-388874B496E2}" type="pres">
      <dgm:prSet presAssocID="{C0DBEDF6-7EAB-4960-A612-828E37CCDFDF}" presName="parentLin" presStyleCnt="0"/>
      <dgm:spPr/>
    </dgm:pt>
    <dgm:pt modelId="{B4973D70-ADB1-49FC-83C1-D8D3E2BCF3C0}" type="pres">
      <dgm:prSet presAssocID="{C0DBEDF6-7EAB-4960-A612-828E37CCDFDF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55E9F01D-9412-478E-AF3B-A5B6FA933E2F}" type="pres">
      <dgm:prSet presAssocID="{C0DBEDF6-7EAB-4960-A612-828E37CCDFDF}" presName="parentText" presStyleLbl="node1" presStyleIdx="0" presStyleCnt="5" custLinFactNeighborX="-2784" custLinFactNeighborY="-413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6A4586-9702-49E3-86C2-B7886C08CE44}" type="pres">
      <dgm:prSet presAssocID="{C0DBEDF6-7EAB-4960-A612-828E37CCDFDF}" presName="negativeSpace" presStyleCnt="0"/>
      <dgm:spPr/>
    </dgm:pt>
    <dgm:pt modelId="{BBB17133-31E5-4F94-BE27-F2F9331471FB}" type="pres">
      <dgm:prSet presAssocID="{C0DBEDF6-7EAB-4960-A612-828E37CCDFDF}" presName="childText" presStyleLbl="conFgAcc1" presStyleIdx="0" presStyleCnt="5">
        <dgm:presLayoutVars>
          <dgm:bulletEnabled val="1"/>
        </dgm:presLayoutVars>
      </dgm:prSet>
      <dgm:spPr/>
    </dgm:pt>
    <dgm:pt modelId="{5301DCFB-C7CB-40FB-BD0B-088C5065A1BB}" type="pres">
      <dgm:prSet presAssocID="{089C18F3-D05D-45E4-A2B1-4E3563858DFD}" presName="spaceBetweenRectangles" presStyleCnt="0"/>
      <dgm:spPr/>
    </dgm:pt>
    <dgm:pt modelId="{1118A27F-F4E7-43F1-AA16-DA54FF7A591B}" type="pres">
      <dgm:prSet presAssocID="{8909B9ED-F751-49AC-9FE5-3CABCBFC79B2}" presName="parentLin" presStyleCnt="0"/>
      <dgm:spPr/>
    </dgm:pt>
    <dgm:pt modelId="{84713C2E-BB11-4AE9-ABC7-85525AFF5092}" type="pres">
      <dgm:prSet presAssocID="{8909B9ED-F751-49AC-9FE5-3CABCBFC79B2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6F80F84B-74EF-43C9-8713-0DDBE739054D}" type="pres">
      <dgm:prSet presAssocID="{8909B9ED-F751-49AC-9FE5-3CABCBFC79B2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90F81D-8DA4-4FF2-8F70-079F6694F7E7}" type="pres">
      <dgm:prSet presAssocID="{8909B9ED-F751-49AC-9FE5-3CABCBFC79B2}" presName="negativeSpace" presStyleCnt="0"/>
      <dgm:spPr/>
    </dgm:pt>
    <dgm:pt modelId="{C2D86D5D-F078-436D-A4EE-54DB6DD49747}" type="pres">
      <dgm:prSet presAssocID="{8909B9ED-F751-49AC-9FE5-3CABCBFC79B2}" presName="childText" presStyleLbl="conFgAcc1" presStyleIdx="1" presStyleCnt="5">
        <dgm:presLayoutVars>
          <dgm:bulletEnabled val="1"/>
        </dgm:presLayoutVars>
      </dgm:prSet>
      <dgm:spPr/>
    </dgm:pt>
    <dgm:pt modelId="{6F607EA0-E6A1-4CF0-A800-21169EEED2AF}" type="pres">
      <dgm:prSet presAssocID="{781EF323-B5C1-41D4-B38D-6C4BEB1481CC}" presName="spaceBetweenRectangles" presStyleCnt="0"/>
      <dgm:spPr/>
    </dgm:pt>
    <dgm:pt modelId="{256B901A-478F-4AD0-A678-133CDA2F283C}" type="pres">
      <dgm:prSet presAssocID="{5E2EEDB8-9CE1-486B-8FB9-3E9551D2C3A1}" presName="parentLin" presStyleCnt="0"/>
      <dgm:spPr/>
    </dgm:pt>
    <dgm:pt modelId="{5D9F6418-80D7-4919-B6C2-176040544492}" type="pres">
      <dgm:prSet presAssocID="{5E2EEDB8-9CE1-486B-8FB9-3E9551D2C3A1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0921BA79-9C8A-4CC4-83BC-CA4546870CDB}" type="pres">
      <dgm:prSet presAssocID="{5E2EEDB8-9CE1-486B-8FB9-3E9551D2C3A1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036CF8-6B6B-4103-85A0-A250DD863058}" type="pres">
      <dgm:prSet presAssocID="{5E2EEDB8-9CE1-486B-8FB9-3E9551D2C3A1}" presName="negativeSpace" presStyleCnt="0"/>
      <dgm:spPr/>
    </dgm:pt>
    <dgm:pt modelId="{925E58F7-D03F-4CCA-B1CD-10DF13126DA9}" type="pres">
      <dgm:prSet presAssocID="{5E2EEDB8-9CE1-486B-8FB9-3E9551D2C3A1}" presName="childText" presStyleLbl="conFgAcc1" presStyleIdx="2" presStyleCnt="5">
        <dgm:presLayoutVars>
          <dgm:bulletEnabled val="1"/>
        </dgm:presLayoutVars>
      </dgm:prSet>
      <dgm:spPr/>
    </dgm:pt>
    <dgm:pt modelId="{3F5FF4D4-8870-4B6E-ADB2-EE8BDF2E1BF3}" type="pres">
      <dgm:prSet presAssocID="{E4EB449B-7B39-4D2F-B866-833D101EF9EE}" presName="spaceBetweenRectangles" presStyleCnt="0"/>
      <dgm:spPr/>
    </dgm:pt>
    <dgm:pt modelId="{A81C620B-A56D-4FAA-B1B2-C771E6EA1CF2}" type="pres">
      <dgm:prSet presAssocID="{4C18278D-D342-45A0-98AA-4D44770A4574}" presName="parentLin" presStyleCnt="0"/>
      <dgm:spPr/>
    </dgm:pt>
    <dgm:pt modelId="{671CAFC3-989D-41EE-8E51-BD6E26D5EB43}" type="pres">
      <dgm:prSet presAssocID="{4C18278D-D342-45A0-98AA-4D44770A4574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60B539DA-E45E-4D1E-95A2-A5836EE68F8D}" type="pres">
      <dgm:prSet presAssocID="{4C18278D-D342-45A0-98AA-4D44770A4574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94035E-3394-435E-97CC-DA55B59AC14A}" type="pres">
      <dgm:prSet presAssocID="{4C18278D-D342-45A0-98AA-4D44770A4574}" presName="negativeSpace" presStyleCnt="0"/>
      <dgm:spPr/>
    </dgm:pt>
    <dgm:pt modelId="{64FDDBA2-19C9-4DF5-B5E0-484BC2D59DA5}" type="pres">
      <dgm:prSet presAssocID="{4C18278D-D342-45A0-98AA-4D44770A4574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8BF624-6AF6-459B-9B7D-85B543F54E50}" type="pres">
      <dgm:prSet presAssocID="{06151998-D3DE-46B7-AB0B-6AA843474819}" presName="spaceBetweenRectangles" presStyleCnt="0"/>
      <dgm:spPr/>
    </dgm:pt>
    <dgm:pt modelId="{9D58E2EE-192D-4E16-8475-4A8982C630AF}" type="pres">
      <dgm:prSet presAssocID="{6C63576D-6BFA-447B-BCE8-C97B7C51D9AA}" presName="parentLin" presStyleCnt="0"/>
      <dgm:spPr/>
    </dgm:pt>
    <dgm:pt modelId="{8EA289CC-A246-4A55-8AF8-E4776568117B}" type="pres">
      <dgm:prSet presAssocID="{6C63576D-6BFA-447B-BCE8-C97B7C51D9AA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C789FDD6-D515-4128-9F93-0609FD13E05B}" type="pres">
      <dgm:prSet presAssocID="{6C63576D-6BFA-447B-BCE8-C97B7C51D9AA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D42F13-763A-40E8-A393-A89D1E991173}" type="pres">
      <dgm:prSet presAssocID="{6C63576D-6BFA-447B-BCE8-C97B7C51D9AA}" presName="negativeSpace" presStyleCnt="0"/>
      <dgm:spPr/>
    </dgm:pt>
    <dgm:pt modelId="{918CC0AB-B432-45AE-8A59-5BE24468A59F}" type="pres">
      <dgm:prSet presAssocID="{6C63576D-6BFA-447B-BCE8-C97B7C51D9AA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2669D28F-1E09-432C-8224-354C93BEF666}" type="presOf" srcId="{8909B9ED-F751-49AC-9FE5-3CABCBFC79B2}" destId="{84713C2E-BB11-4AE9-ABC7-85525AFF5092}" srcOrd="0" destOrd="0" presId="urn:microsoft.com/office/officeart/2005/8/layout/list1"/>
    <dgm:cxn modelId="{60A8B47C-E78A-4E83-9203-A48C7A474CDE}" type="presOf" srcId="{C0DBEDF6-7EAB-4960-A612-828E37CCDFDF}" destId="{B4973D70-ADB1-49FC-83C1-D8D3E2BCF3C0}" srcOrd="0" destOrd="0" presId="urn:microsoft.com/office/officeart/2005/8/layout/list1"/>
    <dgm:cxn modelId="{FC940895-7427-4E6F-8A8F-E2ED53DDDFFB}" srcId="{FA6A4D12-19EE-4754-AD34-9AD76880F1EF}" destId="{C0DBEDF6-7EAB-4960-A612-828E37CCDFDF}" srcOrd="0" destOrd="0" parTransId="{11604BF0-7BD8-43B6-B222-C813832E42C7}" sibTransId="{089C18F3-D05D-45E4-A2B1-4E3563858DFD}"/>
    <dgm:cxn modelId="{5C557D70-DE44-4B35-946C-55BEEC572556}" type="presOf" srcId="{FA6A4D12-19EE-4754-AD34-9AD76880F1EF}" destId="{3725335F-2E89-448C-BEDE-E6BE7F10169A}" srcOrd="0" destOrd="0" presId="urn:microsoft.com/office/officeart/2005/8/layout/list1"/>
    <dgm:cxn modelId="{B3DD074A-F870-4C91-B032-57864C543464}" type="presOf" srcId="{8909B9ED-F751-49AC-9FE5-3CABCBFC79B2}" destId="{6F80F84B-74EF-43C9-8713-0DDBE739054D}" srcOrd="1" destOrd="0" presId="urn:microsoft.com/office/officeart/2005/8/layout/list1"/>
    <dgm:cxn modelId="{99A110CC-9320-4CDE-B4D5-45B9F9889C4B}" type="presOf" srcId="{6C63576D-6BFA-447B-BCE8-C97B7C51D9AA}" destId="{C789FDD6-D515-4128-9F93-0609FD13E05B}" srcOrd="1" destOrd="0" presId="urn:microsoft.com/office/officeart/2005/8/layout/list1"/>
    <dgm:cxn modelId="{296937D5-A964-46ED-98A8-4C95D95BF98B}" srcId="{FA6A4D12-19EE-4754-AD34-9AD76880F1EF}" destId="{8909B9ED-F751-49AC-9FE5-3CABCBFC79B2}" srcOrd="1" destOrd="0" parTransId="{C363BE33-D584-4414-A384-BD9B1E153DC1}" sibTransId="{781EF323-B5C1-41D4-B38D-6C4BEB1481CC}"/>
    <dgm:cxn modelId="{4F891989-A1BA-45AC-991F-33B6CE9544C8}" type="presOf" srcId="{4C18278D-D342-45A0-98AA-4D44770A4574}" destId="{60B539DA-E45E-4D1E-95A2-A5836EE68F8D}" srcOrd="1" destOrd="0" presId="urn:microsoft.com/office/officeart/2005/8/layout/list1"/>
    <dgm:cxn modelId="{E143F47B-895B-4162-BA42-130A2D7243AB}" type="presOf" srcId="{5E2EEDB8-9CE1-486B-8FB9-3E9551D2C3A1}" destId="{0921BA79-9C8A-4CC4-83BC-CA4546870CDB}" srcOrd="1" destOrd="0" presId="urn:microsoft.com/office/officeart/2005/8/layout/list1"/>
    <dgm:cxn modelId="{5E7BFAF7-45DE-46A5-A765-E739C8D2B8F7}" srcId="{FA6A4D12-19EE-4754-AD34-9AD76880F1EF}" destId="{4C18278D-D342-45A0-98AA-4D44770A4574}" srcOrd="3" destOrd="0" parTransId="{44DA3C4F-543E-489C-A77F-2A6EF781CB99}" sibTransId="{06151998-D3DE-46B7-AB0B-6AA843474819}"/>
    <dgm:cxn modelId="{29F25B68-CD7F-4EC8-8FD1-F9190882FA5D}" srcId="{FA6A4D12-19EE-4754-AD34-9AD76880F1EF}" destId="{5E2EEDB8-9CE1-486B-8FB9-3E9551D2C3A1}" srcOrd="2" destOrd="0" parTransId="{E428497B-572A-4780-A865-134B825C4228}" sibTransId="{E4EB449B-7B39-4D2F-B866-833D101EF9EE}"/>
    <dgm:cxn modelId="{27F35464-398A-42F4-BDB7-E21EA76893C3}" type="presOf" srcId="{5E2EEDB8-9CE1-486B-8FB9-3E9551D2C3A1}" destId="{5D9F6418-80D7-4919-B6C2-176040544492}" srcOrd="0" destOrd="0" presId="urn:microsoft.com/office/officeart/2005/8/layout/list1"/>
    <dgm:cxn modelId="{55A25584-1D4B-4CD3-8912-363A9B1DAA39}" type="presOf" srcId="{6C63576D-6BFA-447B-BCE8-C97B7C51D9AA}" destId="{8EA289CC-A246-4A55-8AF8-E4776568117B}" srcOrd="0" destOrd="0" presId="urn:microsoft.com/office/officeart/2005/8/layout/list1"/>
    <dgm:cxn modelId="{A4ACD6A9-3170-47A3-B969-858BFF145E55}" type="presOf" srcId="{4C18278D-D342-45A0-98AA-4D44770A4574}" destId="{671CAFC3-989D-41EE-8E51-BD6E26D5EB43}" srcOrd="0" destOrd="0" presId="urn:microsoft.com/office/officeart/2005/8/layout/list1"/>
    <dgm:cxn modelId="{E4B523DA-B342-47BB-A396-DB3382A467A5}" type="presOf" srcId="{C0DBEDF6-7EAB-4960-A612-828E37CCDFDF}" destId="{55E9F01D-9412-478E-AF3B-A5B6FA933E2F}" srcOrd="1" destOrd="0" presId="urn:microsoft.com/office/officeart/2005/8/layout/list1"/>
    <dgm:cxn modelId="{7A5BD255-19F6-4E49-9554-0C2FC54EC16B}" srcId="{FA6A4D12-19EE-4754-AD34-9AD76880F1EF}" destId="{6C63576D-6BFA-447B-BCE8-C97B7C51D9AA}" srcOrd="4" destOrd="0" parTransId="{8FC72714-6688-4461-BE2A-616A7FA86D75}" sibTransId="{DCDA118D-166A-4799-A741-DF21E1C3275F}"/>
    <dgm:cxn modelId="{29D12911-CE36-405F-8487-12B11943917B}" type="presParOf" srcId="{3725335F-2E89-448C-BEDE-E6BE7F10169A}" destId="{48D8577E-D8E8-4A75-9E44-388874B496E2}" srcOrd="0" destOrd="0" presId="urn:microsoft.com/office/officeart/2005/8/layout/list1"/>
    <dgm:cxn modelId="{DF1072D8-2D60-44D5-9DE9-9EE22AA54615}" type="presParOf" srcId="{48D8577E-D8E8-4A75-9E44-388874B496E2}" destId="{B4973D70-ADB1-49FC-83C1-D8D3E2BCF3C0}" srcOrd="0" destOrd="0" presId="urn:microsoft.com/office/officeart/2005/8/layout/list1"/>
    <dgm:cxn modelId="{0B3340DB-3631-4B4B-9D4C-FEE70C6D8D71}" type="presParOf" srcId="{48D8577E-D8E8-4A75-9E44-388874B496E2}" destId="{55E9F01D-9412-478E-AF3B-A5B6FA933E2F}" srcOrd="1" destOrd="0" presId="urn:microsoft.com/office/officeart/2005/8/layout/list1"/>
    <dgm:cxn modelId="{B0231A17-00F3-4E47-974D-73F924BE7DD5}" type="presParOf" srcId="{3725335F-2E89-448C-BEDE-E6BE7F10169A}" destId="{216A4586-9702-49E3-86C2-B7886C08CE44}" srcOrd="1" destOrd="0" presId="urn:microsoft.com/office/officeart/2005/8/layout/list1"/>
    <dgm:cxn modelId="{CC7693AE-465C-459F-9F9D-B7365FB61C6A}" type="presParOf" srcId="{3725335F-2E89-448C-BEDE-E6BE7F10169A}" destId="{BBB17133-31E5-4F94-BE27-F2F9331471FB}" srcOrd="2" destOrd="0" presId="urn:microsoft.com/office/officeart/2005/8/layout/list1"/>
    <dgm:cxn modelId="{A3428E3A-49E7-4B39-960B-38B2F917C28C}" type="presParOf" srcId="{3725335F-2E89-448C-BEDE-E6BE7F10169A}" destId="{5301DCFB-C7CB-40FB-BD0B-088C5065A1BB}" srcOrd="3" destOrd="0" presId="urn:microsoft.com/office/officeart/2005/8/layout/list1"/>
    <dgm:cxn modelId="{E3E010EC-87A5-4722-8C51-1DFBACC42ACF}" type="presParOf" srcId="{3725335F-2E89-448C-BEDE-E6BE7F10169A}" destId="{1118A27F-F4E7-43F1-AA16-DA54FF7A591B}" srcOrd="4" destOrd="0" presId="urn:microsoft.com/office/officeart/2005/8/layout/list1"/>
    <dgm:cxn modelId="{8C1964AF-FFE5-4D99-BE36-9A25FBF01F7E}" type="presParOf" srcId="{1118A27F-F4E7-43F1-AA16-DA54FF7A591B}" destId="{84713C2E-BB11-4AE9-ABC7-85525AFF5092}" srcOrd="0" destOrd="0" presId="urn:microsoft.com/office/officeart/2005/8/layout/list1"/>
    <dgm:cxn modelId="{737C2DD8-4DBF-4857-AA4D-833924B7CC94}" type="presParOf" srcId="{1118A27F-F4E7-43F1-AA16-DA54FF7A591B}" destId="{6F80F84B-74EF-43C9-8713-0DDBE739054D}" srcOrd="1" destOrd="0" presId="urn:microsoft.com/office/officeart/2005/8/layout/list1"/>
    <dgm:cxn modelId="{669DFB7D-5FE3-454B-93D1-7CEA16CACB57}" type="presParOf" srcId="{3725335F-2E89-448C-BEDE-E6BE7F10169A}" destId="{A590F81D-8DA4-4FF2-8F70-079F6694F7E7}" srcOrd="5" destOrd="0" presId="urn:microsoft.com/office/officeart/2005/8/layout/list1"/>
    <dgm:cxn modelId="{5DF3785D-B896-4C66-A8EB-0051AB061162}" type="presParOf" srcId="{3725335F-2E89-448C-BEDE-E6BE7F10169A}" destId="{C2D86D5D-F078-436D-A4EE-54DB6DD49747}" srcOrd="6" destOrd="0" presId="urn:microsoft.com/office/officeart/2005/8/layout/list1"/>
    <dgm:cxn modelId="{1B3F8FAD-4E19-42C4-A21B-4675052E8F42}" type="presParOf" srcId="{3725335F-2E89-448C-BEDE-E6BE7F10169A}" destId="{6F607EA0-E6A1-4CF0-A800-21169EEED2AF}" srcOrd="7" destOrd="0" presId="urn:microsoft.com/office/officeart/2005/8/layout/list1"/>
    <dgm:cxn modelId="{8AE05E7D-9819-48A5-A6CF-777A4E5A4621}" type="presParOf" srcId="{3725335F-2E89-448C-BEDE-E6BE7F10169A}" destId="{256B901A-478F-4AD0-A678-133CDA2F283C}" srcOrd="8" destOrd="0" presId="urn:microsoft.com/office/officeart/2005/8/layout/list1"/>
    <dgm:cxn modelId="{9A35F973-6CB4-4BCE-9933-91B6F49DF84E}" type="presParOf" srcId="{256B901A-478F-4AD0-A678-133CDA2F283C}" destId="{5D9F6418-80D7-4919-B6C2-176040544492}" srcOrd="0" destOrd="0" presId="urn:microsoft.com/office/officeart/2005/8/layout/list1"/>
    <dgm:cxn modelId="{62796E08-E029-4B8D-98D3-13DC6D66021B}" type="presParOf" srcId="{256B901A-478F-4AD0-A678-133CDA2F283C}" destId="{0921BA79-9C8A-4CC4-83BC-CA4546870CDB}" srcOrd="1" destOrd="0" presId="urn:microsoft.com/office/officeart/2005/8/layout/list1"/>
    <dgm:cxn modelId="{39D0AE49-E5D9-4377-A631-5411A79DDE34}" type="presParOf" srcId="{3725335F-2E89-448C-BEDE-E6BE7F10169A}" destId="{53036CF8-6B6B-4103-85A0-A250DD863058}" srcOrd="9" destOrd="0" presId="urn:microsoft.com/office/officeart/2005/8/layout/list1"/>
    <dgm:cxn modelId="{01A59BDA-A2AD-40E5-8556-E0AF0A79B177}" type="presParOf" srcId="{3725335F-2E89-448C-BEDE-E6BE7F10169A}" destId="{925E58F7-D03F-4CCA-B1CD-10DF13126DA9}" srcOrd="10" destOrd="0" presId="urn:microsoft.com/office/officeart/2005/8/layout/list1"/>
    <dgm:cxn modelId="{A115067A-71C7-4C45-A232-D229FE4A647B}" type="presParOf" srcId="{3725335F-2E89-448C-BEDE-E6BE7F10169A}" destId="{3F5FF4D4-8870-4B6E-ADB2-EE8BDF2E1BF3}" srcOrd="11" destOrd="0" presId="urn:microsoft.com/office/officeart/2005/8/layout/list1"/>
    <dgm:cxn modelId="{EA17E122-CEF2-4DE0-8CC1-97A9953986ED}" type="presParOf" srcId="{3725335F-2E89-448C-BEDE-E6BE7F10169A}" destId="{A81C620B-A56D-4FAA-B1B2-C771E6EA1CF2}" srcOrd="12" destOrd="0" presId="urn:microsoft.com/office/officeart/2005/8/layout/list1"/>
    <dgm:cxn modelId="{195996B0-2769-418C-8674-178C99028DEF}" type="presParOf" srcId="{A81C620B-A56D-4FAA-B1B2-C771E6EA1CF2}" destId="{671CAFC3-989D-41EE-8E51-BD6E26D5EB43}" srcOrd="0" destOrd="0" presId="urn:microsoft.com/office/officeart/2005/8/layout/list1"/>
    <dgm:cxn modelId="{BE89665A-2454-4CAA-9456-32FDEB32DA8B}" type="presParOf" srcId="{A81C620B-A56D-4FAA-B1B2-C771E6EA1CF2}" destId="{60B539DA-E45E-4D1E-95A2-A5836EE68F8D}" srcOrd="1" destOrd="0" presId="urn:microsoft.com/office/officeart/2005/8/layout/list1"/>
    <dgm:cxn modelId="{58FC436D-E9E3-4BD5-A69B-D286B1BD284A}" type="presParOf" srcId="{3725335F-2E89-448C-BEDE-E6BE7F10169A}" destId="{1E94035E-3394-435E-97CC-DA55B59AC14A}" srcOrd="13" destOrd="0" presId="urn:microsoft.com/office/officeart/2005/8/layout/list1"/>
    <dgm:cxn modelId="{3A2FC0A2-ABB6-4793-AF20-756653FF7EA6}" type="presParOf" srcId="{3725335F-2E89-448C-BEDE-E6BE7F10169A}" destId="{64FDDBA2-19C9-4DF5-B5E0-484BC2D59DA5}" srcOrd="14" destOrd="0" presId="urn:microsoft.com/office/officeart/2005/8/layout/list1"/>
    <dgm:cxn modelId="{6DC0287D-EF27-4BEE-AEDB-9BA126F652E4}" type="presParOf" srcId="{3725335F-2E89-448C-BEDE-E6BE7F10169A}" destId="{E78BF624-6AF6-459B-9B7D-85B543F54E50}" srcOrd="15" destOrd="0" presId="urn:microsoft.com/office/officeart/2005/8/layout/list1"/>
    <dgm:cxn modelId="{F3DCC750-4284-4E2A-8787-E45B33B0280E}" type="presParOf" srcId="{3725335F-2E89-448C-BEDE-E6BE7F10169A}" destId="{9D58E2EE-192D-4E16-8475-4A8982C630AF}" srcOrd="16" destOrd="0" presId="urn:microsoft.com/office/officeart/2005/8/layout/list1"/>
    <dgm:cxn modelId="{11B6711F-BC45-4130-8D03-797D1E1248F9}" type="presParOf" srcId="{9D58E2EE-192D-4E16-8475-4A8982C630AF}" destId="{8EA289CC-A246-4A55-8AF8-E4776568117B}" srcOrd="0" destOrd="0" presId="urn:microsoft.com/office/officeart/2005/8/layout/list1"/>
    <dgm:cxn modelId="{EB7E19D6-7382-4774-828F-C4A0E27AC40B}" type="presParOf" srcId="{9D58E2EE-192D-4E16-8475-4A8982C630AF}" destId="{C789FDD6-D515-4128-9F93-0609FD13E05B}" srcOrd="1" destOrd="0" presId="urn:microsoft.com/office/officeart/2005/8/layout/list1"/>
    <dgm:cxn modelId="{95FDFEA9-940E-4943-AE49-2B7F72FCE94C}" type="presParOf" srcId="{3725335F-2E89-448C-BEDE-E6BE7F10169A}" destId="{81D42F13-763A-40E8-A393-A89D1E991173}" srcOrd="17" destOrd="0" presId="urn:microsoft.com/office/officeart/2005/8/layout/list1"/>
    <dgm:cxn modelId="{B2629B6A-F437-4140-A04A-2C160890E0CA}" type="presParOf" srcId="{3725335F-2E89-448C-BEDE-E6BE7F10169A}" destId="{918CC0AB-B432-45AE-8A59-5BE24468A59F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006CC1C-D33D-4D9F-9E3A-8C6916EDF9BD}">
      <dsp:nvSpPr>
        <dsp:cNvPr id="0" name=""/>
        <dsp:cNvSpPr/>
      </dsp:nvSpPr>
      <dsp:spPr>
        <a:xfrm>
          <a:off x="0" y="595334"/>
          <a:ext cx="1834381" cy="1834381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FF00"/>
              </a:solidFill>
            </a:rPr>
            <a:t>топливо</a:t>
          </a:r>
          <a:endParaRPr lang="ru-RU" sz="2400" b="1" kern="1200" dirty="0">
            <a:solidFill>
              <a:srgbClr val="FFFF00"/>
            </a:solidFill>
          </a:endParaRPr>
        </a:p>
      </dsp:txBody>
      <dsp:txXfrm>
        <a:off x="0" y="595334"/>
        <a:ext cx="1834381" cy="1834381"/>
      </dsp:txXfrm>
    </dsp:sp>
    <dsp:sp modelId="{E0CFF4A8-8B1D-433C-B953-38B933B0A19F}">
      <dsp:nvSpPr>
        <dsp:cNvPr id="0" name=""/>
        <dsp:cNvSpPr/>
      </dsp:nvSpPr>
      <dsp:spPr>
        <a:xfrm>
          <a:off x="1984716" y="968227"/>
          <a:ext cx="1063941" cy="1063941"/>
        </a:xfrm>
        <a:prstGeom prst="mathPlus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b="1" kern="1200"/>
        </a:p>
      </dsp:txBody>
      <dsp:txXfrm>
        <a:off x="1984716" y="968227"/>
        <a:ext cx="1063941" cy="1063941"/>
      </dsp:txXfrm>
    </dsp:sp>
    <dsp:sp modelId="{CE5FCD27-8BA2-4337-B341-011482C7AE44}">
      <dsp:nvSpPr>
        <dsp:cNvPr id="0" name=""/>
        <dsp:cNvSpPr/>
      </dsp:nvSpPr>
      <dsp:spPr>
        <a:xfrm>
          <a:off x="3197609" y="583007"/>
          <a:ext cx="1834381" cy="1834381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FFFF00"/>
              </a:solidFill>
            </a:rPr>
            <a:t>Бесплатное жилье</a:t>
          </a:r>
          <a:endParaRPr lang="ru-RU" sz="1800" b="1" kern="1200" dirty="0">
            <a:solidFill>
              <a:srgbClr val="FFFF00"/>
            </a:solidFill>
          </a:endParaRPr>
        </a:p>
      </dsp:txBody>
      <dsp:txXfrm>
        <a:off x="3197609" y="583007"/>
        <a:ext cx="1834381" cy="1834381"/>
      </dsp:txXfrm>
    </dsp:sp>
    <dsp:sp modelId="{711CA28D-A21A-434E-BA67-D419565FB120}">
      <dsp:nvSpPr>
        <dsp:cNvPr id="0" name=""/>
        <dsp:cNvSpPr/>
      </dsp:nvSpPr>
      <dsp:spPr>
        <a:xfrm>
          <a:off x="5180942" y="968227"/>
          <a:ext cx="1063941" cy="1063941"/>
        </a:xfrm>
        <a:prstGeom prst="mathEqual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700" b="1" kern="1200"/>
        </a:p>
      </dsp:txBody>
      <dsp:txXfrm>
        <a:off x="5180942" y="968227"/>
        <a:ext cx="1063941" cy="1063941"/>
      </dsp:txXfrm>
    </dsp:sp>
    <dsp:sp modelId="{28731207-1B51-41AE-8C11-AEC004B56B0E}">
      <dsp:nvSpPr>
        <dsp:cNvPr id="0" name=""/>
        <dsp:cNvSpPr/>
      </dsp:nvSpPr>
      <dsp:spPr>
        <a:xfrm>
          <a:off x="6393835" y="583007"/>
          <a:ext cx="1834381" cy="1834381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>
              <a:solidFill>
                <a:srgbClr val="FFFF00"/>
              </a:solidFill>
            </a:rPr>
            <a:t>Льготы</a:t>
          </a:r>
          <a:endParaRPr lang="ru-RU" sz="2700" b="1" kern="1200" dirty="0">
            <a:solidFill>
              <a:srgbClr val="FFFF00"/>
            </a:solidFill>
          </a:endParaRPr>
        </a:p>
      </dsp:txBody>
      <dsp:txXfrm>
        <a:off x="6393835" y="583007"/>
        <a:ext cx="1834381" cy="183438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1021ABA-49AE-4384-95EE-3CD2AF539390}">
      <dsp:nvSpPr>
        <dsp:cNvPr id="0" name=""/>
        <dsp:cNvSpPr/>
      </dsp:nvSpPr>
      <dsp:spPr>
        <a:xfrm>
          <a:off x="2571" y="1619750"/>
          <a:ext cx="2507456" cy="58585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rgbClr val="00B050"/>
              </a:solidFill>
            </a:rPr>
            <a:t>Ежегодный основной оплачиваемый  отпуск</a:t>
          </a:r>
          <a:endParaRPr lang="ru-RU" sz="1700" b="1" kern="1200" dirty="0">
            <a:solidFill>
              <a:srgbClr val="00B050"/>
            </a:solidFill>
          </a:endParaRPr>
        </a:p>
      </dsp:txBody>
      <dsp:txXfrm>
        <a:off x="2571" y="1619750"/>
        <a:ext cx="2507456" cy="585859"/>
      </dsp:txXfrm>
    </dsp:sp>
    <dsp:sp modelId="{71AD6EB7-126E-4E5F-8AAE-72AEA750CBB7}">
      <dsp:nvSpPr>
        <dsp:cNvPr id="0" name=""/>
        <dsp:cNvSpPr/>
      </dsp:nvSpPr>
      <dsp:spPr>
        <a:xfrm>
          <a:off x="2571" y="2205609"/>
          <a:ext cx="2507456" cy="746639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28 календарных дней</a:t>
          </a:r>
          <a:endParaRPr lang="ru-RU" sz="1700" kern="1200" dirty="0"/>
        </a:p>
      </dsp:txBody>
      <dsp:txXfrm>
        <a:off x="2571" y="2205609"/>
        <a:ext cx="2507456" cy="746639"/>
      </dsp:txXfrm>
    </dsp:sp>
    <dsp:sp modelId="{96DF9487-BEDA-40EE-93C8-01E6030EF349}">
      <dsp:nvSpPr>
        <dsp:cNvPr id="0" name=""/>
        <dsp:cNvSpPr/>
      </dsp:nvSpPr>
      <dsp:spPr>
        <a:xfrm>
          <a:off x="2861071" y="1619750"/>
          <a:ext cx="2507456" cy="58585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rgbClr val="00B050"/>
              </a:solidFill>
            </a:rPr>
            <a:t>Основной удлиненный оплачиваемый отпуск</a:t>
          </a:r>
          <a:endParaRPr lang="ru-RU" sz="1700" b="1" kern="1200" dirty="0">
            <a:solidFill>
              <a:srgbClr val="00B050"/>
            </a:solidFill>
          </a:endParaRPr>
        </a:p>
      </dsp:txBody>
      <dsp:txXfrm>
        <a:off x="2861071" y="1619750"/>
        <a:ext cx="2507456" cy="585859"/>
      </dsp:txXfrm>
    </dsp:sp>
    <dsp:sp modelId="{D41FDB66-C3BA-430A-9D8C-1A63AA72A644}">
      <dsp:nvSpPr>
        <dsp:cNvPr id="0" name=""/>
        <dsp:cNvSpPr/>
      </dsp:nvSpPr>
      <dsp:spPr>
        <a:xfrm>
          <a:off x="2861071" y="2205609"/>
          <a:ext cx="2507456" cy="746639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От 46 </a:t>
          </a:r>
          <a:r>
            <a:rPr lang="ru-RU" sz="1700" kern="1200" smtClean="0"/>
            <a:t>до </a:t>
          </a:r>
          <a:r>
            <a:rPr lang="ru-RU" sz="1700" kern="1200" smtClean="0"/>
            <a:t>72 </a:t>
          </a:r>
          <a:r>
            <a:rPr lang="ru-RU" sz="1700" kern="1200" dirty="0" smtClean="0"/>
            <a:t>календарных дней</a:t>
          </a:r>
          <a:endParaRPr lang="ru-RU" sz="1700" kern="1200" dirty="0"/>
        </a:p>
      </dsp:txBody>
      <dsp:txXfrm>
        <a:off x="2861071" y="2205609"/>
        <a:ext cx="2507456" cy="746639"/>
      </dsp:txXfrm>
    </dsp:sp>
    <dsp:sp modelId="{E75EC07D-51D2-44D1-A5B7-032CAB85F684}">
      <dsp:nvSpPr>
        <dsp:cNvPr id="0" name=""/>
        <dsp:cNvSpPr/>
      </dsp:nvSpPr>
      <dsp:spPr>
        <a:xfrm>
          <a:off x="5719571" y="1619750"/>
          <a:ext cx="2507456" cy="58585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rgbClr val="00B050"/>
              </a:solidFill>
            </a:rPr>
            <a:t>Дополнительный отпуск</a:t>
          </a:r>
          <a:endParaRPr lang="ru-RU" sz="1700" b="1" kern="1200" dirty="0">
            <a:solidFill>
              <a:srgbClr val="00B050"/>
            </a:solidFill>
          </a:endParaRPr>
        </a:p>
      </dsp:txBody>
      <dsp:txXfrm>
        <a:off x="5719571" y="1619750"/>
        <a:ext cx="2507456" cy="585859"/>
      </dsp:txXfrm>
    </dsp:sp>
    <dsp:sp modelId="{7E8E6437-B9B7-4AA3-A61B-E51239E2E366}">
      <dsp:nvSpPr>
        <dsp:cNvPr id="0" name=""/>
        <dsp:cNvSpPr/>
      </dsp:nvSpPr>
      <dsp:spPr>
        <a:xfrm>
          <a:off x="5719571" y="2205609"/>
          <a:ext cx="2507456" cy="746639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До 1 года раз в 10 лет</a:t>
          </a:r>
          <a:endParaRPr lang="ru-RU" sz="1700" kern="1200" dirty="0"/>
        </a:p>
      </dsp:txBody>
      <dsp:txXfrm>
        <a:off x="5719571" y="2205609"/>
        <a:ext cx="2507456" cy="74663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BB17133-31E5-4F94-BE27-F2F9331471FB}">
      <dsp:nvSpPr>
        <dsp:cNvPr id="0" name=""/>
        <dsp:cNvSpPr/>
      </dsp:nvSpPr>
      <dsp:spPr>
        <a:xfrm>
          <a:off x="0" y="367199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E9F01D-9412-478E-AF3B-A5B6FA933E2F}">
      <dsp:nvSpPr>
        <dsp:cNvPr id="0" name=""/>
        <dsp:cNvSpPr/>
      </dsp:nvSpPr>
      <dsp:spPr>
        <a:xfrm>
          <a:off x="400024" y="47610"/>
          <a:ext cx="5760720" cy="59040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"/>
                <a:satMod val="300000"/>
              </a:schemeClr>
            </a:gs>
            <a:gs pos="34000">
              <a:schemeClr val="accent3">
                <a:hueOff val="0"/>
                <a:satOff val="0"/>
                <a:lumOff val="0"/>
                <a:alphaOff val="0"/>
                <a:tint val="13500"/>
                <a:satMod val="2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Пенсии по выслуге лет</a:t>
          </a:r>
          <a:endParaRPr lang="ru-RU" sz="2400" b="1" kern="1200" dirty="0"/>
        </a:p>
      </dsp:txBody>
      <dsp:txXfrm>
        <a:off x="400024" y="47610"/>
        <a:ext cx="5760720" cy="590400"/>
      </dsp:txXfrm>
    </dsp:sp>
    <dsp:sp modelId="{C2D86D5D-F078-436D-A4EE-54DB6DD49747}">
      <dsp:nvSpPr>
        <dsp:cNvPr id="0" name=""/>
        <dsp:cNvSpPr/>
      </dsp:nvSpPr>
      <dsp:spPr>
        <a:xfrm>
          <a:off x="0" y="1274400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80F84B-74EF-43C9-8713-0DDBE739054D}">
      <dsp:nvSpPr>
        <dsp:cNvPr id="0" name=""/>
        <dsp:cNvSpPr/>
      </dsp:nvSpPr>
      <dsp:spPr>
        <a:xfrm>
          <a:off x="411480" y="979199"/>
          <a:ext cx="5760720" cy="59040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"/>
                <a:satMod val="300000"/>
              </a:schemeClr>
            </a:gs>
            <a:gs pos="34000">
              <a:schemeClr val="accent3">
                <a:hueOff val="0"/>
                <a:satOff val="0"/>
                <a:lumOff val="0"/>
                <a:alphaOff val="0"/>
                <a:tint val="13500"/>
                <a:satMod val="2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Льготы по коммунальным услугам</a:t>
          </a:r>
          <a:endParaRPr lang="ru-RU" sz="2400" b="1" kern="1200" dirty="0"/>
        </a:p>
      </dsp:txBody>
      <dsp:txXfrm>
        <a:off x="411480" y="979199"/>
        <a:ext cx="5760720" cy="590400"/>
      </dsp:txXfrm>
    </dsp:sp>
    <dsp:sp modelId="{925E58F7-D03F-4CCA-B1CD-10DF13126DA9}">
      <dsp:nvSpPr>
        <dsp:cNvPr id="0" name=""/>
        <dsp:cNvSpPr/>
      </dsp:nvSpPr>
      <dsp:spPr>
        <a:xfrm>
          <a:off x="0" y="2181600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21BA79-9C8A-4CC4-83BC-CA4546870CDB}">
      <dsp:nvSpPr>
        <dsp:cNvPr id="0" name=""/>
        <dsp:cNvSpPr/>
      </dsp:nvSpPr>
      <dsp:spPr>
        <a:xfrm>
          <a:off x="411480" y="1886400"/>
          <a:ext cx="5760720" cy="59040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"/>
                <a:satMod val="300000"/>
              </a:schemeClr>
            </a:gs>
            <a:gs pos="34000">
              <a:schemeClr val="accent3">
                <a:hueOff val="0"/>
                <a:satOff val="0"/>
                <a:lumOff val="0"/>
                <a:alphaOff val="0"/>
                <a:tint val="13500"/>
                <a:satMod val="2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Компенсации на книгоиздательскую продукцию</a:t>
          </a:r>
          <a:endParaRPr lang="ru-RU" sz="2400" b="1" kern="1200" dirty="0"/>
        </a:p>
      </dsp:txBody>
      <dsp:txXfrm>
        <a:off x="411480" y="1886400"/>
        <a:ext cx="5760720" cy="590400"/>
      </dsp:txXfrm>
    </dsp:sp>
    <dsp:sp modelId="{64FDDBA2-19C9-4DF5-B5E0-484BC2D59DA5}">
      <dsp:nvSpPr>
        <dsp:cNvPr id="0" name=""/>
        <dsp:cNvSpPr/>
      </dsp:nvSpPr>
      <dsp:spPr>
        <a:xfrm>
          <a:off x="0" y="3088800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B539DA-E45E-4D1E-95A2-A5836EE68F8D}">
      <dsp:nvSpPr>
        <dsp:cNvPr id="0" name=""/>
        <dsp:cNvSpPr/>
      </dsp:nvSpPr>
      <dsp:spPr>
        <a:xfrm>
          <a:off x="411480" y="2793599"/>
          <a:ext cx="5760720" cy="59040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"/>
                <a:satMod val="300000"/>
              </a:schemeClr>
            </a:gs>
            <a:gs pos="34000">
              <a:schemeClr val="accent3">
                <a:hueOff val="0"/>
                <a:satOff val="0"/>
                <a:lumOff val="0"/>
                <a:alphaOff val="0"/>
                <a:tint val="13500"/>
                <a:satMod val="2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Отпуск педагогических работников</a:t>
          </a:r>
        </a:p>
      </dsp:txBody>
      <dsp:txXfrm>
        <a:off x="411480" y="2793599"/>
        <a:ext cx="5760720" cy="590400"/>
      </dsp:txXfrm>
    </dsp:sp>
    <dsp:sp modelId="{918CC0AB-B432-45AE-8A59-5BE24468A59F}">
      <dsp:nvSpPr>
        <dsp:cNvPr id="0" name=""/>
        <dsp:cNvSpPr/>
      </dsp:nvSpPr>
      <dsp:spPr>
        <a:xfrm>
          <a:off x="0" y="3996000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89FDD6-D515-4128-9F93-0609FD13E05B}">
      <dsp:nvSpPr>
        <dsp:cNvPr id="0" name=""/>
        <dsp:cNvSpPr/>
      </dsp:nvSpPr>
      <dsp:spPr>
        <a:xfrm>
          <a:off x="411480" y="3700800"/>
          <a:ext cx="5760720" cy="59040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"/>
                <a:satMod val="300000"/>
              </a:schemeClr>
            </a:gs>
            <a:gs pos="34000">
              <a:schemeClr val="accent3">
                <a:hueOff val="0"/>
                <a:satOff val="0"/>
                <a:lumOff val="0"/>
                <a:alphaOff val="0"/>
                <a:tint val="13500"/>
                <a:satMod val="2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Пенсионное обеспечение</a:t>
          </a:r>
        </a:p>
      </dsp:txBody>
      <dsp:txXfrm>
        <a:off x="411480" y="3700800"/>
        <a:ext cx="5760720" cy="5904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2586716"/>
          </a:xfrm>
        </p:spPr>
        <p:txBody>
          <a:bodyPr/>
          <a:lstStyle/>
          <a:p>
            <a:pPr algn="r"/>
            <a:endParaRPr lang="ru-RU" sz="1800" b="1" dirty="0" smtClean="0">
              <a:solidFill>
                <a:schemeClr val="bg1"/>
              </a:solidFill>
            </a:endParaRPr>
          </a:p>
          <a:p>
            <a:pPr algn="r"/>
            <a:endParaRPr lang="ru-RU" sz="1800" b="1" dirty="0" smtClean="0">
              <a:solidFill>
                <a:schemeClr val="bg1"/>
              </a:solidFill>
            </a:endParaRPr>
          </a:p>
          <a:p>
            <a:pPr algn="r"/>
            <a:endParaRPr lang="ru-RU" sz="1800" b="1" dirty="0" smtClean="0">
              <a:solidFill>
                <a:schemeClr val="bg1"/>
              </a:solidFill>
            </a:endParaRPr>
          </a:p>
          <a:p>
            <a:pPr algn="r"/>
            <a:endParaRPr lang="ru-RU" sz="1800" b="1" dirty="0" smtClean="0">
              <a:solidFill>
                <a:schemeClr val="bg1"/>
              </a:solidFill>
            </a:endParaRPr>
          </a:p>
          <a:p>
            <a:pPr algn="r"/>
            <a:r>
              <a:rPr lang="ru-RU" sz="1800" u="sng" spc="0" dirty="0" smtClean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Выполнила</a:t>
            </a:r>
            <a:r>
              <a:rPr lang="ru-RU" sz="1800" spc="0" dirty="0" smtClean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: Матвиец Ирина, 233 группа</a:t>
            </a:r>
          </a:p>
          <a:p>
            <a:pPr algn="r"/>
            <a:r>
              <a:rPr lang="ru-RU" sz="1800" u="sng" spc="0" dirty="0" smtClean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Преподаватель</a:t>
            </a:r>
            <a:r>
              <a:rPr lang="ru-RU" sz="1800" spc="0" dirty="0" smtClean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: Катаева Наталья Васильевна</a:t>
            </a:r>
            <a:endParaRPr lang="ru-RU" sz="1800" spc="0" dirty="0">
              <a:ln w="10160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14290"/>
            <a:ext cx="8305800" cy="3857652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slope"/>
          </a:sp3d>
        </p:spPr>
        <p:txBody>
          <a:bodyPr>
            <a:prstTxWarp prst="textPlain">
              <a:avLst/>
            </a:prstTxWarp>
          </a:bodyPr>
          <a:lstStyle/>
          <a:p>
            <a:r>
              <a:rPr lang="ru-RU" b="1" i="1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Основные направления повышения уровня жизни учителей </a:t>
            </a:r>
            <a:br>
              <a:rPr lang="ru-RU" b="1" i="1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ru-RU" b="1" i="1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 Республике Коми</a:t>
            </a:r>
            <a:endParaRPr lang="ru-RU" b="1" i="1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bg2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Педагогическим работникам  общеобразовательных учреждений размер компенсации составляет 100 рублей.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n-lt"/>
              </a:rPr>
              <a:t>Компенсация на книгоиздательскую продукцию</a:t>
            </a:r>
            <a:endParaRPr lang="ru-RU" dirty="0">
              <a:solidFill>
                <a:schemeClr val="bg1">
                  <a:lumMod val="75000"/>
                  <a:lumOff val="25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innerShdw blurRad="50800" dist="25400" dir="13500000">
                  <a:prstClr val="black">
                    <a:alpha val="70000"/>
                  </a:prstClr>
                </a:innerShdw>
              </a:effectLst>
              <a:latin typeface="+mn-lt"/>
            </a:endParaRPr>
          </a:p>
        </p:txBody>
      </p:sp>
      <p:pic>
        <p:nvPicPr>
          <p:cNvPr id="5123" name="Picture 3" descr="C:\Users\Ира\Downloads\bimg516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3286124"/>
            <a:ext cx="5119749" cy="23050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524000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705096"/>
          </a:xfrm>
          <a:noFill/>
        </p:spPr>
        <p:txBody>
          <a:bodyPr>
            <a:prstTxWarp prst="textTriangleInverted">
              <a:avLst/>
            </a:prstTxWarp>
            <a:normAutofit/>
          </a:bodyPr>
          <a:lstStyle/>
          <a:p>
            <a:pPr algn="ctr"/>
            <a:r>
              <a:rPr lang="ru-RU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Отпуск педагогических работников</a:t>
            </a:r>
            <a:endParaRPr lang="ru-RU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Досрочное назначение трудовой пенсии;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Стаж не менее 25 лет.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/>
            <a:r>
              <a:rPr lang="ru-RU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Пенсионное обеспечение</a:t>
            </a:r>
            <a:endParaRPr lang="ru-RU" dirty="0">
              <a:solidFill>
                <a:schemeClr val="bg1">
                  <a:lumMod val="75000"/>
                  <a:lumOff val="25000"/>
                </a:schemeClr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innerShdw blurRad="50800" dist="25400" dir="13500000">
                  <a:prstClr val="black">
                    <a:alpha val="70000"/>
                  </a:prstClr>
                </a:innerShdw>
              </a:effectLst>
            </a:endParaRPr>
          </a:p>
        </p:txBody>
      </p:sp>
      <p:pic>
        <p:nvPicPr>
          <p:cNvPr id="6147" name="Picture 3" descr="C:\Users\Ира\Downloads\teacher_pensions_11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2786058"/>
            <a:ext cx="4357718" cy="28389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524000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Социальные льготы  педагогических работников</a:t>
            </a:r>
            <a:endParaRPr lang="ru-RU" dirty="0">
              <a:solidFill>
                <a:schemeClr val="bg1">
                  <a:lumMod val="85000"/>
                  <a:lumOff val="15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innerShdw blurRad="50800" dist="25400" dir="13500000">
                  <a:prstClr val="black">
                    <a:alpha val="70000"/>
                  </a:prst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УЧЁБА\доклад\i 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8572592" cy="641199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Спасибо за внимание!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2286016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Расходы на образование снижены;</a:t>
            </a:r>
          </a:p>
          <a:p>
            <a:pPr algn="just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За 5 лет закрылись более 5 тысяч школ в России;</a:t>
            </a:r>
          </a:p>
          <a:p>
            <a:pPr algn="just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70%  студентов показали низкие результаты по итогам сессии.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3479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</a:rPr>
              <a:t/>
            </a:r>
            <a:br>
              <a:rPr lang="ru-RU" sz="4400" dirty="0" smtClean="0">
                <a:solidFill>
                  <a:srgbClr val="C00000"/>
                </a:solidFill>
              </a:rPr>
            </a:br>
            <a:r>
              <a:rPr lang="ru-RU" sz="4400" dirty="0" smtClean="0">
                <a:solidFill>
                  <a:srgbClr val="C00000"/>
                </a:solidFill>
              </a:rPr>
              <a:t/>
            </a:r>
            <a:br>
              <a:rPr lang="ru-RU" sz="4400" dirty="0" smtClean="0">
                <a:solidFill>
                  <a:srgbClr val="C00000"/>
                </a:solidFill>
              </a:rPr>
            </a:br>
            <a:r>
              <a:rPr lang="ru-RU" sz="4400" dirty="0" smtClean="0">
                <a:solidFill>
                  <a:srgbClr val="C00000"/>
                </a:solidFill>
              </a:rPr>
              <a:t/>
            </a:r>
            <a:br>
              <a:rPr lang="ru-RU" sz="4400" dirty="0" smtClean="0">
                <a:solidFill>
                  <a:srgbClr val="C00000"/>
                </a:solidFill>
              </a:rPr>
            </a:br>
            <a:r>
              <a:rPr lang="ru-RU" sz="4400" dirty="0" smtClean="0">
                <a:solidFill>
                  <a:srgbClr val="C00000"/>
                </a:solidFill>
              </a:rPr>
              <a:t/>
            </a:r>
            <a:br>
              <a:rPr lang="ru-RU" sz="4400" dirty="0" smtClean="0">
                <a:solidFill>
                  <a:srgbClr val="C00000"/>
                </a:solidFill>
              </a:rPr>
            </a:br>
            <a:r>
              <a:rPr lang="ru-RU" sz="4400" dirty="0" smtClean="0">
                <a:solidFill>
                  <a:srgbClr val="C00000"/>
                </a:solidFill>
              </a:rPr>
              <a:t/>
            </a:r>
            <a:br>
              <a:rPr lang="ru-RU" sz="4400" dirty="0" smtClean="0">
                <a:solidFill>
                  <a:srgbClr val="C00000"/>
                </a:solidFill>
              </a:rPr>
            </a:br>
            <a:r>
              <a:rPr lang="ru-RU" sz="4400" dirty="0" smtClean="0">
                <a:solidFill>
                  <a:srgbClr val="C00000"/>
                </a:solidFill>
              </a:rPr>
              <a:t/>
            </a:r>
            <a:br>
              <a:rPr lang="ru-RU" sz="4400" dirty="0" smtClean="0">
                <a:solidFill>
                  <a:srgbClr val="C00000"/>
                </a:solidFill>
              </a:rPr>
            </a:br>
            <a:r>
              <a:rPr lang="ru-RU" sz="4400" dirty="0" smtClean="0">
                <a:solidFill>
                  <a:srgbClr val="C00000"/>
                </a:solidFill>
              </a:rPr>
              <a:t/>
            </a:r>
            <a:br>
              <a:rPr lang="ru-RU" sz="4400" dirty="0" smtClean="0">
                <a:solidFill>
                  <a:srgbClr val="C00000"/>
                </a:solidFill>
              </a:rPr>
            </a:br>
            <a:r>
              <a:rPr lang="ru-RU" sz="4400" dirty="0" smtClean="0">
                <a:solidFill>
                  <a:srgbClr val="C00000"/>
                </a:solidFill>
              </a:rPr>
              <a:t/>
            </a:r>
            <a:br>
              <a:rPr lang="ru-RU" sz="4400" dirty="0" smtClean="0">
                <a:solidFill>
                  <a:srgbClr val="C00000"/>
                </a:solidFill>
              </a:rPr>
            </a:br>
            <a:r>
              <a:rPr lang="ru-RU" sz="4400" dirty="0" smtClean="0">
                <a:solidFill>
                  <a:schemeClr val="bg2">
                    <a:lumMod val="75000"/>
                  </a:schemeClr>
                </a:solidFill>
              </a:rPr>
              <a:t>2010 год- Год Учителя</a:t>
            </a:r>
            <a:br>
              <a:rPr lang="ru-RU" sz="440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>
                <a:solidFill>
                  <a:schemeClr val="bg1"/>
                </a:solidFill>
              </a:rPr>
              <a:t>сложная ситуация в образовании: </a:t>
            </a:r>
            <a:endParaRPr lang="ru-RU" sz="3600" b="1" dirty="0">
              <a:solidFill>
                <a:schemeClr val="bg1"/>
              </a:solidFill>
            </a:endParaRPr>
          </a:p>
        </p:txBody>
      </p:sp>
      <p:pic>
        <p:nvPicPr>
          <p:cNvPr id="5123" name="Picture 3" descr="C:\Users\Ира\Downloads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4786322"/>
            <a:ext cx="2357454" cy="1866318"/>
          </a:xfrm>
          <a:prstGeom prst="rect">
            <a:avLst/>
          </a:prstGeom>
          <a:noFill/>
        </p:spPr>
      </p:pic>
      <p:pic>
        <p:nvPicPr>
          <p:cNvPr id="5124" name="Picture 4" descr="C:\Users\Ира\Downloads\i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5000636"/>
            <a:ext cx="1117290" cy="1643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ра\Downloads\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484" y="1571612"/>
            <a:ext cx="2308400" cy="2643206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1966 год- Конференция ЮНЕСКО (Париж)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00100" y="4500570"/>
            <a:ext cx="77153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  <a:effectLst>
                  <a:glow rad="101600">
                    <a:srgbClr val="FFC000">
                      <a:alpha val="60000"/>
                    </a:srgbClr>
                  </a:glow>
                </a:effectLst>
              </a:rPr>
              <a:t>Итог: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glow rad="101600">
                    <a:srgbClr val="FFC000">
                      <a:alpha val="60000"/>
                    </a:srgbClr>
                  </a:glow>
                </a:effectLst>
              </a:rPr>
              <a:t>Учитель играет решающую роль в реализации одного из важнейших прав человека- образование.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glow rad="101600">
                    <a:srgbClr val="FFC000">
                      <a:alpha val="60000"/>
                    </a:srgbClr>
                  </a:glow>
                </a:effectLst>
              </a:rPr>
              <a:t>Положение учителя должно соответствовать потребностям в образовании.</a:t>
            </a:r>
            <a:endParaRPr lang="ru-RU" b="1" dirty="0">
              <a:solidFill>
                <a:schemeClr val="bg1"/>
              </a:solidFill>
              <a:effectLst>
                <a:glow rad="101600">
                  <a:srgbClr val="FFC000">
                    <a:alpha val="60000"/>
                  </a:srgb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УЧЁБА\доклад\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6719"/>
            <a:ext cx="9144000" cy="6884719"/>
          </a:xfrm>
          <a:prstGeom prst="round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1643050"/>
            <a:ext cx="8229600" cy="2928958"/>
          </a:xfrm>
        </p:spPr>
        <p:txBody>
          <a:bodyPr>
            <a:prstTxWarp prst="textStop">
              <a:avLst/>
            </a:prstTxWarp>
            <a:no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Основные направления по улучшению уровня жизни учителей в  РК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Ира\Downloads\i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00562" cy="6858000"/>
          </a:xfrm>
          <a:prstGeom prst="rect">
            <a:avLst/>
          </a:prstGeom>
          <a:noFill/>
        </p:spPr>
      </p:pic>
      <p:pic>
        <p:nvPicPr>
          <p:cNvPr id="8194" name="Picture 2" descr="C:\Users\Ира\Downloads\i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0"/>
            <a:ext cx="4714876" cy="6858000"/>
          </a:xfrm>
          <a:prstGeom prst="rect">
            <a:avLst/>
          </a:prstGeom>
          <a:noFill/>
        </p:spPr>
      </p:pic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428736"/>
          <a:ext cx="8229600" cy="4267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Название показателей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Сентябрь ,</a:t>
                      </a:r>
                    </a:p>
                    <a:p>
                      <a:pPr algn="ctr"/>
                      <a:r>
                        <a:rPr lang="ru-RU" sz="1600" dirty="0" smtClean="0"/>
                        <a:t>2011 г.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Октябрь, </a:t>
                      </a:r>
                    </a:p>
                    <a:p>
                      <a:pPr algn="ctr"/>
                      <a:r>
                        <a:rPr lang="ru-RU" sz="1600" dirty="0" smtClean="0"/>
                        <a:t>2011 г.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Ноябрь, </a:t>
                      </a:r>
                    </a:p>
                    <a:p>
                      <a:pPr algn="ctr"/>
                      <a:r>
                        <a:rPr lang="ru-RU" sz="1600" dirty="0" smtClean="0"/>
                        <a:t>2011 г.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Декабрь, </a:t>
                      </a:r>
                    </a:p>
                    <a:p>
                      <a:pPr algn="ctr"/>
                      <a:r>
                        <a:rPr lang="ru-RU" sz="1600" dirty="0" smtClean="0"/>
                        <a:t>2011 г.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kern="1200" dirty="0" smtClean="0"/>
                        <a:t>Плановое значение среднемесячной начисленной заработной платы учителей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0" lang="ru-RU" sz="1600" kern="1200" dirty="0" smtClean="0"/>
                    </a:p>
                    <a:p>
                      <a:pPr algn="ctr"/>
                      <a:endParaRPr kumimoji="0" lang="ru-RU" sz="1600" kern="1200" dirty="0" smtClean="0"/>
                    </a:p>
                    <a:p>
                      <a:pPr algn="ctr"/>
                      <a:r>
                        <a:rPr kumimoji="0" lang="ru-RU" sz="1600" kern="1200" dirty="0" smtClean="0"/>
                        <a:t>24162,3 руб.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r>
                        <a:rPr lang="ru-RU" sz="1600" dirty="0" err="1" smtClean="0"/>
                        <a:t>х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r>
                        <a:rPr lang="ru-RU" sz="1600" dirty="0" err="1" smtClean="0"/>
                        <a:t>х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r>
                        <a:rPr lang="ru-RU" sz="1600" dirty="0" err="1" smtClean="0"/>
                        <a:t>х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kern="1200" dirty="0" smtClean="0"/>
                        <a:t>Среднемесячная начисленная заработная плата учителей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23561,11 руб.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25154,01 руб.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25310,62 руб.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27479,99 руб.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kern="1200" dirty="0" smtClean="0"/>
                        <a:t>Максимальная начисленная заработная плата учителя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71456,48 руб.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75110,76 руб.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82800 руб.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123363,22 руб.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Оплата труда</a:t>
            </a:r>
            <a:endParaRPr lang="ru-RU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7049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Соотношение заработной платы учителей общеобразовательных учреждений</a:t>
            </a:r>
            <a:endParaRPr lang="ru-RU" dirty="0"/>
          </a:p>
        </p:txBody>
      </p:sp>
      <p:graphicFrame>
        <p:nvGraphicFramePr>
          <p:cNvPr id="1026" name="Содержимое 14"/>
          <p:cNvGraphicFramePr>
            <a:graphicFrameLocks noGrp="1"/>
          </p:cNvGraphicFramePr>
          <p:nvPr>
            <p:ph idx="1"/>
          </p:nvPr>
        </p:nvGraphicFramePr>
        <p:xfrm>
          <a:off x="1214414" y="2000240"/>
          <a:ext cx="6729132" cy="4572000"/>
        </p:xfrm>
        <a:graphic>
          <a:graphicData uri="http://schemas.openxmlformats.org/presentationml/2006/ole">
            <p:oleObj spid="_x0000_s1026" r:id="rId3" imgW="7626757" imgH="5182049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80-100 баллов на ЕГЭ – </a:t>
            </a:r>
            <a:r>
              <a:rPr lang="ru-RU" dirty="0" smtClean="0">
                <a:solidFill>
                  <a:srgbClr val="C00000"/>
                </a:solidFill>
              </a:rPr>
              <a:t>2500 руб.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Призер республиканской олимпиады – </a:t>
            </a:r>
            <a:r>
              <a:rPr lang="ru-RU" dirty="0" smtClean="0">
                <a:solidFill>
                  <a:srgbClr val="C00000"/>
                </a:solidFill>
              </a:rPr>
              <a:t>2500 руб.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Победитель региональной олимпиады и призер всероссийского этапа интеллектуальных соревнований – </a:t>
            </a:r>
            <a:r>
              <a:rPr lang="ru-RU" dirty="0" smtClean="0">
                <a:solidFill>
                  <a:srgbClr val="C00000"/>
                </a:solidFill>
              </a:rPr>
              <a:t>5300 руб.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Доплаты за успехи учеников на ЕГЭ и олимпиадах</a:t>
            </a:r>
            <a:endParaRPr lang="ru-RU" dirty="0"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Назначается при наличии педагогического стажа</a:t>
            </a:r>
            <a:r>
              <a:rPr lang="ru-RU" b="1" dirty="0" smtClean="0">
                <a:solidFill>
                  <a:srgbClr val="C00000"/>
                </a:solidFill>
              </a:rPr>
              <a:t> </a:t>
            </a:r>
            <a:r>
              <a:rPr lang="ru-RU" dirty="0" smtClean="0">
                <a:solidFill>
                  <a:srgbClr val="C00000"/>
                </a:solidFill>
              </a:rPr>
              <a:t>не менее 25 лет.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Необходим полный объем учебной нагрузки, предусмотренный за ставку.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Размер пенсии  составляет 55 % заработной платы работника. За каждый полный год сверх требуемой выслуги лет, выплаты увеличиваются на 1%. Однако максимально они не должны превышать 75 % заработка.</a:t>
            </a:r>
          </a:p>
          <a:p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Пенсии по выслуге лет</a:t>
            </a:r>
            <a:endParaRPr lang="ru-RU" dirty="0">
              <a:solidFill>
                <a:schemeClr val="bg1">
                  <a:lumMod val="85000"/>
                  <a:lumOff val="15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innerShdw blurRad="50800" dist="25400" dir="13500000">
                  <a:prstClr val="black">
                    <a:alpha val="70000"/>
                  </a:prst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071678"/>
          <a:ext cx="8229600" cy="3000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776402"/>
          </a:xfrm>
          <a:noFill/>
        </p:spPr>
        <p:txBody>
          <a:bodyPr>
            <a:normAutofit fontScale="90000"/>
          </a:bodyPr>
          <a:lstStyle/>
          <a:p>
            <a:pPr lvl="0" algn="ctr"/>
            <a:r>
              <a:rPr lang="ru-RU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</a:br>
            <a:r>
              <a:rPr lang="ru-RU" b="1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Льготы по коммунальным услугам в сельской местности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2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269</TotalTime>
  <Words>272</Words>
  <Application>Microsoft Office PowerPoint</Application>
  <PresentationFormat>Экран (4:3)</PresentationFormat>
  <Paragraphs>81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Бумажная</vt:lpstr>
      <vt:lpstr>Лист Microsoft Office Excel 97-2003</vt:lpstr>
      <vt:lpstr>Основные направления повышения уровня жизни учителей  в Республике Коми</vt:lpstr>
      <vt:lpstr>        2010 год- Год Учителя  сложная ситуация в образовании: </vt:lpstr>
      <vt:lpstr>1966 год- Конференция ЮНЕСКО (Париж)</vt:lpstr>
      <vt:lpstr>Основные направления по улучшению уровня жизни учителей в  РК</vt:lpstr>
      <vt:lpstr>Оплата труда</vt:lpstr>
      <vt:lpstr>Соотношение заработной платы учителей общеобразовательных учреждений</vt:lpstr>
      <vt:lpstr>Доплаты за успехи учеников на ЕГЭ и олимпиадах</vt:lpstr>
      <vt:lpstr>Пенсии по выслуге лет</vt:lpstr>
      <vt:lpstr> Льготы по коммунальным услугам в сельской местности </vt:lpstr>
      <vt:lpstr>Компенсация на книгоиздательскую продукцию</vt:lpstr>
      <vt:lpstr>Отпуск педагогических работников</vt:lpstr>
      <vt:lpstr>Пенсионное обеспечение</vt:lpstr>
      <vt:lpstr>Социальные льготы  педагогических работников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направления повышения уровня жизни учителей в Республике Коми</dc:title>
  <dc:creator>Ира</dc:creator>
  <cp:lastModifiedBy>Ира</cp:lastModifiedBy>
  <cp:revision>33</cp:revision>
  <dcterms:created xsi:type="dcterms:W3CDTF">2012-02-15T10:49:42Z</dcterms:created>
  <dcterms:modified xsi:type="dcterms:W3CDTF">2012-04-25T13:52:31Z</dcterms:modified>
</cp:coreProperties>
</file>