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106D-4ABE-4C4E-9144-2AB8F90BA35C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1C99-E713-4D79-99E6-5331A1170E0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106D-4ABE-4C4E-9144-2AB8F90BA35C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1C99-E713-4D79-99E6-5331A1170E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106D-4ABE-4C4E-9144-2AB8F90BA35C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1C99-E713-4D79-99E6-5331A1170E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106D-4ABE-4C4E-9144-2AB8F90BA35C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1C99-E713-4D79-99E6-5331A1170E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106D-4ABE-4C4E-9144-2AB8F90BA35C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1C99-E713-4D79-99E6-5331A1170E0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106D-4ABE-4C4E-9144-2AB8F90BA35C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1C99-E713-4D79-99E6-5331A1170E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106D-4ABE-4C4E-9144-2AB8F90BA35C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1C99-E713-4D79-99E6-5331A1170E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106D-4ABE-4C4E-9144-2AB8F90BA35C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1C99-E713-4D79-99E6-5331A1170E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106D-4ABE-4C4E-9144-2AB8F90BA35C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1C99-E713-4D79-99E6-5331A1170E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106D-4ABE-4C4E-9144-2AB8F90BA35C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1C99-E713-4D79-99E6-5331A1170E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106D-4ABE-4C4E-9144-2AB8F90BA35C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E801C99-E713-4D79-99E6-5331A1170E0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21106D-4ABE-4C4E-9144-2AB8F90BA35C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801C99-E713-4D79-99E6-5331A1170E0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Сергей Павлович Королёв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Ученица 2 «а» класса </a:t>
            </a:r>
            <a:r>
              <a:rPr lang="ru-RU" dirty="0" err="1" smtClean="0"/>
              <a:t>Рамазанова</a:t>
            </a:r>
            <a:r>
              <a:rPr lang="ru-RU" dirty="0" smtClean="0"/>
              <a:t> Диана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Сергей </a:t>
            </a:r>
            <a:r>
              <a:rPr lang="ru-RU" sz="2000" dirty="0" smtClean="0"/>
              <a:t>Павлович Королёв - выдающийся </a:t>
            </a:r>
            <a:r>
              <a:rPr lang="ru-RU" sz="2000" dirty="0" smtClean="0"/>
              <a:t>конструктор и ученый, работавший в области ракетной и ракетно-космической техники. </a:t>
            </a:r>
            <a:endParaRPr lang="ru-RU" sz="2000" dirty="0"/>
          </a:p>
        </p:txBody>
      </p:sp>
      <p:pic>
        <p:nvPicPr>
          <p:cNvPr id="5" name="Содержимое 4" descr="preview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414252" y="1676400"/>
            <a:ext cx="3433346" cy="4572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Сергей Королев родился 12 января 1907 года на Украине, в Житомире</a:t>
            </a:r>
          </a:p>
          <a:p>
            <a:endParaRPr lang="ru-RU" dirty="0"/>
          </a:p>
        </p:txBody>
      </p:sp>
      <p:pic>
        <p:nvPicPr>
          <p:cNvPr id="5" name="Содержимое 4" descr="0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429124" y="785794"/>
            <a:ext cx="4071965" cy="535784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400" dirty="0" smtClean="0"/>
              <a:t>На руках у Сергея Павловича одна </a:t>
            </a:r>
            <a:r>
              <a:rPr lang="ru-RU" sz="2400" dirty="0" smtClean="0"/>
              <a:t>из первых </a:t>
            </a:r>
            <a:r>
              <a:rPr lang="ru-RU" sz="2400" dirty="0" smtClean="0"/>
              <a:t>собачек, летавших на </a:t>
            </a:r>
            <a:r>
              <a:rPr lang="ru-RU" sz="2400" dirty="0" smtClean="0"/>
              <a:t>ракете.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5" name="Содержимое 4" descr="278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00563" y="1000108"/>
            <a:ext cx="3929090" cy="535784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007_00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2910" y="428604"/>
            <a:ext cx="8043890" cy="614366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4348" y="1571612"/>
            <a:ext cx="2743200" cy="4572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12 апреля 1961 года на космическом корабле «Восток» Юрий Алексеевич Гагарин облетел земной шар за 108 минут.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 descr="image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868" y="1285860"/>
            <a:ext cx="5111750" cy="450059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4348" y="1643050"/>
            <a:ext cx="2743200" cy="4572000"/>
          </a:xfrm>
        </p:spPr>
        <p:txBody>
          <a:bodyPr/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С. П. Королев поздравляет Ю. А. Гагарина с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успешным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полетом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Содержимое 4" descr="280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57620" y="1071546"/>
            <a:ext cx="4714908" cy="514353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Байконур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стал настоящим космодромом!</a:t>
            </a:r>
          </a:p>
          <a:p>
            <a:endParaRPr lang="ru-RU" dirty="0"/>
          </a:p>
        </p:txBody>
      </p:sp>
      <p:pic>
        <p:nvPicPr>
          <p:cNvPr id="5" name="Содержимое 4" descr="baikanur1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5050" y="1285860"/>
            <a:ext cx="5111750" cy="485778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Сергей Павлович Королёв – учёный, конструктор, организатор производства ракетно-космической техники. Благодаря его идеям был осуществлён запуск первого искусственного спутника Земли и первого космонавта  Ю.А.Гагарина.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 descr="korolev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14810" y="928670"/>
            <a:ext cx="4214841" cy="542928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</TotalTime>
  <Words>127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Сергей Павлович Королёв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Спасибо за внимание.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Сергей Павлович Королёв</dc:title>
  <dc:creator>Zver</dc:creator>
  <cp:lastModifiedBy>Zver</cp:lastModifiedBy>
  <cp:revision>5</cp:revision>
  <dcterms:created xsi:type="dcterms:W3CDTF">2012-09-19T14:37:35Z</dcterms:created>
  <dcterms:modified xsi:type="dcterms:W3CDTF">2012-09-19T15:26:40Z</dcterms:modified>
</cp:coreProperties>
</file>