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BCBCBC"/>
    </p:penClr>
  </p:showPr>
  <p:clrMru>
    <a:srgbClr val="FF4317"/>
    <a:srgbClr val="B94E3F"/>
    <a:srgbClr val="F5F3C9"/>
    <a:srgbClr val="F8FFEF"/>
    <a:srgbClr val="BCBCBC"/>
    <a:srgbClr val="70EE7F"/>
    <a:srgbClr val="757BE9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175" autoAdjust="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8560D-4F88-40B0-966A-AFE79AF499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D7996-441B-48EF-93D9-BDBE1C8F60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10166-DAF6-4609-A2B3-C30A143174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4462219-03A2-4957-849E-63B602370F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3C5C819-B2A9-4F19-B80B-BF49E1419F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0E09B2C-27DD-4AB8-9365-A96F1C8DE2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1451F-56E1-4C3C-820A-CBF4333875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B6DC6-55DB-4F31-9486-CBB22E9430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3F2D5-2B9D-4E6A-A60E-3309DE2BF8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AD6F2-0F69-4CF9-8751-654CCA08A5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007D6-F158-4802-B1B4-10C8012D58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F8406-D13C-4CDE-A7C9-8B72ED929C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C9A55-3652-4F77-9AE7-2119BBB78C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1E39FE-CF72-49FF-B31C-D245BFD993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8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>
                <a:gamma/>
                <a:shade val="79216"/>
                <a:invGamma/>
              </a:srgbClr>
            </a:gs>
            <a:gs pos="50000">
              <a:srgbClr val="DDDDDD"/>
            </a:gs>
            <a:gs pos="100000">
              <a:srgbClr val="DDDDDD">
                <a:gamma/>
                <a:shade val="79216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1D776F-E7E9-4394-A13A-4E2D073DA64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advTm="8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jpeg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0.wav"/><Relationship Id="rId6" Type="http://schemas.openxmlformats.org/officeDocument/2006/relationships/image" Target="../media/image66.emf"/><Relationship Id="rId5" Type="http://schemas.openxmlformats.org/officeDocument/2006/relationships/image" Target="../media/image65.emf"/><Relationship Id="rId4" Type="http://schemas.openxmlformats.org/officeDocument/2006/relationships/image" Target="../media/image64.emf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1.wav"/><Relationship Id="rId6" Type="http://schemas.openxmlformats.org/officeDocument/2006/relationships/image" Target="../media/image71.wmf"/><Relationship Id="rId5" Type="http://schemas.openxmlformats.org/officeDocument/2006/relationships/image" Target="../media/image70.jpeg"/><Relationship Id="rId4" Type="http://schemas.openxmlformats.org/officeDocument/2006/relationships/image" Target="../media/image69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emf"/><Relationship Id="rId3" Type="http://schemas.openxmlformats.org/officeDocument/2006/relationships/image" Target="../media/image72.wmf"/><Relationship Id="rId7" Type="http://schemas.openxmlformats.org/officeDocument/2006/relationships/image" Target="../media/image76.emf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2.wav"/><Relationship Id="rId6" Type="http://schemas.openxmlformats.org/officeDocument/2006/relationships/image" Target="../media/image75.emf"/><Relationship Id="rId5" Type="http://schemas.openxmlformats.org/officeDocument/2006/relationships/image" Target="../media/image74.wmf"/><Relationship Id="rId10" Type="http://schemas.openxmlformats.org/officeDocument/2006/relationships/image" Target="../media/image5.png"/><Relationship Id="rId4" Type="http://schemas.openxmlformats.org/officeDocument/2006/relationships/image" Target="../media/image73.jpeg"/><Relationship Id="rId9" Type="http://schemas.openxmlformats.org/officeDocument/2006/relationships/image" Target="../media/image7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slideLayout" Target="../slideLayouts/slideLayout14.xml"/><Relationship Id="rId1" Type="http://schemas.openxmlformats.org/officeDocument/2006/relationships/audio" Target="../media/audio13.wav"/><Relationship Id="rId6" Type="http://schemas.openxmlformats.org/officeDocument/2006/relationships/image" Target="../media/image5.png"/><Relationship Id="rId5" Type="http://schemas.openxmlformats.org/officeDocument/2006/relationships/image" Target="../media/image78.png"/><Relationship Id="rId4" Type="http://schemas.openxmlformats.org/officeDocument/2006/relationships/image" Target="../media/image7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2.wav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3.wav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wmf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4.wav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wmf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5.wav"/><Relationship Id="rId6" Type="http://schemas.openxmlformats.org/officeDocument/2006/relationships/image" Target="../media/image5.png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4.xml"/><Relationship Id="rId1" Type="http://schemas.openxmlformats.org/officeDocument/2006/relationships/audio" Target="../media/audio6.wav"/><Relationship Id="rId6" Type="http://schemas.openxmlformats.org/officeDocument/2006/relationships/image" Target="../media/image5.png"/><Relationship Id="rId5" Type="http://schemas.openxmlformats.org/officeDocument/2006/relationships/image" Target="../media/image20.png"/><Relationship Id="rId4" Type="http://schemas.openxmlformats.org/officeDocument/2006/relationships/image" Target="../media/image22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3.emf"/><Relationship Id="rId3" Type="http://schemas.openxmlformats.org/officeDocument/2006/relationships/image" Target="../media/image23.jpeg"/><Relationship Id="rId7" Type="http://schemas.openxmlformats.org/officeDocument/2006/relationships/image" Target="../media/image27.emf"/><Relationship Id="rId12" Type="http://schemas.openxmlformats.org/officeDocument/2006/relationships/image" Target="../media/image32.e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png"/><Relationship Id="rId1" Type="http://schemas.openxmlformats.org/officeDocument/2006/relationships/audio" Target="../media/audio7.wav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5" Type="http://schemas.openxmlformats.org/officeDocument/2006/relationships/image" Target="../media/image25.wmf"/><Relationship Id="rId15" Type="http://schemas.openxmlformats.org/officeDocument/2006/relationships/image" Target="../media/image35.emf"/><Relationship Id="rId10" Type="http://schemas.openxmlformats.org/officeDocument/2006/relationships/image" Target="../media/image30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Relationship Id="rId14" Type="http://schemas.openxmlformats.org/officeDocument/2006/relationships/image" Target="../media/image3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13" Type="http://schemas.openxmlformats.org/officeDocument/2006/relationships/image" Target="../media/image5.png"/><Relationship Id="rId3" Type="http://schemas.openxmlformats.org/officeDocument/2006/relationships/image" Target="../media/image36.wmf"/><Relationship Id="rId7" Type="http://schemas.openxmlformats.org/officeDocument/2006/relationships/image" Target="../media/image40.emf"/><Relationship Id="rId12" Type="http://schemas.openxmlformats.org/officeDocument/2006/relationships/image" Target="../media/image45.emf"/><Relationship Id="rId2" Type="http://schemas.openxmlformats.org/officeDocument/2006/relationships/slideLayout" Target="../slideLayouts/slideLayout14.xml"/><Relationship Id="rId1" Type="http://schemas.openxmlformats.org/officeDocument/2006/relationships/audio" Target="../media/audio8.wav"/><Relationship Id="rId6" Type="http://schemas.openxmlformats.org/officeDocument/2006/relationships/image" Target="../media/image39.emf"/><Relationship Id="rId11" Type="http://schemas.openxmlformats.org/officeDocument/2006/relationships/image" Target="../media/image44.emf"/><Relationship Id="rId5" Type="http://schemas.openxmlformats.org/officeDocument/2006/relationships/image" Target="../media/image38.emf"/><Relationship Id="rId10" Type="http://schemas.openxmlformats.org/officeDocument/2006/relationships/image" Target="../media/image43.emf"/><Relationship Id="rId4" Type="http://schemas.openxmlformats.org/officeDocument/2006/relationships/image" Target="../media/image37.wmf"/><Relationship Id="rId9" Type="http://schemas.openxmlformats.org/officeDocument/2006/relationships/image" Target="../media/image42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13" Type="http://schemas.openxmlformats.org/officeDocument/2006/relationships/image" Target="../media/image56.emf"/><Relationship Id="rId18" Type="http://schemas.openxmlformats.org/officeDocument/2006/relationships/image" Target="../media/image61.gif"/><Relationship Id="rId3" Type="http://schemas.openxmlformats.org/officeDocument/2006/relationships/image" Target="../media/image46.jpeg"/><Relationship Id="rId7" Type="http://schemas.openxmlformats.org/officeDocument/2006/relationships/image" Target="../media/image50.emf"/><Relationship Id="rId12" Type="http://schemas.openxmlformats.org/officeDocument/2006/relationships/image" Target="../media/image55.emf"/><Relationship Id="rId17" Type="http://schemas.openxmlformats.org/officeDocument/2006/relationships/image" Target="../media/image60.w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9.wmf"/><Relationship Id="rId20" Type="http://schemas.openxmlformats.org/officeDocument/2006/relationships/image" Target="../media/image5.png"/><Relationship Id="rId1" Type="http://schemas.openxmlformats.org/officeDocument/2006/relationships/audio" Target="../media/audio9.wav"/><Relationship Id="rId6" Type="http://schemas.openxmlformats.org/officeDocument/2006/relationships/image" Target="../media/image49.emf"/><Relationship Id="rId11" Type="http://schemas.openxmlformats.org/officeDocument/2006/relationships/image" Target="../media/image54.emf"/><Relationship Id="rId5" Type="http://schemas.openxmlformats.org/officeDocument/2006/relationships/image" Target="../media/image48.gif"/><Relationship Id="rId15" Type="http://schemas.openxmlformats.org/officeDocument/2006/relationships/image" Target="../media/image58.wmf"/><Relationship Id="rId10" Type="http://schemas.openxmlformats.org/officeDocument/2006/relationships/image" Target="../media/image53.emf"/><Relationship Id="rId19" Type="http://schemas.openxmlformats.org/officeDocument/2006/relationships/image" Target="../media/image62.wmf"/><Relationship Id="rId4" Type="http://schemas.openxmlformats.org/officeDocument/2006/relationships/image" Target="../media/image47.wmf"/><Relationship Id="rId9" Type="http://schemas.openxmlformats.org/officeDocument/2006/relationships/image" Target="../media/image52.emf"/><Relationship Id="rId14" Type="http://schemas.openxmlformats.org/officeDocument/2006/relationships/image" Target="../media/image5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rgbClr val="BCBCB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0600" b="1">
                <a:solidFill>
                  <a:srgbClr val="B94E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</a:t>
            </a:r>
            <a:r>
              <a:rPr lang="ru-RU" sz="8800" b="1">
                <a:solidFill>
                  <a:srgbClr val="B94E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</a:t>
            </a:r>
            <a:r>
              <a:rPr lang="ru-RU" sz="8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72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КАРЕТЫ</a:t>
            </a:r>
            <a:r>
              <a:rPr lang="ru-RU" sz="8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/>
            </a:r>
            <a:br>
              <a:rPr lang="ru-RU" sz="8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</a:br>
            <a:r>
              <a:rPr lang="ru-RU" sz="8800" b="1">
                <a:solidFill>
                  <a:srgbClr val="B94E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ДО</a:t>
            </a:r>
            <a:r>
              <a:rPr lang="ru-RU" sz="8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</a:t>
            </a:r>
            <a:r>
              <a:rPr lang="ru-RU" sz="7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Kristen ITC" pitchFamily="66" charset="0"/>
              </a:rPr>
              <a:t>РАКЕТЫ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6237288"/>
            <a:ext cx="6400800" cy="409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СЕРГЕЙ  МИХАЛКОВ</a:t>
            </a:r>
          </a:p>
        </p:txBody>
      </p:sp>
      <p:pic>
        <p:nvPicPr>
          <p:cNvPr id="2061" name="Picture 13" descr="MCj023426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652963"/>
            <a:ext cx="2312987" cy="1965325"/>
          </a:xfrm>
          <a:prstGeom prst="rect">
            <a:avLst/>
          </a:prstGeom>
          <a:noFill/>
        </p:spPr>
      </p:pic>
      <p:pic>
        <p:nvPicPr>
          <p:cNvPr id="2063" name="Picture 15" descr="MCj0229189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76975" y="4868863"/>
            <a:ext cx="2867025" cy="1809750"/>
          </a:xfrm>
          <a:prstGeom prst="rect">
            <a:avLst/>
          </a:prstGeom>
          <a:noFill/>
        </p:spPr>
      </p:pic>
      <p:pic>
        <p:nvPicPr>
          <p:cNvPr id="2065" name="Picture 17" descr="MCj0083547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188913"/>
            <a:ext cx="1843087" cy="1500187"/>
          </a:xfrm>
          <a:prstGeom prst="rect">
            <a:avLst/>
          </a:prstGeom>
          <a:noFill/>
        </p:spPr>
      </p:pic>
      <p:pic>
        <p:nvPicPr>
          <p:cNvPr id="2067" name="Picture 19" descr="MCj0279958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092950" y="188913"/>
            <a:ext cx="1812925" cy="1752600"/>
          </a:xfrm>
          <a:prstGeom prst="rect">
            <a:avLst/>
          </a:prstGeom>
          <a:noFill/>
        </p:spPr>
      </p:pic>
      <p:pic>
        <p:nvPicPr>
          <p:cNvPr id="2068" name="Picture 2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75688" y="-531813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9" fill="hold"/>
                                        <p:tgtEl>
                                          <p:spTgt spid="20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8"/>
                </p:tgtEl>
              </p:cMediaNode>
            </p:audio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>
                <a:gamma/>
                <a:shade val="79216"/>
                <a:invGamma/>
              </a:srgbClr>
            </a:gs>
            <a:gs pos="50000">
              <a:srgbClr val="CCECFF"/>
            </a:gs>
            <a:gs pos="100000">
              <a:srgbClr val="CCECFF">
                <a:gamma/>
                <a:shade val="79216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57200" y="5084763"/>
            <a:ext cx="82296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Лишь одним ветрам послушный,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Поднимался </a:t>
            </a:r>
            <a:r>
              <a:rPr lang="ru-RU" sz="2400" b="1">
                <a:solidFill>
                  <a:srgbClr val="FF4317"/>
                </a:solidFill>
              </a:rPr>
              <a:t>шар воздушный</a:t>
            </a:r>
            <a:r>
              <a:rPr lang="ru-RU" sz="2400" b="1"/>
              <a:t>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Человек умел мечтать,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Человек хотел летать!</a:t>
            </a:r>
          </a:p>
        </p:txBody>
      </p:sp>
      <p:sp>
        <p:nvSpPr>
          <p:cNvPr id="19489" name="Rectangle 3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1" name="Picture 5" descr="MPj04054120000[1]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47813" y="188913"/>
            <a:ext cx="6015037" cy="4295775"/>
          </a:xfrm>
          <a:noFill/>
          <a:ln/>
        </p:spPr>
      </p:pic>
      <p:pic>
        <p:nvPicPr>
          <p:cNvPr id="19469" name="Picture 13" descr="MCj00902690000[1]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-1692275" y="4365625"/>
            <a:ext cx="1506537" cy="2185988"/>
          </a:xfrm>
          <a:noFill/>
          <a:ln/>
        </p:spPr>
      </p:pic>
      <p:pic>
        <p:nvPicPr>
          <p:cNvPr id="19478" name="Picture 22" descr="J0293828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659563" y="2565400"/>
            <a:ext cx="2066925" cy="1728788"/>
          </a:xfrm>
          <a:noFill/>
          <a:ln/>
        </p:spPr>
      </p:pic>
      <p:pic>
        <p:nvPicPr>
          <p:cNvPr id="19485" name="Picture 29" descr="J02938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2565400"/>
            <a:ext cx="2808287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6" name="Picture 30" descr="J02938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638" y="908050"/>
            <a:ext cx="2427287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3" name="Picture 37" descr="BD21315_"/>
          <p:cNvPicPr>
            <a:picLocks noChangeAspect="1" noChangeArrowheads="1"/>
          </p:cNvPicPr>
          <p:nvPr>
            <p:ph sz="quarter" idx="4"/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0" y="4508500"/>
            <a:ext cx="9253538" cy="365125"/>
          </a:xfrm>
          <a:noFill/>
          <a:ln/>
        </p:spPr>
      </p:pic>
      <p:pic>
        <p:nvPicPr>
          <p:cNvPr id="19495" name="Picture 3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75688" y="-38735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15" fill="hold"/>
                                        <p:tgtEl>
                                          <p:spTgt spid="194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0.07176 L 0.21666 -0.1173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-9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4.81481E-6 L 0.25972 -0.650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32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1666 -0.11736 L 0.49236 -0.4428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-16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9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8.33333E-7 -4.07407E-6 L 0.33993 -0.452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-22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9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0.49236 -0.44282 L 0.77586 -0.3587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4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9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5.55556E-7 0.0 L 0.29653 0.3990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2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9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77586 -0.35879 L 0.29548 -1.0203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" y="-33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7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9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68313" y="5129213"/>
            <a:ext cx="82296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Миновал за годом год …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Появился </a:t>
            </a:r>
            <a:r>
              <a:rPr lang="ru-RU" sz="2400" b="1">
                <a:solidFill>
                  <a:srgbClr val="FF4317"/>
                </a:solidFill>
              </a:rPr>
              <a:t>самолет</a:t>
            </a:r>
            <a:r>
              <a:rPr lang="ru-RU" sz="2400" b="1"/>
              <a:t>!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В кресло сел, завтрак съел.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Что такое? Прилетел!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sz="2400" b="1"/>
          </a:p>
        </p:txBody>
      </p:sp>
      <p:pic>
        <p:nvPicPr>
          <p:cNvPr id="20485" name="Picture 5" descr="BD21315_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652963"/>
            <a:ext cx="9144000" cy="452437"/>
          </a:xfrm>
          <a:noFill/>
          <a:ln/>
        </p:spPr>
      </p:pic>
      <p:pic>
        <p:nvPicPr>
          <p:cNvPr id="20491" name="Picture 11" descr="MCj03209920000[1]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-1820863" y="2420938"/>
            <a:ext cx="1820863" cy="1247775"/>
          </a:xfrm>
          <a:noFill/>
          <a:ln/>
        </p:spPr>
      </p:pic>
      <p:pic>
        <p:nvPicPr>
          <p:cNvPr id="20500" name="Picture 20" descr="39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835150" y="188913"/>
            <a:ext cx="5653088" cy="4241800"/>
          </a:xfrm>
          <a:noFill/>
          <a:ln/>
        </p:spPr>
      </p:pic>
      <p:pic>
        <p:nvPicPr>
          <p:cNvPr id="20503" name="Picture 23" descr="MCj02963590000[1]"/>
          <p:cNvPicPr>
            <a:picLocks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 flipH="1">
            <a:off x="4500563" y="-1427163"/>
            <a:ext cx="2552700" cy="1427163"/>
          </a:xfrm>
          <a:noFill/>
          <a:ln/>
        </p:spPr>
      </p:pic>
      <p:pic>
        <p:nvPicPr>
          <p:cNvPr id="20508" name="Picture 2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748713" y="-38735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44" fill="hold"/>
                                        <p:tgtEl>
                                          <p:spTgt spid="205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4 -0.39144 L 0.33177 -0.26945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6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8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82101 -0.25903 C 0.83872 -0.24329 0.85903 -0.22686 0.86771 -0.20649 C 0.87674 -0.18403 0.88108 -0.15741 0.88559 -0.13102 C 0.8908 -0.1044 0.88559 -0.08195 0.88108 -0.05764 C 0.87674 -0.03496 0.87014 -0.01065 0.85417 0.00972 C 0.84097 0.03009 0.8184 0.04652 0.7941 0.05879 C 0.7717 0.07083 0.74479 0.07916 0.71771 0.08333 C 0.69132 0.0875 0.66441 0.0875 0.63941 0.08333 C 0.61285 0.07916 0.58837 0.06851 0.56823 0.05231 C 0.54792 0.03842 0.53004 0.01967 0.52118 -0.00232 C 0.5099 -0.02315 0.50556 -0.05116 0.50556 -0.07408 C 0.50347 -0.0963 0.50556 -0.12292 0.51684 -0.14514 C 0.52778 -0.16551 0.54792 -0.18195 0.57483 -0.19005 C 0.60208 -0.19607 0.62865 -0.18797 0.64653 -0.17385 C 0.66215 -0.15973 0.67344 -0.13704 0.6757 -0.11065 C 0.6757 -0.08426 0.67344 -0.05973 0.66215 -0.03936 C 0.65087 -0.01852 0.65295 -0.01482 0.60851 0.01157 C 0.56823 0.0405 0.52778 0.0324 0.50347 0.03402 C 0.47899 0.03402 0.45868 0.02592 0.4342 0.01759 C 0.40695 0.00787 0.3849 -0.01065 0.36892 -0.02663 C 0.35347 -0.04306 0.3467 -0.06366 0.33767 -0.0963 C 0.33177 -0.12894 0.33177 -0.14514 0.33177 -0.16991 C 0.33177 -0.19445 0.33177 -0.21899 0.33177 -0.24329 " pathEditMode="relative" rAng="0" ptsTypes="fffffffffffffffffffffff">
                                      <p:cBhvr>
                                        <p:cTn id="10" dur="7000" spd="-100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" y="17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81997 -0.2588 L 1.04045 -0.5634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-15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71458 0.02639 L -0.53351 0.37431 C -0.49514 0.45394 -0.43819 0.49885 -0.37917 0.49885 C -0.31128 0.49885 -0.25712 0.45394 -0.2191 0.37431 L -0.03733 0.02639 " pathEditMode="relative" rAng="0" ptsTypes="FffFF">
                                      <p:cBhvr>
                                        <p:cTn id="14" dur="5000" spd="-1000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2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0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95288" y="5445125"/>
            <a:ext cx="8229600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bg1"/>
                </a:solidFill>
              </a:rPr>
              <a:t>Ну а это, ну а это –</a:t>
            </a:r>
            <a:endParaRPr lang="en-US" sz="2400" b="1">
              <a:solidFill>
                <a:schemeClr val="bg1"/>
              </a:solidFill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>
                <a:solidFill>
                  <a:schemeClr val="bg1"/>
                </a:solidFill>
              </a:rPr>
              <a:t>Кругосветная </a:t>
            </a:r>
            <a:r>
              <a:rPr lang="ru-RU" sz="2400" b="1">
                <a:solidFill>
                  <a:srgbClr val="FF4317"/>
                </a:solidFill>
              </a:rPr>
              <a:t>ракета</a:t>
            </a:r>
            <a:r>
              <a:rPr lang="ru-RU" sz="2400" b="1">
                <a:solidFill>
                  <a:schemeClr val="bg1"/>
                </a:solidFill>
              </a:rPr>
              <a:t>!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sz="3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1522" name="Picture 18" descr="MCj03114520000[1]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32138" y="692150"/>
            <a:ext cx="3217862" cy="3529013"/>
          </a:xfrm>
          <a:noFill/>
          <a:ln/>
        </p:spPr>
      </p:pic>
      <p:pic>
        <p:nvPicPr>
          <p:cNvPr id="21517" name="Picture 13" descr="MPj01787150000[1]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132138" y="188913"/>
            <a:ext cx="3619500" cy="4535487"/>
          </a:xfrm>
          <a:noFill/>
          <a:ln/>
        </p:spPr>
      </p:pic>
      <p:pic>
        <p:nvPicPr>
          <p:cNvPr id="21527" name="Picture 23" descr="MCj01508490000[1]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9144000" y="3357563"/>
            <a:ext cx="1192213" cy="1757362"/>
          </a:xfrm>
          <a:noFill/>
          <a:ln/>
        </p:spPr>
      </p:pic>
      <p:pic>
        <p:nvPicPr>
          <p:cNvPr id="21532" name="Picture 28" descr="MCj03478090000[1]"/>
          <p:cNvPicPr>
            <a:picLocks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 rot="16200000">
            <a:off x="1843087" y="1981201"/>
            <a:ext cx="1230313" cy="1820862"/>
          </a:xfrm>
          <a:noFill/>
          <a:ln/>
        </p:spPr>
      </p:pic>
      <p:pic>
        <p:nvPicPr>
          <p:cNvPr id="21534" name="Picture 30" descr="MCj0304781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313" y="1125538"/>
            <a:ext cx="914400" cy="782637"/>
          </a:xfrm>
          <a:prstGeom prst="rect">
            <a:avLst/>
          </a:prstGeom>
          <a:noFill/>
        </p:spPr>
      </p:pic>
      <p:pic>
        <p:nvPicPr>
          <p:cNvPr id="21535" name="Picture 31" descr="MCj0241139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 flipV="1">
            <a:off x="5940425" y="1773238"/>
            <a:ext cx="936625" cy="911225"/>
          </a:xfrm>
          <a:prstGeom prst="rect">
            <a:avLst/>
          </a:prstGeom>
          <a:noFill/>
        </p:spPr>
      </p:pic>
      <p:pic>
        <p:nvPicPr>
          <p:cNvPr id="21537" name="Picture 33" descr="BD21325_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797425"/>
            <a:ext cx="9144000" cy="249238"/>
          </a:xfrm>
          <a:prstGeom prst="rect">
            <a:avLst/>
          </a:prstGeom>
          <a:noFill/>
        </p:spPr>
      </p:pic>
      <p:pic>
        <p:nvPicPr>
          <p:cNvPr id="21538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48713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55" fill="hold"/>
                                        <p:tgtEl>
                                          <p:spTgt spid="215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0.32014 -0.29861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" y="-14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1909 0.3044 L -0.40989 0.3044 C -0.22639 0.3044 -3.61111E-6 0.21991 -3.61111E-6 0.15162 L -3.61111E-6 2.22222E-6 " pathEditMode="relative" rAng="0" ptsTypes="FfFF">
                                      <p:cBhvr>
                                        <p:cTn id="12" dur="5000" spd="-100000" fill="hold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" y="-15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021 0.00486 L 0.0 2.22222E-6 " pathEditMode="relative" rAng="0" ptsTypes="AA">
                                      <p:cBhvr>
                                        <p:cTn id="14" dur="5000" spd="-1000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" y="-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-0.42343 -0.46412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" y="-23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xit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3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rgbClr val="757BE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95288" y="5516563"/>
            <a:ext cx="822960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От </a:t>
            </a:r>
            <a:r>
              <a:rPr lang="ru-RU" sz="2400" b="1">
                <a:solidFill>
                  <a:srgbClr val="FF4317"/>
                </a:solidFill>
              </a:rPr>
              <a:t>кареты</a:t>
            </a:r>
            <a:r>
              <a:rPr lang="ru-RU" sz="2400" b="1"/>
              <a:t> до </a:t>
            </a:r>
            <a:r>
              <a:rPr lang="ru-RU" sz="2400" b="1">
                <a:solidFill>
                  <a:srgbClr val="FF4317"/>
                </a:solidFill>
              </a:rPr>
              <a:t>ракеты</a:t>
            </a:r>
            <a:r>
              <a:rPr lang="ru-RU" sz="2400" b="1"/>
              <a:t>!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Это чудо или нет?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sz="2400" b="1"/>
          </a:p>
        </p:txBody>
      </p:sp>
      <p:pic>
        <p:nvPicPr>
          <p:cNvPr id="22538" name="Picture 10" descr="151_59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1216025"/>
            <a:ext cx="3887788" cy="2916238"/>
          </a:xfrm>
          <a:noFill/>
          <a:ln>
            <a:solidFill>
              <a:schemeClr val="tx1"/>
            </a:solidFill>
          </a:ln>
        </p:spPr>
      </p:pic>
      <p:pic>
        <p:nvPicPr>
          <p:cNvPr id="22540" name="Picture 12" descr="MPj01787150000[1]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>
            <a:lum bright="6000"/>
          </a:blip>
          <a:srcRect/>
          <a:stretch>
            <a:fillRect/>
          </a:stretch>
        </p:blipFill>
        <p:spPr>
          <a:xfrm>
            <a:off x="5148263" y="333375"/>
            <a:ext cx="3562350" cy="4464050"/>
          </a:xfrm>
          <a:noFill/>
          <a:ln w="12700">
            <a:solidFill>
              <a:srgbClr val="000000"/>
            </a:solidFill>
          </a:ln>
        </p:spPr>
      </p:pic>
      <p:pic>
        <p:nvPicPr>
          <p:cNvPr id="22543" name="Picture 15" descr="BD21325_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5057775"/>
            <a:ext cx="9144000" cy="242888"/>
          </a:xfrm>
          <a:noFill/>
          <a:ln/>
        </p:spPr>
      </p:pic>
      <p:pic>
        <p:nvPicPr>
          <p:cNvPr id="22549" name="Picture 2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10638" y="-60325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48" fill="hold"/>
                                        <p:tgtEl>
                                          <p:spTgt spid="225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4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68313" y="5876925"/>
            <a:ext cx="8229600" cy="78581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/>
              <a:t>Люди ездили по свету,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/>
              <a:t>Усадив себя в </a:t>
            </a:r>
            <a:r>
              <a:rPr lang="ru-RU" sz="2400" b="1">
                <a:solidFill>
                  <a:srgbClr val="FF3300"/>
                </a:solidFill>
              </a:rPr>
              <a:t>карету</a:t>
            </a:r>
            <a:r>
              <a:rPr lang="ru-RU" sz="2400" b="1"/>
              <a:t>.</a:t>
            </a:r>
          </a:p>
        </p:txBody>
      </p:sp>
      <p:pic>
        <p:nvPicPr>
          <p:cNvPr id="3097" name="Picture 25" descr="MCj034442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1341438"/>
            <a:ext cx="2952750" cy="2320925"/>
          </a:xfrm>
          <a:prstGeom prst="rect">
            <a:avLst/>
          </a:prstGeom>
          <a:noFill/>
        </p:spPr>
      </p:pic>
      <p:pic>
        <p:nvPicPr>
          <p:cNvPr id="3099" name="Picture 27" descr="MCj04077880000[1]"/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00563" y="1268413"/>
            <a:ext cx="4146550" cy="1916112"/>
          </a:xfrm>
          <a:noFill/>
          <a:ln/>
        </p:spPr>
      </p:pic>
      <p:pic>
        <p:nvPicPr>
          <p:cNvPr id="3104" name="Picture 32" descr="BD21313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81525"/>
            <a:ext cx="91440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9" name="Picture 3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48713" y="-38735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17" fill="hold"/>
                                        <p:tgtEl>
                                          <p:spTgt spid="31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3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95121 -0.20255 L -0.47569 -0.20255 C -0.26267 -0.20255 -3.61111E-6 -0.14723 -3.61111E-6 -0.10139 L -3.61111E-6 2.96296E-6 " pathEditMode="relative" rAng="0" ptsTypes="FfFF">
                                      <p:cBhvr>
                                        <p:cTn id="16" dur="7000" spd="-100000" fill="hold"/>
                                        <p:tgtEl>
                                          <p:spTgt spid="3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" y="10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6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8.33333E-7 -4.81481E-6 L 8.33333E-7 0.07269 C 8.33333E-7 0.10533 0.23524 0.14561 0.42708 0.14561 L 0.85434 0.14561 " pathEditMode="relative" rAng="0" ptsTypes="FfFF">
                                      <p:cBhvr>
                                        <p:cTn id="18" dur="7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68313" y="5876925"/>
            <a:ext cx="82296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Но пришел двадцатый век -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Сел в </a:t>
            </a:r>
            <a:r>
              <a:rPr lang="ru-RU" sz="2400" b="1">
                <a:solidFill>
                  <a:srgbClr val="FF3300"/>
                </a:solidFill>
              </a:rPr>
              <a:t>машину</a:t>
            </a:r>
            <a:r>
              <a:rPr lang="ru-RU" sz="2400" b="1"/>
              <a:t> человек.</a:t>
            </a:r>
          </a:p>
        </p:txBody>
      </p:sp>
      <p:pic>
        <p:nvPicPr>
          <p:cNvPr id="5131" name="Picture 11" descr="thumb_HU02827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6000"/>
          </a:blip>
          <a:srcRect/>
          <a:stretch>
            <a:fillRect/>
          </a:stretch>
        </p:blipFill>
        <p:spPr>
          <a:xfrm>
            <a:off x="1763713" y="260350"/>
            <a:ext cx="5595937" cy="4335463"/>
          </a:xfrm>
        </p:spPr>
      </p:pic>
      <p:pic>
        <p:nvPicPr>
          <p:cNvPr id="5139" name="Picture 19" descr="MCj02345370000[1]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-3132138" y="765175"/>
            <a:ext cx="2992438" cy="2579688"/>
          </a:xfrm>
          <a:noFill/>
          <a:ln/>
        </p:spPr>
      </p:pic>
      <p:pic>
        <p:nvPicPr>
          <p:cNvPr id="5135" name="Picture 15" descr="BD21332_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4797425"/>
            <a:ext cx="9144000" cy="519113"/>
          </a:xfrm>
          <a:noFill/>
          <a:ln/>
        </p:spPr>
      </p:pic>
      <p:pic>
        <p:nvPicPr>
          <p:cNvPr id="5147" name="Picture 2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75688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28" fill="hold"/>
                                        <p:tgtEl>
                                          <p:spTgt spid="51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5000" autoRev="1" fill="remove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300000">
                                      <p:cBhvr>
                                        <p:cTn id="1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4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rgbClr val="DDDD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68313" y="4941888"/>
            <a:ext cx="82296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Тут пошло такое дело!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В городах затарахтело.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Шум моторов, шорох шин –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Мчатся тысячи </a:t>
            </a:r>
            <a:r>
              <a:rPr lang="ru-RU" sz="2400" b="1">
                <a:solidFill>
                  <a:srgbClr val="FF3300"/>
                </a:solidFill>
              </a:rPr>
              <a:t>машин</a:t>
            </a:r>
            <a:r>
              <a:rPr lang="ru-RU" sz="2400" b="1"/>
              <a:t>.</a:t>
            </a:r>
          </a:p>
        </p:txBody>
      </p:sp>
      <p:pic>
        <p:nvPicPr>
          <p:cNvPr id="8205" name="Picture 13" descr="J0183328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2492375"/>
            <a:ext cx="1806575" cy="1814513"/>
          </a:xfrm>
          <a:noFill/>
          <a:ln/>
        </p:spPr>
      </p:pic>
      <p:pic>
        <p:nvPicPr>
          <p:cNvPr id="8212" name="Picture 20" descr="J02129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501650"/>
            <a:ext cx="2771775" cy="1611313"/>
          </a:xfrm>
          <a:prstGeom prst="rect">
            <a:avLst/>
          </a:prstGeom>
          <a:noFill/>
        </p:spPr>
      </p:pic>
      <p:pic>
        <p:nvPicPr>
          <p:cNvPr id="8216" name="Picture 24" descr="BD14769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76475"/>
            <a:ext cx="9144000" cy="152400"/>
          </a:xfrm>
          <a:prstGeom prst="rect">
            <a:avLst/>
          </a:prstGeom>
          <a:noFill/>
        </p:spPr>
      </p:pic>
      <p:pic>
        <p:nvPicPr>
          <p:cNvPr id="8217" name="Picture 25" descr="BD14677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437063"/>
            <a:ext cx="9144000" cy="152400"/>
          </a:xfrm>
          <a:prstGeom prst="rect">
            <a:avLst/>
          </a:prstGeom>
          <a:noFill/>
        </p:spPr>
      </p:pic>
      <p:pic>
        <p:nvPicPr>
          <p:cNvPr id="8218" name="Picture 26" descr="BD14677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60350"/>
            <a:ext cx="9144000" cy="152400"/>
          </a:xfrm>
          <a:prstGeom prst="rect">
            <a:avLst/>
          </a:prstGeom>
          <a:noFill/>
        </p:spPr>
      </p:pic>
      <p:pic>
        <p:nvPicPr>
          <p:cNvPr id="8244" name="Picture 52" descr="203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324975" y="692150"/>
            <a:ext cx="4356100" cy="3267075"/>
          </a:xfrm>
          <a:prstGeom prst="rect">
            <a:avLst/>
          </a:prstGeom>
          <a:noFill/>
        </p:spPr>
      </p:pic>
      <p:pic>
        <p:nvPicPr>
          <p:cNvPr id="8245" name="Picture 53" descr="49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4573588" y="692150"/>
            <a:ext cx="4392613" cy="3294063"/>
          </a:xfrm>
          <a:prstGeom prst="rect">
            <a:avLst/>
          </a:prstGeom>
          <a:noFill/>
        </p:spPr>
      </p:pic>
      <p:pic>
        <p:nvPicPr>
          <p:cNvPr id="8251" name="Picture 5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675688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78" fill="hold"/>
                                        <p:tgtEl>
                                          <p:spTgt spid="82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6511 0.01574 C -1.05365 0.00972 -1.01563 0.00509 -0.97691 0.00509 C -0.93924 0.00509 -0.90521 0.00972 -0.89375 0.01574 C -0.87761 0.00972 -0.84531 0.00509 -0.80643 0.00509 C -0.76823 0.00509 -0.73438 0.00972 -0.72361 0.01574 C -0.70781 0.00972 -0.67431 0.00509 -0.63594 0.00509 C -0.59688 0.00509 -0.55868 0.00972 -0.54775 0.01574 C -0.53646 0.00972 -0.50278 0.00509 -0.4592 0.00509 C -0.42656 0.00509 -0.38837 0.00972 -0.37691 0.01574 C -0.36528 0.00972 -0.32726 0.00509 -0.28872 0.00509 C -0.25052 0.00509 -0.21702 0.00972 -0.20591 0.01574 C -0.18959 0.00972 -0.15712 0.00509 -0.11858 0.00509 C -0.07917 0.00509 -0.04653 0.00972 -0.02934 0.01574 C -0.01893 0.00972 0.01441 0.00509 0.05312 0.00509 C 0.09219 0.00509 0.13021 0.00972 0.14097 0.01574 C 0.15243 0.00972 0.18594 0.00509 0.22969 0.00509 C 0.26788 0.00509 0.30034 0.00972 0.31302 0.01574 " pathEditMode="fixed" rAng="0" ptsTypes="fffffffffffffffff">
                                      <p:cBhvr>
                                        <p:cTn id="8" dur="7000" spd="-100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9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903 -0.01666 L -0.12534 0.0044 L -0.04913 -0.01666 L 0.03351 0.0044 L 0.11615 -0.01666 L 0.19323 0.0044 L 0.2757 -0.01666 L 0.35382 0.0044 L 0.43594 -0.01666 L 0.51858 0.0044 L 0.59653 -0.01666 L 0.67917 0.0044 L 0.75625 -0.01666 L 0.83889 0.0044 L 0.92153 -0.01666 L 0.99931 0.0044 L 1.08229 -0.01666 " pathEditMode="relative" rAng="0" ptsTypes="FFFFFFFFFFFFFFFFF">
                                      <p:cBhvr>
                                        <p:cTn id="10" dur="7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6" y="1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4.16667E-6 -2.22222E-6 L 0.52362 0.001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" y="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3.88889E-6 -3.7037E-7 L -0.51389 0.003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5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DDDD"/>
            </a:gs>
            <a:gs pos="100000">
              <a:srgbClr val="70EE7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95288" y="5013325"/>
            <a:ext cx="82296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В паровые тихоходы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Забирались пешеходы.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И могли они в пути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На ходу легко сойти.</a:t>
            </a:r>
          </a:p>
        </p:txBody>
      </p:sp>
      <p:pic>
        <p:nvPicPr>
          <p:cNvPr id="14344" name="Picture 8" descr="116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1050" y="115888"/>
            <a:ext cx="5329238" cy="3997325"/>
          </a:xfrm>
          <a:noFill/>
          <a:ln/>
        </p:spPr>
      </p:pic>
      <p:pic>
        <p:nvPicPr>
          <p:cNvPr id="14346" name="Picture 10" descr="MCj02872130000[1]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964613" y="2492375"/>
            <a:ext cx="2794000" cy="1541463"/>
          </a:xfrm>
          <a:noFill/>
          <a:ln/>
        </p:spPr>
      </p:pic>
      <p:pic>
        <p:nvPicPr>
          <p:cNvPr id="14357" name="Picture 21" descr="BD14595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92600"/>
            <a:ext cx="9144000" cy="360363"/>
          </a:xfrm>
          <a:prstGeom prst="rect">
            <a:avLst/>
          </a:prstGeom>
          <a:noFill/>
        </p:spPr>
      </p:pic>
      <p:pic>
        <p:nvPicPr>
          <p:cNvPr id="14358" name="Picture 22" descr="BD14595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16338"/>
            <a:ext cx="9144000" cy="720725"/>
          </a:xfrm>
          <a:prstGeom prst="rect">
            <a:avLst/>
          </a:prstGeom>
          <a:noFill/>
        </p:spPr>
      </p:pic>
      <p:pic>
        <p:nvPicPr>
          <p:cNvPr id="14359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48713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50" fill="hold"/>
                                        <p:tgtEl>
                                          <p:spTgt spid="143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4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" dur="4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" dur="1400" decel="50000" autoRev="1" fill="hold">
                                          <p:stCondLst>
                                            <p:cond delay="42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" dur="1400" decel="100000" autoRev="1" fill="hold">
                                          <p:stCondLst>
                                            <p:cond delay="42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" dur="1400" decel="100000" autoRev="1" fill="hold">
                                          <p:stCondLst>
                                            <p:cond delay="42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5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70EE7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95288" y="5129213"/>
            <a:ext cx="82296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А теперь под стук колес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Нас везет </a:t>
            </a:r>
            <a:r>
              <a:rPr lang="ru-RU" sz="2400" b="1">
                <a:solidFill>
                  <a:srgbClr val="FF3300"/>
                </a:solidFill>
              </a:rPr>
              <a:t>электровоз</a:t>
            </a:r>
            <a:r>
              <a:rPr lang="ru-RU" sz="2400" b="1"/>
              <a:t>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Не успел двух слов сказать –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Смотришь: надо вылезать!</a:t>
            </a:r>
          </a:p>
        </p:txBody>
      </p:sp>
      <p:pic>
        <p:nvPicPr>
          <p:cNvPr id="15381" name="Picture 21" descr="img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8175" y="26988"/>
            <a:ext cx="5616575" cy="4052887"/>
          </a:xfrm>
          <a:noFill/>
          <a:ln/>
        </p:spPr>
      </p:pic>
      <p:pic>
        <p:nvPicPr>
          <p:cNvPr id="15395" name="Picture 35" descr="MMj03544800000[1]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144000" y="1700213"/>
            <a:ext cx="2736850" cy="2441575"/>
          </a:xfrm>
          <a:noFill/>
          <a:ln/>
        </p:spPr>
      </p:pic>
      <p:pic>
        <p:nvPicPr>
          <p:cNvPr id="15383" name="Picture 23" descr="BD14595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92600"/>
            <a:ext cx="9144000" cy="360363"/>
          </a:xfrm>
          <a:prstGeom prst="rect">
            <a:avLst/>
          </a:prstGeom>
          <a:noFill/>
        </p:spPr>
      </p:pic>
      <p:pic>
        <p:nvPicPr>
          <p:cNvPr id="15384" name="Picture 24" descr="BD14595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4900"/>
            <a:ext cx="9144000" cy="792163"/>
          </a:xfrm>
          <a:prstGeom prst="rect">
            <a:avLst/>
          </a:prstGeom>
          <a:noFill/>
        </p:spPr>
      </p:pic>
      <p:pic>
        <p:nvPicPr>
          <p:cNvPr id="15403" name="Picture 4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10638" y="-531813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37" fill="hold"/>
                                        <p:tgtEl>
                                          <p:spTgt spid="154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0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8EBAE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68313" y="5589588"/>
            <a:ext cx="82296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>
                <a:solidFill>
                  <a:srgbClr val="FF3300"/>
                </a:solidFill>
              </a:rPr>
              <a:t>Корабли</a:t>
            </a:r>
            <a:r>
              <a:rPr lang="ru-RU" sz="2400" b="1"/>
              <a:t> такими были,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Как игрушечные, плыли.</a:t>
            </a:r>
          </a:p>
        </p:txBody>
      </p:sp>
      <p:pic>
        <p:nvPicPr>
          <p:cNvPr id="16389" name="Picture 5" descr="009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5653088" y="-4241800"/>
            <a:ext cx="5653088" cy="4241800"/>
          </a:xfrm>
          <a:noFill/>
          <a:ln/>
        </p:spPr>
      </p:pic>
      <p:pic>
        <p:nvPicPr>
          <p:cNvPr id="16397" name="Picture 13" descr="MCNA02127_0000[1]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5013325"/>
            <a:ext cx="9144000" cy="360363"/>
          </a:xfrm>
          <a:noFill/>
          <a:ln/>
        </p:spPr>
      </p:pic>
      <p:pic>
        <p:nvPicPr>
          <p:cNvPr id="16417" name="Picture 33" descr="MCj04046770000[1]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-2386013" y="2060575"/>
            <a:ext cx="2386013" cy="2562225"/>
          </a:xfrm>
          <a:noFill/>
          <a:ln/>
        </p:spPr>
      </p:pic>
      <p:pic>
        <p:nvPicPr>
          <p:cNvPr id="16400" name="Picture 16" descr="MCj0308649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187450" y="4365625"/>
            <a:ext cx="11525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17" descr="MCj0308649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339975" y="4292600"/>
            <a:ext cx="1366838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18" descr="MCj0308649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3708400" y="4149725"/>
            <a:ext cx="16557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19" descr="MCj03086490000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5435600" y="4248150"/>
            <a:ext cx="13684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20" descr="MCj03086490000[1]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6804025" y="4365625"/>
            <a:ext cx="11525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Picture 22" descr="MCj03086490000[1]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7956550" y="4508500"/>
            <a:ext cx="11874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Picture 23" descr="MCj03086490000[1]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14833600" y="4076700"/>
            <a:ext cx="11525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8" name="Picture 24" descr="MCj03086490000[1]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19081750" y="3959225"/>
            <a:ext cx="13684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4" name="Picture 40" descr="MMj02867910000[1]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flipH="1">
            <a:off x="9144000" y="692150"/>
            <a:ext cx="1042988" cy="933450"/>
          </a:xfrm>
          <a:prstGeom prst="rect">
            <a:avLst/>
          </a:prstGeom>
          <a:noFill/>
        </p:spPr>
      </p:pic>
      <p:pic>
        <p:nvPicPr>
          <p:cNvPr id="16426" name="Picture 42" descr="MCj03086490000[1]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0" y="4508500"/>
            <a:ext cx="11874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35" name="Rectangle 51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ru-RU" sz="2400"/>
          </a:p>
        </p:txBody>
      </p:sp>
      <p:pic>
        <p:nvPicPr>
          <p:cNvPr id="16436" name="Picture 5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604250" y="-531813"/>
            <a:ext cx="233363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9" fill="hold"/>
                                        <p:tgtEl>
                                          <p:spTgt spid="164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000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000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0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0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9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651 -0.06227 L 0.82483 0.67269 " pathEditMode="relative" rAng="0" ptsTypes="AA">
                                      <p:cBhvr>
                                        <p:cTn id="16" dur="4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" y="3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43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8CB7D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39750" y="5734050"/>
            <a:ext cx="82296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Плыли месяц, плыли год …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Появился </a:t>
            </a:r>
            <a:r>
              <a:rPr lang="ru-RU" sz="2400" b="1">
                <a:solidFill>
                  <a:srgbClr val="FF4317"/>
                </a:solidFill>
              </a:rPr>
              <a:t>пароход</a:t>
            </a:r>
            <a:r>
              <a:rPr lang="ru-RU" sz="2400" b="1"/>
              <a:t>!</a:t>
            </a:r>
          </a:p>
        </p:txBody>
      </p:sp>
      <p:sp>
        <p:nvSpPr>
          <p:cNvPr id="17450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46" name="Picture 38" descr="MCj00894100000[1]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24075" y="188913"/>
            <a:ext cx="5903913" cy="4248150"/>
          </a:xfrm>
          <a:noFill/>
          <a:ln/>
        </p:spPr>
      </p:pic>
      <p:pic>
        <p:nvPicPr>
          <p:cNvPr id="17453" name="Picture 45" descr="MCj03310910000[1]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-449263" y="-1108075"/>
            <a:ext cx="898526" cy="835025"/>
          </a:xfrm>
          <a:noFill/>
          <a:ln/>
        </p:spPr>
      </p:pic>
      <p:pic>
        <p:nvPicPr>
          <p:cNvPr id="17454" name="Picture 46" descr="MCNA02127_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013325"/>
            <a:ext cx="91440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5" name="Picture 47" descr="MCj0308649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187450" y="4365625"/>
            <a:ext cx="11525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6" name="Picture 48" descr="MCj0308649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339975" y="4292600"/>
            <a:ext cx="1366838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7" name="Picture 49" descr="MCj0308649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3779838" y="4149725"/>
            <a:ext cx="165576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8" name="Picture 50" descr="MCj03086490000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5435600" y="4248150"/>
            <a:ext cx="13684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9" name="Picture 51" descr="MCj03086490000[1]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6804025" y="4365625"/>
            <a:ext cx="11525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0" name="Picture 52" descr="MCj03086490000[1]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7956550" y="4508500"/>
            <a:ext cx="11874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1" name="Picture 53" descr="MCj03086490000[1]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0" y="4508500"/>
            <a:ext cx="11874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3" name="Picture 5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75688" y="-603250"/>
            <a:ext cx="233362" cy="233362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55" fill="hold"/>
                                        <p:tgtEl>
                                          <p:spTgt spid="174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3379 C 0.00868 0.12199 0.01736 0.20972 0.0783 0.27407 C 0.13924 0.33865 0.29514 0.36365 0.36597 0.42152 C 0.43646 0.47893 0.36892 0.58935 0.50104 0.62013 C 0.63368 0.65092 1.05295 0.60763 1.16146 0.60509 " pathEditMode="relative" rAng="0" ptsTypes="aaaaA">
                                      <p:cBhvr>
                                        <p:cTn id="8" dur="9000" fill="hold"/>
                                        <p:tgtEl>
                                          <p:spTgt spid="174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" y="30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9000" fill="hold"/>
                                        <p:tgtEl>
                                          <p:spTgt spid="17453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6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8EBAE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68313" y="5129213"/>
            <a:ext cx="82296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А сегодня в океаны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Выплывают великаны.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Удивляет белый свет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/>
              <a:t>Быстрота морских ракет.</a:t>
            </a:r>
          </a:p>
        </p:txBody>
      </p:sp>
      <p:pic>
        <p:nvPicPr>
          <p:cNvPr id="18437" name="Picture 5" descr="img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92275" y="55563"/>
            <a:ext cx="6048375" cy="4537075"/>
          </a:xfrm>
          <a:noFill/>
          <a:ln/>
        </p:spPr>
      </p:pic>
      <p:pic>
        <p:nvPicPr>
          <p:cNvPr id="18457" name="Picture 25" descr="MCj04063880000[1]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04025" y="981075"/>
            <a:ext cx="1296988" cy="1155700"/>
          </a:xfrm>
          <a:noFill/>
          <a:ln/>
        </p:spPr>
      </p:pic>
      <p:pic>
        <p:nvPicPr>
          <p:cNvPr id="18460" name="Picture 28" descr="MMj03544200000[1]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411413" y="2420938"/>
            <a:ext cx="704850" cy="619125"/>
          </a:xfrm>
          <a:noFill/>
          <a:ln/>
        </p:spPr>
      </p:pic>
      <p:pic>
        <p:nvPicPr>
          <p:cNvPr id="18449" name="Picture 17" descr="MCNA02127_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97425"/>
            <a:ext cx="91440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0" name="Picture 18" descr="MCj0308649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1187450" y="4149725"/>
            <a:ext cx="11525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1" name="Picture 19" descr="MCj0308649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339975" y="4076700"/>
            <a:ext cx="1366838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2" name="Picture 20" descr="MCj03086490000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3708400" y="3933825"/>
            <a:ext cx="16557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3" name="Picture 21" descr="MCj03086490000[1]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5435600" y="4032250"/>
            <a:ext cx="13684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4" name="Picture 22" descr="MCj03086490000[1]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6804025" y="4149725"/>
            <a:ext cx="11525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5" name="Picture 23" descr="MCj03086490000[1]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7956550" y="4292600"/>
            <a:ext cx="11874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6" name="Picture 24" descr="MCj03086490000[1]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0" y="4292600"/>
            <a:ext cx="11874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3" name="Picture 31" descr="MCj04129180000[1]"/>
          <p:cNvPicPr>
            <a:picLocks noChangeAspect="1" noChangeArrowheads="1"/>
          </p:cNvPicPr>
          <p:nvPr>
            <p:ph sz="quarter" idx="4"/>
          </p:nvPr>
        </p:nvPicPr>
        <p:blipFill>
          <a:blip r:embed="rId14" cstate="print"/>
          <a:srcRect/>
          <a:stretch>
            <a:fillRect/>
          </a:stretch>
        </p:blipFill>
        <p:spPr>
          <a:xfrm>
            <a:off x="250825" y="1916113"/>
            <a:ext cx="1655763" cy="1379537"/>
          </a:xfrm>
          <a:noFill/>
          <a:ln/>
        </p:spPr>
      </p:pic>
      <p:pic>
        <p:nvPicPr>
          <p:cNvPr id="18467" name="Picture 35" descr="MCj03266740000[1]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95963" y="2565400"/>
            <a:ext cx="1801812" cy="922338"/>
          </a:xfrm>
          <a:prstGeom prst="rect">
            <a:avLst/>
          </a:prstGeom>
          <a:noFill/>
        </p:spPr>
      </p:pic>
      <p:pic>
        <p:nvPicPr>
          <p:cNvPr id="18468" name="Picture 36" descr="MCj03105380000[1]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787900" y="1268413"/>
            <a:ext cx="1582738" cy="1457325"/>
          </a:xfrm>
          <a:prstGeom prst="rect">
            <a:avLst/>
          </a:prstGeom>
          <a:noFill/>
        </p:spPr>
      </p:pic>
      <p:pic>
        <p:nvPicPr>
          <p:cNvPr id="18470" name="Picture 38" descr="MCj03266540000[1]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flipH="1">
            <a:off x="-5618163" y="1196975"/>
            <a:ext cx="5618163" cy="2663825"/>
          </a:xfrm>
          <a:prstGeom prst="rect">
            <a:avLst/>
          </a:prstGeom>
          <a:noFill/>
        </p:spPr>
      </p:pic>
      <p:pic>
        <p:nvPicPr>
          <p:cNvPr id="18471" name="Picture 39" descr="MMj02969680000[1]"/>
          <p:cNvPicPr>
            <a:picLocks noChangeAspect="1" noChangeArrowheads="1" noCrop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348038" y="1916113"/>
            <a:ext cx="628650" cy="619125"/>
          </a:xfrm>
          <a:prstGeom prst="rect">
            <a:avLst/>
          </a:prstGeom>
          <a:noFill/>
        </p:spPr>
      </p:pic>
      <p:pic>
        <p:nvPicPr>
          <p:cNvPr id="18472" name="Picture 40" descr="MCj03106300000[1]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flipH="1">
            <a:off x="7812088" y="2133600"/>
            <a:ext cx="1182687" cy="1223963"/>
          </a:xfrm>
          <a:prstGeom prst="rect">
            <a:avLst/>
          </a:prstGeom>
          <a:noFill/>
        </p:spPr>
      </p:pic>
      <p:pic>
        <p:nvPicPr>
          <p:cNvPr id="18474" name="Picture 4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16913" y="-458788"/>
            <a:ext cx="233362" cy="233363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0" fill="hold"/>
                                        <p:tgtEl>
                                          <p:spTgt spid="184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1.66545 0.01574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94444E-6 -1.11111E-6 L 0.38993 -0.49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-25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3.05556E-6 1.85185E-6 L 0.32378 -0.4965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-24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8.33333E-7 2.96296E-6 L 0.35156 -0.4439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" y="-22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5.55556E-7 -3.7037E-6 L 0.23646 -0.4317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2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5.55556E-7 -4.81481E-6 L 0.37813 -0.252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-12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66667E-6 -3.7037E-6 L 0.26771 -0.5395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27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3.61111E-6 -1.48148E-6 L 0.30556 -0.2467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1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7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169</Words>
  <Application>Microsoft Office PowerPoint</Application>
  <PresentationFormat>Экран (4:3)</PresentationFormat>
  <Paragraphs>38</Paragraphs>
  <Slides>13</Slides>
  <Notes>0</Notes>
  <HiddenSlides>0</HiddenSlides>
  <MMClips>13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Tahoma</vt:lpstr>
      <vt:lpstr>Comic Sans MS</vt:lpstr>
      <vt:lpstr>Arial Black</vt:lpstr>
      <vt:lpstr>Kristen ITC</vt:lpstr>
      <vt:lpstr>Bookman Old Style</vt:lpstr>
      <vt:lpstr>Verdana</vt:lpstr>
      <vt:lpstr>Оформление по умолчанию</vt:lpstr>
      <vt:lpstr>ОТ КАРЕТЫ ДО  РАКЕТЫ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Домашний компутер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Admin</cp:lastModifiedBy>
  <cp:revision>43</cp:revision>
  <dcterms:created xsi:type="dcterms:W3CDTF">2006-11-02T12:56:59Z</dcterms:created>
  <dcterms:modified xsi:type="dcterms:W3CDTF">2012-02-14T09:55:41Z</dcterms:modified>
</cp:coreProperties>
</file>