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60" r:id="rId4"/>
    <p:sldId id="261" r:id="rId5"/>
    <p:sldId id="259" r:id="rId6"/>
    <p:sldId id="258" r:id="rId7"/>
    <p:sldId id="262" r:id="rId8"/>
    <p:sldId id="264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5ECFAA-3E60-4A19-B39B-E365B2D7EC37}" type="datetimeFigureOut">
              <a:rPr lang="ru-RU" smtClean="0"/>
              <a:t>13.05.2012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9EAA23-9316-4F4F-B7FE-22D4BC686198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C6693-B331-4B62-B989-E20585B67896}" type="datetimeFigureOut">
              <a:rPr lang="ru-RU" smtClean="0"/>
              <a:t>13.05.2012</a:t>
            </a:fld>
            <a:endParaRPr lang="ru-RU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F754F61-E6EF-4FFA-8241-48FBF5E53B2F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C6693-B331-4B62-B989-E20585B67896}" type="datetimeFigureOut">
              <a:rPr lang="ru-RU" smtClean="0"/>
              <a:t>13.05.2012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54F61-E6EF-4FFA-8241-48FBF5E53B2F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C6693-B331-4B62-B989-E20585B67896}" type="datetimeFigureOut">
              <a:rPr lang="ru-RU" smtClean="0"/>
              <a:t>13.05.2012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54F61-E6EF-4FFA-8241-48FBF5E53B2F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C6693-B331-4B62-B989-E20585B67896}" type="datetimeFigureOut">
              <a:rPr lang="ru-RU" smtClean="0"/>
              <a:t>13.05.2012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F754F61-E6EF-4FFA-8241-48FBF5E53B2F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C6693-B331-4B62-B989-E20585B67896}" type="datetimeFigureOut">
              <a:rPr lang="ru-RU" smtClean="0"/>
              <a:t>13.05.2012</a:t>
            </a:fld>
            <a:endParaRPr lang="ru-RU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54F61-E6EF-4FFA-8241-48FBF5E53B2F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C6693-B331-4B62-B989-E20585B67896}" type="datetimeFigureOut">
              <a:rPr lang="ru-RU" smtClean="0"/>
              <a:t>13.05.2012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54F61-E6EF-4FFA-8241-48FBF5E53B2F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C6693-B331-4B62-B989-E20585B67896}" type="datetimeFigureOut">
              <a:rPr lang="ru-RU" smtClean="0"/>
              <a:t>13.05.2012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F754F61-E6EF-4FFA-8241-48FBF5E53B2F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C6693-B331-4B62-B989-E20585B67896}" type="datetimeFigureOut">
              <a:rPr lang="ru-RU" smtClean="0"/>
              <a:t>13.05.2012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54F61-E6EF-4FFA-8241-48FBF5E53B2F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C6693-B331-4B62-B989-E20585B67896}" type="datetimeFigureOut">
              <a:rPr lang="ru-RU" smtClean="0"/>
              <a:t>13.05.2012</a:t>
            </a:fld>
            <a:endParaRPr lang="ru-RU" dirty="0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54F61-E6EF-4FFA-8241-48FBF5E53B2F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C6693-B331-4B62-B989-E20585B67896}" type="datetimeFigureOut">
              <a:rPr lang="ru-RU" smtClean="0"/>
              <a:t>13.05.2012</a:t>
            </a:fld>
            <a:endParaRPr lang="ru-RU" dirty="0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54F61-E6EF-4FFA-8241-48FBF5E53B2F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C6693-B331-4B62-B989-E20585B67896}" type="datetimeFigureOut">
              <a:rPr lang="ru-RU" smtClean="0"/>
              <a:t>13.05.2012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54F61-E6EF-4FFA-8241-48FBF5E53B2F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F9C6693-B331-4B62-B989-E20585B67896}" type="datetimeFigureOut">
              <a:rPr lang="ru-RU" smtClean="0"/>
              <a:t>13.05.2012</a:t>
            </a:fld>
            <a:endParaRPr lang="ru-RU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F754F61-E6EF-4FFA-8241-48FBF5E53B2F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9512" y="404664"/>
            <a:ext cx="8784976" cy="1446550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perspectiveFront"/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«Правила безопасной работы </a:t>
            </a:r>
          </a:p>
          <a:p>
            <a:pPr algn="ctr"/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 сети Интернет»</a:t>
            </a:r>
            <a:endParaRPr lang="ru-RU" sz="4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Картинка 1 из 15870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708920"/>
            <a:ext cx="3709957" cy="373799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chemeClr val="bg2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Картинка 38 из 15868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34265" y="1692671"/>
            <a:ext cx="3575796" cy="271923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323528" y="338173"/>
            <a:ext cx="4572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 должны это знать:</a:t>
            </a:r>
            <a:endParaRPr kumimoji="0" lang="ru-RU" sz="3200" b="0" u="sng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467544" y="978258"/>
            <a:ext cx="4248472" cy="363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Правило №1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Когда ты регистрируешься на сайтах, старайся не указывать личную информацию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(номер мобильного телефона,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адрес электронной почты, свое фото!)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8" name="Picture 8" descr="C:\Users\1\AppData\Local\Microsoft\Windows\Temporary Internet Files\Content.IE5\V4TVF44S\MC900436992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4437112"/>
            <a:ext cx="3226544" cy="220232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980728"/>
            <a:ext cx="255069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Правило №2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772816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buFont typeface="Wingdings" pitchFamily="2" charset="2"/>
              <a:buChar char="q"/>
            </a:pPr>
            <a:r>
              <a:rPr lang="ru-RU" sz="24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Используй </a:t>
            </a:r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веб-камеру</a:t>
            </a:r>
            <a:r>
              <a:rPr lang="ru-RU" sz="24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только при общении с друзьями. Проследи, чтобы посторонние люди не имели возможности видеть ваш разговор, так как он может быть 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записан!</a:t>
            </a:r>
            <a:endParaRPr lang="ru-RU" sz="24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1\AppData\Local\Microsoft\Windows\Temporary Internet Files\Content.IE5\VK4SQL7T\MP900430834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620688"/>
            <a:ext cx="3290568" cy="475252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051" name="Picture 3" descr="C:\Users\1\AppData\Local\Microsoft\Windows\Temporary Internet Files\Content.IE5\6TG6OC83\MM900309740[1]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4293096"/>
            <a:ext cx="2734791" cy="21746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620688"/>
            <a:ext cx="255069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Правило №3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251520" y="1044025"/>
            <a:ext cx="5184576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Нежелательные письма от незнакомых людей называются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«Спам».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Если ты получил такое письмо, не отвечай на него. Если ты ответишь на подобное письмо, отправитель будет знать, что ты пользуешься своим электронным почтовым ящиком, и будет продолжать посылать тебе спам!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9462" name="Picture 6" descr="C:\Users\1\AppData\Local\Microsoft\Windows\Temporary Internet Files\Content.IE5\V4TVF44S\MM900283268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620688"/>
            <a:ext cx="2571725" cy="25399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64" name="Picture 8" descr="C:\Users\1\AppData\Local\Microsoft\Windows\Temporary Internet Files\Content.IE5\6TG6OC83\MP900444013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208" y="4653136"/>
            <a:ext cx="3313151" cy="22048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1268760"/>
            <a:ext cx="255069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Правило №4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2276872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buFont typeface="Wingdings" pitchFamily="2" charset="2"/>
              <a:buChar char="q"/>
            </a:pPr>
            <a:r>
              <a:rPr lang="ru-RU" sz="24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Если тебе пришло сообщение с незнакомого адреса, его лучше не открывать. Подобные письма могут содержать 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вирусы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endParaRPr lang="ru-RU" sz="24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1\AppData\Local\Microsoft\Windows\Temporary Internet Files\Content.IE5\6TG6OC83\MC90042604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1124744"/>
            <a:ext cx="3225819" cy="3453664"/>
          </a:xfrm>
          <a:prstGeom prst="rect">
            <a:avLst/>
          </a:prstGeom>
          <a:noFill/>
        </p:spPr>
      </p:pic>
      <p:pic>
        <p:nvPicPr>
          <p:cNvPr id="3076" name="Picture 4" descr="Картинка 48 из 15874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4293096"/>
            <a:ext cx="3766917" cy="194421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908720"/>
            <a:ext cx="255069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Правило №5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1628800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buFont typeface="Wingdings" pitchFamily="2" charset="2"/>
              <a:buChar char="q"/>
            </a:pPr>
            <a:r>
              <a:rPr lang="ru-RU" sz="24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Если тебе приходят письма с неприятным и оскорбляющим тебя содержанием, если кто-то ведет себя в твоем отношении неподобающим образом, сообщи об этом 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взрослым!</a:t>
            </a:r>
            <a:endParaRPr lang="ru-RU" sz="24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Картинка 25 из 3243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332656"/>
            <a:ext cx="3552395" cy="266429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100" name="Picture 4" descr="Картинка 107 из 3243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2662">
            <a:off x="4213883" y="4064190"/>
            <a:ext cx="4320480" cy="252541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692696"/>
            <a:ext cx="255069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Правило №6</a:t>
            </a:r>
            <a:endParaRPr lang="ru-RU" sz="3200" dirty="0"/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323528" y="1065945"/>
            <a:ext cx="4896544" cy="39472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Если рядом с тобой нет взрослых, не встречайся в реальной жизни с людьми, с которыми ты познакомился в Интернете.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Если твой виртуальный друг действительно тот, за кого он себя выдает, он нормально отнесется к твоей заботе о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собственной безопасности!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2534" name="Picture 6" descr="Картинка 93 из 58382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20823" y="476672"/>
            <a:ext cx="3681815" cy="266429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2537" name="Picture 9" descr="C:\Users\1\AppData\Local\Microsoft\Windows\Temporary Internet Files\Content.IE5\V4TVF44S\MM900284072[1]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5445224"/>
            <a:ext cx="5035235" cy="1078979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1196752"/>
            <a:ext cx="244827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Правило№7</a:t>
            </a:r>
            <a:endParaRPr lang="ru-RU" sz="3200" dirty="0"/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467544" y="1811721"/>
            <a:ext cx="5184576" cy="1846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Никогда не поздно рассказать взрослым, если тебя кто-то обидел или расстроил!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3" name="Picture 3" descr="Картинка 100 из 583828"/>
          <p:cNvPicPr>
            <a:picLocks noChangeAspect="1" noChangeArrowheads="1"/>
          </p:cNvPicPr>
          <p:nvPr/>
        </p:nvPicPr>
        <p:blipFill>
          <a:blip r:embed="rId2" cstate="print"/>
          <a:srcRect l="3125" r="3125"/>
          <a:stretch>
            <a:fillRect/>
          </a:stretch>
        </p:blipFill>
        <p:spPr bwMode="auto">
          <a:xfrm>
            <a:off x="1115616" y="3789040"/>
            <a:ext cx="3420380" cy="2736304"/>
          </a:xfrm>
          <a:prstGeom prst="rect">
            <a:avLst/>
          </a:prstGeom>
          <a:noFill/>
        </p:spPr>
      </p:pic>
      <p:pic>
        <p:nvPicPr>
          <p:cNvPr id="20485" name="Picture 5" descr="C:\Users\1\AppData\Local\Microsoft\Windows\Temporary Internet Files\Content.IE5\NA294NZD\MC900425804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332656"/>
            <a:ext cx="3384376" cy="33123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0" y="786624"/>
            <a:ext cx="8964488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Следуй этим правилам каждый раз, когда «выходишь» в Интернет </a:t>
            </a:r>
            <a:endParaRPr kumimoji="0" lang="en-US" sz="4000" b="1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</a:t>
            </a:r>
            <a:r>
              <a:rPr kumimoji="0" lang="ru-RU" sz="4000" b="1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будь внимателен!</a:t>
            </a:r>
            <a:endParaRPr kumimoji="0" lang="ru-RU" sz="4000" b="1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7" name="Picture 3" descr="Картинка 14 из 15365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2571750"/>
            <a:ext cx="4286250" cy="4286250"/>
          </a:xfrm>
          <a:prstGeom prst="rect">
            <a:avLst/>
          </a:prstGeom>
          <a:noFill/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46</TotalTime>
  <Words>67</Words>
  <Application>Microsoft Office PowerPoint</Application>
  <PresentationFormat>Экран (4:3)</PresentationFormat>
  <Paragraphs>27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Екатеринчик</dc:creator>
  <cp:lastModifiedBy>Екатеринчик</cp:lastModifiedBy>
  <cp:revision>5</cp:revision>
  <dcterms:created xsi:type="dcterms:W3CDTF">2012-05-12T21:10:33Z</dcterms:created>
  <dcterms:modified xsi:type="dcterms:W3CDTF">2012-05-12T21:56:37Z</dcterms:modified>
</cp:coreProperties>
</file>