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59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051DB68-9268-3C76-A5F9-5F44882036D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D0D8FA6-6A50-A957-723D-7FD40B8C70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80D771-577F-1A54-11CF-7271A88879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D071A6D-66AC-F4C4-5B68-2C217990E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D8CF63-7DBB-23CF-BF14-E68A07FB5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980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8610AF-1402-7BB4-45B4-0DD9F53F83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844433A2-C61E-8063-3A44-28CD6729CC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4F0E962-142B-1E3D-E46A-246E3DA22F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4AACD5E-FE1F-431D-04E9-BB32AE045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97E8BA0-7CE6-6DC1-9D3C-77C7D2A992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9689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596FB21-2865-654A-5F30-2A631CA19C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39F5B5D-EC0D-53C2-2121-1A4C5BE287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5C12175-3E7C-1717-51D8-5CC44E35E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F87E423-436F-3905-C4FB-A906A4CA6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D527E1B5-6B7C-7E72-A4BF-2A26799D74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302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2212BB0-B9A6-8E2C-BEC6-79EE6768C5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01D17BE-2436-E94C-57ED-5BC9D46FD8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8862543-3B0D-D606-6884-547480A484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855D280-C053-9273-AE51-7DF7CC56A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F22A94F-D723-65BD-22B5-BAED7034CB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99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95B5F3-DB44-B1D8-0242-AFFB9515E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1669FEE-CA0E-A1BA-8972-3B2F20C006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35014AE-D0F9-0E2D-DB41-52AB25F8C1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95DC110-9A2F-2972-3617-1672D6CF12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BD0834C-4568-518E-FD3E-36420B087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8289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7988F47-E4FA-A7A9-F192-9AD3689446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1BB6FDB-175A-FBAD-1F71-0FB16D8D706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979B06D-834B-1783-100C-EE6B0D3081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35303D1-7C7E-18BD-EF85-7D9D130156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9ECCD5F-BD79-3F5E-4332-737050B5BA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B238F6F-C3CB-967D-32EA-956F3EA4E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58472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ABC2A8D-72B4-4C15-EA3D-4CC6464836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5872457-B2BB-FAFE-564C-B1C5E45511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7E47754-4788-5C41-50F6-1FD95B614D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103EB37F-6B81-113B-4E4A-4E063DC7F3E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0C4F6B6-EE0F-5071-46C6-89F8126CCBC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5340754D-2108-5EF9-D34A-07C2CF344E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41ADCE6-56DE-7D1F-C3C9-136BD55DB1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89DF3C2D-760F-22B1-A6BA-0A0DB3CE5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319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BF73C3-8047-207D-6A29-2D8A37DDC7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E40D809-B084-33A2-053D-5F8655BC8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09B187C4-3C34-27F4-D9BE-87F23B0B0C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9B476CE9-DD71-CDEE-062E-DF6E260E1C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378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FDBC39F-1988-E0F7-50E3-541918CB56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2F78AD9D-9B34-97A1-3D28-750A39FA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E37CB4F-4058-0CA0-69BC-C6ACF1FD2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5127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C50EAF6-43DB-131D-8D6F-9D1232FCB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AF306F01-B9F7-C5AD-9AAD-EF9DB8ABFB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1175518-E49B-B2C1-980E-5EEF1F75F02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DD02FD0-4EDA-4661-E252-9D72EB5DD2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6911CE0F-2AE5-EC46-84ED-C0FDB548E5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2D7A9DB-68BA-A680-8D45-A934DD45C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9135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94B96A-419D-CA5A-DC84-43197FA07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CC54EDE-D004-8ACA-3D35-F1142219BA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8A7558E9-B922-6F4A-9C55-1F5267438E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7A5FC6E-9899-D21E-EE7F-A8E5550B5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EE4E40-4C0F-337E-8C08-2F1608EB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B4D5D07-47A8-CB07-979D-F4B82827E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5241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10CE5AF-F797-3D24-AE66-EAB92C75B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3EB8884-706C-E5FA-070D-7F30ADB46A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C707A5E-1007-51E5-C9CB-6379FB1AF6D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6652E-1E59-4BE6-A554-8EDEC04E21C2}" type="datetimeFigureOut">
              <a:rPr lang="ru-RU" smtClean="0"/>
              <a:t>03.03.2024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4BB35B0-946D-A3CA-096E-A05A2FFA721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8E321D-A890-E2E6-D628-F58465C025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8925E1-65A0-47E3-B603-CBCD7E93FE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570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055B58C-57C9-11DE-715F-5C71FDD764F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3134" y="555096"/>
            <a:ext cx="11768667" cy="2387600"/>
          </a:xfrm>
        </p:spPr>
        <p:txBody>
          <a:bodyPr>
            <a:normAutofit fontScale="90000"/>
          </a:bodyPr>
          <a:lstStyle/>
          <a:p>
            <a:pPr algn="r"/>
            <a:r>
              <a:rPr lang="ru-RU" dirty="0"/>
              <a:t>Государство </a:t>
            </a:r>
            <a:br>
              <a:rPr lang="ru-RU" dirty="0"/>
            </a:br>
            <a:r>
              <a:rPr lang="ru-RU" dirty="0"/>
              <a:t>на </a:t>
            </a:r>
            <a:br>
              <a:rPr lang="ru-RU" dirty="0"/>
            </a:br>
            <a:r>
              <a:rPr lang="ru-RU" dirty="0"/>
              <a:t>берегах Нила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FC95DDE7-B9E1-D7E8-282F-F19578CF2E1D}"/>
              </a:ext>
            </a:extLst>
          </p:cNvPr>
          <p:cNvSpPr/>
          <p:nvPr/>
        </p:nvSpPr>
        <p:spPr>
          <a:xfrm>
            <a:off x="93134" y="143933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503BD39E-D702-0FC7-2C7B-23366DE2EC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935" y="1117338"/>
            <a:ext cx="5088466" cy="3608766"/>
          </a:xfrm>
          <a:prstGeom prst="rect">
            <a:avLst/>
          </a:prstGeom>
          <a:ln w="38100">
            <a:solidFill>
              <a:schemeClr val="accent6">
                <a:lumMod val="60000"/>
                <a:lumOff val="40000"/>
              </a:schemeClr>
            </a:solidFill>
            <a:prstDash val="lgDash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EB9C540-D943-AC20-30FC-6DC01A4DBC5F}"/>
              </a:ext>
            </a:extLst>
          </p:cNvPr>
          <p:cNvSpPr txBox="1"/>
          <p:nvPr/>
        </p:nvSpPr>
        <p:spPr>
          <a:xfrm>
            <a:off x="4995334" y="4933805"/>
            <a:ext cx="5808132" cy="1477328"/>
          </a:xfrm>
          <a:prstGeom prst="rect">
            <a:avLst/>
          </a:prstGeom>
          <a:noFill/>
          <a:ln w="381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l"/>
            <a:r>
              <a:rPr lang="ru-RU" b="1" dirty="0">
                <a:solidFill>
                  <a:srgbClr val="333333"/>
                </a:solidFill>
                <a:latin typeface="+mj-lt"/>
              </a:rPr>
              <a:t>К</a:t>
            </a:r>
            <a:r>
              <a:rPr lang="ru-RU" b="1" dirty="0">
                <a:solidFill>
                  <a:srgbClr val="333333"/>
                </a:solidFill>
                <a:effectLst/>
                <a:latin typeface="+mj-lt"/>
              </a:rPr>
              <a:t>онец четвёртого тысячелетия до н. э.</a:t>
            </a:r>
            <a:r>
              <a:rPr lang="ru-RU" b="0" dirty="0">
                <a:solidFill>
                  <a:srgbClr val="333333"/>
                </a:solidFill>
                <a:effectLst/>
                <a:latin typeface="+mj-lt"/>
              </a:rPr>
              <a:t> — </a:t>
            </a:r>
            <a:r>
              <a:rPr lang="ru-RU" b="0" dirty="0">
                <a:solidFill>
                  <a:srgbClr val="333333"/>
                </a:solidFill>
                <a:effectLst/>
              </a:rPr>
              <a:t>возникновение государств в долине Нила;</a:t>
            </a:r>
          </a:p>
          <a:p>
            <a:pPr algn="l"/>
            <a:endParaRPr lang="ru-RU" b="0" dirty="0">
              <a:solidFill>
                <a:srgbClr val="333333"/>
              </a:solidFill>
              <a:effectLst/>
            </a:endParaRPr>
          </a:p>
          <a:p>
            <a:pPr algn="l"/>
            <a:r>
              <a:rPr lang="ru-RU" b="1" dirty="0">
                <a:solidFill>
                  <a:srgbClr val="333333"/>
                </a:solidFill>
                <a:effectLst/>
                <a:latin typeface="+mj-lt"/>
              </a:rPr>
              <a:t>3000 г. до н. э.</a:t>
            </a:r>
            <a:r>
              <a:rPr lang="ru-RU" b="0" dirty="0">
                <a:solidFill>
                  <a:srgbClr val="333333"/>
                </a:solidFill>
                <a:effectLst/>
                <a:latin typeface="+mj-lt"/>
              </a:rPr>
              <a:t> — </a:t>
            </a:r>
            <a:r>
              <a:rPr lang="ru-RU" b="0" dirty="0">
                <a:solidFill>
                  <a:srgbClr val="333333"/>
                </a:solidFill>
                <a:effectLst/>
              </a:rPr>
              <a:t>образование единого Египта.</a:t>
            </a:r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49654B18-D929-BD1A-B3B6-D0ED4D4B0350}"/>
              </a:ext>
            </a:extLst>
          </p:cNvPr>
          <p:cNvSpPr/>
          <p:nvPr/>
        </p:nvSpPr>
        <p:spPr>
          <a:xfrm>
            <a:off x="93134" y="143933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1259BBA6-F0AE-1CD6-F6FB-B3FC3B4DB268}"/>
              </a:ext>
            </a:extLst>
          </p:cNvPr>
          <p:cNvSpPr/>
          <p:nvPr/>
        </p:nvSpPr>
        <p:spPr>
          <a:xfrm rot="10800000">
            <a:off x="11015134" y="5948363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Капля 8">
            <a:extLst>
              <a:ext uri="{FF2B5EF4-FFF2-40B4-BE49-F238E27FC236}">
                <a16:creationId xmlns:a16="http://schemas.microsoft.com/office/drawing/2014/main" id="{5FC5F840-02CE-7992-D1FC-43FC0D7F3908}"/>
              </a:ext>
            </a:extLst>
          </p:cNvPr>
          <p:cNvSpPr/>
          <p:nvPr/>
        </p:nvSpPr>
        <p:spPr>
          <a:xfrm>
            <a:off x="5643034" y="555096"/>
            <a:ext cx="618067" cy="614362"/>
          </a:xfrm>
          <a:prstGeom prst="teardrop">
            <a:avLst/>
          </a:prstGeom>
          <a:noFill/>
          <a:ln w="38100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>
            <a:extLst>
              <a:ext uri="{FF2B5EF4-FFF2-40B4-BE49-F238E27FC236}">
                <a16:creationId xmlns:a16="http://schemas.microsoft.com/office/drawing/2014/main" id="{4EFD72A6-10C8-04BD-690A-00345331FE91}"/>
              </a:ext>
            </a:extLst>
          </p:cNvPr>
          <p:cNvCxnSpPr/>
          <p:nvPr/>
        </p:nvCxnSpPr>
        <p:spPr>
          <a:xfrm>
            <a:off x="2514601" y="1015999"/>
            <a:ext cx="176106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>
            <a:extLst>
              <a:ext uri="{FF2B5EF4-FFF2-40B4-BE49-F238E27FC236}">
                <a16:creationId xmlns:a16="http://schemas.microsoft.com/office/drawing/2014/main" id="{2BCBC184-2DE4-46AC-3876-3FCD7C532C6B}"/>
              </a:ext>
            </a:extLst>
          </p:cNvPr>
          <p:cNvCxnSpPr/>
          <p:nvPr/>
        </p:nvCxnSpPr>
        <p:spPr>
          <a:xfrm>
            <a:off x="2514601" y="4836491"/>
            <a:ext cx="1761067" cy="0"/>
          </a:xfrm>
          <a:prstGeom prst="line">
            <a:avLst/>
          </a:prstGeom>
          <a:ln w="28575">
            <a:solidFill>
              <a:schemeClr val="accent6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Часть круга 12">
            <a:extLst>
              <a:ext uri="{FF2B5EF4-FFF2-40B4-BE49-F238E27FC236}">
                <a16:creationId xmlns:a16="http://schemas.microsoft.com/office/drawing/2014/main" id="{E531E177-AACC-F9B3-DA75-E0ECE3253926}"/>
              </a:ext>
            </a:extLst>
          </p:cNvPr>
          <p:cNvSpPr/>
          <p:nvPr/>
        </p:nvSpPr>
        <p:spPr>
          <a:xfrm>
            <a:off x="355601" y="4339378"/>
            <a:ext cx="787399" cy="773451"/>
          </a:xfrm>
          <a:prstGeom prst="pie">
            <a:avLst>
              <a:gd name="adj1" fmla="val 5"/>
              <a:gd name="adj2" fmla="val 16200000"/>
            </a:avLst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615A59B-8D9C-9D7B-93E9-63A227924B2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601" y="5635559"/>
            <a:ext cx="1179846" cy="1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8599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79364DA0-52DD-B2D8-EC19-125ABA86FE6D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295176-493B-26C3-2E55-D97D7405E046}"/>
              </a:ext>
            </a:extLst>
          </p:cNvPr>
          <p:cNvSpPr txBox="1"/>
          <p:nvPr/>
        </p:nvSpPr>
        <p:spPr>
          <a:xfrm>
            <a:off x="474133" y="418743"/>
            <a:ext cx="5833534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rtl="0"/>
            <a:r>
              <a:rPr lang="ru-RU" b="0" i="0" dirty="0">
                <a:solidFill>
                  <a:srgbClr val="333333"/>
                </a:solidFill>
                <a:effectLst/>
              </a:rPr>
              <a:t>Много тысяч лет назад первобытный человек был полностью </a:t>
            </a:r>
            <a:r>
              <a:rPr lang="ru-RU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зависим от природы</a:t>
            </a:r>
            <a:r>
              <a:rPr lang="ru-RU" b="0" i="0" dirty="0">
                <a:solidFill>
                  <a:srgbClr val="333333"/>
                </a:solidFill>
                <a:effectLst/>
              </a:rPr>
              <a:t>, занимался собирательством растений, пригодных к пище, и охотой. Постепенно он усовершенствовал орудия труда, подчинил себе огонь, научился обрабатывать металлы. Произошел переход от присваивающего к производящему хозяйству — </a:t>
            </a:r>
            <a:r>
              <a:rPr lang="ru-RU" b="0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j-lt"/>
              </a:rPr>
              <a:t>от собирательства и охоты к земледелию и разведению животных.</a:t>
            </a:r>
            <a:r>
              <a:rPr lang="ru-RU" b="0" i="0" dirty="0">
                <a:solidFill>
                  <a:srgbClr val="333333"/>
                </a:solidFill>
                <a:effectLst/>
              </a:rPr>
              <a:t>  Изменения в хозяйстве привели к переменам в общественной жизни — </a:t>
            </a:r>
            <a:r>
              <a:rPr lang="ru-RU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появилось социальное неравенство</a:t>
            </a:r>
            <a:r>
              <a:rPr lang="ru-RU" b="0" i="0" dirty="0">
                <a:solidFill>
                  <a:srgbClr val="333333"/>
                </a:solidFill>
                <a:effectLst/>
              </a:rPr>
              <a:t>, расслоение на </a:t>
            </a:r>
            <a:r>
              <a:rPr lang="ru-RU" b="0" i="0" dirty="0">
                <a:solidFill>
                  <a:schemeClr val="accent2"/>
                </a:solidFill>
                <a:effectLst/>
                <a:latin typeface="+mj-lt"/>
              </a:rPr>
              <a:t>богатых</a:t>
            </a:r>
            <a:r>
              <a:rPr lang="ru-RU" b="0" i="0" dirty="0">
                <a:solidFill>
                  <a:srgbClr val="333333"/>
                </a:solidFill>
                <a:effectLst/>
              </a:rPr>
              <a:t> и </a:t>
            </a:r>
            <a:r>
              <a:rPr lang="ru-RU" b="0" i="0" dirty="0">
                <a:solidFill>
                  <a:srgbClr val="00B0F0"/>
                </a:solidFill>
                <a:effectLst/>
                <a:latin typeface="+mj-lt"/>
              </a:rPr>
              <a:t>бедных</a:t>
            </a:r>
            <a:r>
              <a:rPr lang="ru-RU" b="0" i="0" dirty="0">
                <a:solidFill>
                  <a:srgbClr val="333333"/>
                </a:solidFill>
                <a:effectLst/>
              </a:rPr>
              <a:t>. Для закрепления сложившегося положения и защиты от внешних врагов люди образовали </a:t>
            </a:r>
            <a:r>
              <a:rPr lang="ru-RU" b="0" i="0" dirty="0">
                <a:solidFill>
                  <a:schemeClr val="accent5">
                    <a:lumMod val="60000"/>
                    <a:lumOff val="40000"/>
                  </a:schemeClr>
                </a:solidFill>
                <a:effectLst/>
                <a:latin typeface="+mj-lt"/>
              </a:rPr>
              <a:t>государство</a:t>
            </a:r>
            <a:r>
              <a:rPr lang="ru-RU" b="0" i="0" dirty="0">
                <a:solidFill>
                  <a:srgbClr val="333333"/>
                </a:solidFill>
                <a:effectLst/>
              </a:rPr>
              <a:t>. Первые государства возникли более пяти тысяч лет назад возле крупных рек на территориях с мягким климатом и плодородной почвой.</a:t>
            </a:r>
          </a:p>
          <a:p>
            <a:pPr algn="l" rtl="0"/>
            <a:r>
              <a:rPr lang="ru-RU" b="0" i="0" dirty="0">
                <a:solidFill>
                  <a:srgbClr val="333333"/>
                </a:solidFill>
                <a:effectLst/>
              </a:rPr>
              <a:t>Одно из первых крупных государств древности образовалось на </a:t>
            </a:r>
            <a:r>
              <a:rPr lang="ru-RU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берегах реки Нил</a:t>
            </a:r>
            <a:r>
              <a:rPr lang="ru-RU" b="0" i="0" dirty="0">
                <a:solidFill>
                  <a:srgbClr val="333333"/>
                </a:solidFill>
                <a:effectLst/>
              </a:rPr>
              <a:t>.</a:t>
            </a:r>
          </a:p>
        </p:txBody>
      </p:sp>
      <p:pic>
        <p:nvPicPr>
          <p:cNvPr id="10242" name="Picture 2">
            <a:extLst>
              <a:ext uri="{FF2B5EF4-FFF2-40B4-BE49-F238E27FC236}">
                <a16:creationId xmlns:a16="http://schemas.microsoft.com/office/drawing/2014/main" id="{F431B371-D7AD-10AE-F27F-446C080132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9533" y="1724674"/>
            <a:ext cx="4428067" cy="3056876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C766324C-3B72-6693-0AAD-FB465F35BF44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BBDEB5FE-FAC6-A116-FA25-C18A975B3289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C9E2159D-31D4-C219-10D3-65622EB15D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781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158488F-C8C7-ACDC-170D-E2066503B2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09009"/>
            <a:ext cx="10515600" cy="1325563"/>
          </a:xfrm>
        </p:spPr>
        <p:txBody>
          <a:bodyPr>
            <a:normAutofit/>
          </a:bodyPr>
          <a:lstStyle/>
          <a:p>
            <a:pPr algn="ctr" rtl="0"/>
            <a:r>
              <a:rPr lang="ru-RU" sz="3600" b="1" i="0" dirty="0">
                <a:solidFill>
                  <a:srgbClr val="333333"/>
                </a:solidFill>
                <a:effectLst/>
              </a:rPr>
              <a:t>Природа Древнего Египта</a:t>
            </a:r>
            <a:endParaRPr lang="ru-RU" sz="3600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6F4A64B-B1B5-C709-19B7-094B32ED457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1800" y="1253331"/>
            <a:ext cx="4504267" cy="4351338"/>
          </a:xfrm>
        </p:spPr>
        <p:txBody>
          <a:bodyPr/>
          <a:lstStyle/>
          <a:p>
            <a:pPr marL="0" indent="0">
              <a:buNone/>
            </a:pPr>
            <a:r>
              <a:rPr lang="ru-RU" b="0" i="0" dirty="0">
                <a:solidFill>
                  <a:srgbClr val="333333"/>
                </a:solidFill>
                <a:effectLst/>
              </a:rPr>
              <a:t>Цивилизация Древнего Египта возникла в </a:t>
            </a:r>
            <a:r>
              <a:rPr lang="ru-RU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четвёртом тысячелетии до н. э. </a:t>
            </a:r>
            <a:r>
              <a:rPr lang="ru-RU" b="0" i="0" dirty="0">
                <a:solidFill>
                  <a:srgbClr val="333333"/>
                </a:solidFill>
                <a:effectLst/>
              </a:rPr>
              <a:t>на северо-востоке Африки в долине реки Нил, впадающей в Средиземное море.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630FE4E-8156-4B52-35EA-5F370E7D1399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EC874942-B6EF-3A55-F2EF-7AE274C48551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AFE7D782-C4EF-227C-5FD3-8425444BA34D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FFCB07C-B801-8A8D-BB7D-765C55D9FB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2269" y="1017058"/>
            <a:ext cx="4152865" cy="51054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6EB82F42-F8A7-9F2B-E662-3B60251B11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3588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6E02EB92-9762-1641-33AE-970201A6E1EF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3F139BEA-6EE6-1F62-1703-5E3E726970F9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8FF9ACF2-1411-3CCA-3F58-5C94E0D2073C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7C2B7E8-4210-90AD-54E2-797047598C28}"/>
              </a:ext>
            </a:extLst>
          </p:cNvPr>
          <p:cNvSpPr txBox="1"/>
          <p:nvPr/>
        </p:nvSpPr>
        <p:spPr>
          <a:xfrm>
            <a:off x="812800" y="496793"/>
            <a:ext cx="3412067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j-lt"/>
              </a:rPr>
              <a:t>Нил — одна из самых крупных и протяжённых рек в мире</a:t>
            </a:r>
            <a:r>
              <a:rPr lang="ru-RU" sz="2000" b="0" i="0" dirty="0">
                <a:effectLst/>
              </a:rPr>
              <a:t>,</a:t>
            </a:r>
            <a:r>
              <a:rPr lang="ru-RU" sz="2000" b="0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j-lt"/>
              </a:rPr>
              <a:t> </a:t>
            </a:r>
            <a:r>
              <a:rPr lang="ru-RU" sz="2000" b="0" i="0" dirty="0">
                <a:solidFill>
                  <a:srgbClr val="333333"/>
                </a:solidFill>
                <a:effectLst/>
              </a:rPr>
              <a:t>начинающая движение к морю в Центральной Африке. Перед впадением в Средиземное море Нил разделяется на множество протоков и создаёт обширную долину с плодородными почвами. Такие места разветвления реки перед впадением в море называются </a:t>
            </a:r>
            <a:r>
              <a:rPr lang="ru-RU" sz="2000" b="1" i="0" dirty="0">
                <a:solidFill>
                  <a:srgbClr val="FF6600"/>
                </a:solidFill>
                <a:effectLst/>
                <a:latin typeface="+mj-lt"/>
              </a:rPr>
              <a:t>дельтой</a:t>
            </a:r>
            <a:r>
              <a:rPr lang="ru-RU" sz="2000" b="0" i="0" dirty="0">
                <a:solidFill>
                  <a:srgbClr val="333333"/>
                </a:solidFill>
                <a:effectLst/>
              </a:rPr>
              <a:t>.</a:t>
            </a:r>
            <a:endParaRPr lang="ru-RU" sz="20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26C5944-1E53-A788-9B86-C8F0D5C259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59654"/>
            <a:ext cx="4676617" cy="6287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Полилиния: фигура 9">
            <a:extLst>
              <a:ext uri="{FF2B5EF4-FFF2-40B4-BE49-F238E27FC236}">
                <a16:creationId xmlns:a16="http://schemas.microsoft.com/office/drawing/2014/main" id="{887E0D32-058E-A56E-B0F0-3BB535EA45F9}"/>
              </a:ext>
            </a:extLst>
          </p:cNvPr>
          <p:cNvSpPr/>
          <p:nvPr/>
        </p:nvSpPr>
        <p:spPr>
          <a:xfrm>
            <a:off x="6722533" y="1574800"/>
            <a:ext cx="2760134" cy="4944533"/>
          </a:xfrm>
          <a:custGeom>
            <a:avLst/>
            <a:gdLst>
              <a:gd name="connsiteX0" fmla="*/ 0 w 2760134"/>
              <a:gd name="connsiteY0" fmla="*/ 0 h 4944533"/>
              <a:gd name="connsiteX1" fmla="*/ 42334 w 2760134"/>
              <a:gd name="connsiteY1" fmla="*/ 25400 h 4944533"/>
              <a:gd name="connsiteX2" fmla="*/ 118534 w 2760134"/>
              <a:gd name="connsiteY2" fmla="*/ 84667 h 4944533"/>
              <a:gd name="connsiteX3" fmla="*/ 169334 w 2760134"/>
              <a:gd name="connsiteY3" fmla="*/ 110067 h 4944533"/>
              <a:gd name="connsiteX4" fmla="*/ 245534 w 2760134"/>
              <a:gd name="connsiteY4" fmla="*/ 169333 h 4944533"/>
              <a:gd name="connsiteX5" fmla="*/ 279400 w 2760134"/>
              <a:gd name="connsiteY5" fmla="*/ 194733 h 4944533"/>
              <a:gd name="connsiteX6" fmla="*/ 304800 w 2760134"/>
              <a:gd name="connsiteY6" fmla="*/ 203200 h 4944533"/>
              <a:gd name="connsiteX7" fmla="*/ 431800 w 2760134"/>
              <a:gd name="connsiteY7" fmla="*/ 177800 h 4944533"/>
              <a:gd name="connsiteX8" fmla="*/ 474134 w 2760134"/>
              <a:gd name="connsiteY8" fmla="*/ 135467 h 4944533"/>
              <a:gd name="connsiteX9" fmla="*/ 508000 w 2760134"/>
              <a:gd name="connsiteY9" fmla="*/ 127000 h 4944533"/>
              <a:gd name="connsiteX10" fmla="*/ 567267 w 2760134"/>
              <a:gd name="connsiteY10" fmla="*/ 152400 h 4944533"/>
              <a:gd name="connsiteX11" fmla="*/ 550334 w 2760134"/>
              <a:gd name="connsiteY11" fmla="*/ 304800 h 4944533"/>
              <a:gd name="connsiteX12" fmla="*/ 558800 w 2760134"/>
              <a:gd name="connsiteY12" fmla="*/ 457200 h 4944533"/>
              <a:gd name="connsiteX13" fmla="*/ 618067 w 2760134"/>
              <a:gd name="connsiteY13" fmla="*/ 516467 h 4944533"/>
              <a:gd name="connsiteX14" fmla="*/ 677334 w 2760134"/>
              <a:gd name="connsiteY14" fmla="*/ 524933 h 4944533"/>
              <a:gd name="connsiteX15" fmla="*/ 922867 w 2760134"/>
              <a:gd name="connsiteY15" fmla="*/ 541867 h 4944533"/>
              <a:gd name="connsiteX16" fmla="*/ 990600 w 2760134"/>
              <a:gd name="connsiteY16" fmla="*/ 567267 h 4944533"/>
              <a:gd name="connsiteX17" fmla="*/ 1041400 w 2760134"/>
              <a:gd name="connsiteY17" fmla="*/ 584200 h 4944533"/>
              <a:gd name="connsiteX18" fmla="*/ 1176867 w 2760134"/>
              <a:gd name="connsiteY18" fmla="*/ 651933 h 4944533"/>
              <a:gd name="connsiteX19" fmla="*/ 1244600 w 2760134"/>
              <a:gd name="connsiteY19" fmla="*/ 728133 h 4944533"/>
              <a:gd name="connsiteX20" fmla="*/ 1286934 w 2760134"/>
              <a:gd name="connsiteY20" fmla="*/ 745067 h 4944533"/>
              <a:gd name="connsiteX21" fmla="*/ 1354667 w 2760134"/>
              <a:gd name="connsiteY21" fmla="*/ 812800 h 4944533"/>
              <a:gd name="connsiteX22" fmla="*/ 1380067 w 2760134"/>
              <a:gd name="connsiteY22" fmla="*/ 838200 h 4944533"/>
              <a:gd name="connsiteX23" fmla="*/ 1430867 w 2760134"/>
              <a:gd name="connsiteY23" fmla="*/ 872067 h 4944533"/>
              <a:gd name="connsiteX24" fmla="*/ 1456267 w 2760134"/>
              <a:gd name="connsiteY24" fmla="*/ 880533 h 4944533"/>
              <a:gd name="connsiteX25" fmla="*/ 1473200 w 2760134"/>
              <a:gd name="connsiteY25" fmla="*/ 897467 h 4944533"/>
              <a:gd name="connsiteX26" fmla="*/ 1498600 w 2760134"/>
              <a:gd name="connsiteY26" fmla="*/ 914400 h 4944533"/>
              <a:gd name="connsiteX27" fmla="*/ 1515534 w 2760134"/>
              <a:gd name="connsiteY27" fmla="*/ 939800 h 4944533"/>
              <a:gd name="connsiteX28" fmla="*/ 1557867 w 2760134"/>
              <a:gd name="connsiteY28" fmla="*/ 982133 h 4944533"/>
              <a:gd name="connsiteX29" fmla="*/ 1625600 w 2760134"/>
              <a:gd name="connsiteY29" fmla="*/ 1092200 h 4944533"/>
              <a:gd name="connsiteX30" fmla="*/ 1651000 w 2760134"/>
              <a:gd name="connsiteY30" fmla="*/ 1159933 h 4944533"/>
              <a:gd name="connsiteX31" fmla="*/ 1659467 w 2760134"/>
              <a:gd name="connsiteY31" fmla="*/ 1185333 h 4944533"/>
              <a:gd name="connsiteX32" fmla="*/ 1667934 w 2760134"/>
              <a:gd name="connsiteY32" fmla="*/ 1227667 h 4944533"/>
              <a:gd name="connsiteX33" fmla="*/ 1693334 w 2760134"/>
              <a:gd name="connsiteY33" fmla="*/ 1295400 h 4944533"/>
              <a:gd name="connsiteX34" fmla="*/ 1701800 w 2760134"/>
              <a:gd name="connsiteY34" fmla="*/ 1405467 h 4944533"/>
              <a:gd name="connsiteX35" fmla="*/ 1718734 w 2760134"/>
              <a:gd name="connsiteY35" fmla="*/ 1464733 h 4944533"/>
              <a:gd name="connsiteX36" fmla="*/ 1701800 w 2760134"/>
              <a:gd name="connsiteY36" fmla="*/ 1803400 h 4944533"/>
              <a:gd name="connsiteX37" fmla="*/ 1693334 w 2760134"/>
              <a:gd name="connsiteY37" fmla="*/ 1837267 h 4944533"/>
              <a:gd name="connsiteX38" fmla="*/ 1667934 w 2760134"/>
              <a:gd name="connsiteY38" fmla="*/ 1871133 h 4944533"/>
              <a:gd name="connsiteX39" fmla="*/ 1651000 w 2760134"/>
              <a:gd name="connsiteY39" fmla="*/ 1896533 h 4944533"/>
              <a:gd name="connsiteX40" fmla="*/ 1608667 w 2760134"/>
              <a:gd name="connsiteY40" fmla="*/ 1981200 h 4944533"/>
              <a:gd name="connsiteX41" fmla="*/ 1583267 w 2760134"/>
              <a:gd name="connsiteY41" fmla="*/ 2023533 h 4944533"/>
              <a:gd name="connsiteX42" fmla="*/ 1456267 w 2760134"/>
              <a:gd name="connsiteY42" fmla="*/ 2015067 h 4944533"/>
              <a:gd name="connsiteX43" fmla="*/ 1405467 w 2760134"/>
              <a:gd name="connsiteY43" fmla="*/ 1972733 h 4944533"/>
              <a:gd name="connsiteX44" fmla="*/ 1380067 w 2760134"/>
              <a:gd name="connsiteY44" fmla="*/ 1964267 h 4944533"/>
              <a:gd name="connsiteX45" fmla="*/ 1354667 w 2760134"/>
              <a:gd name="connsiteY45" fmla="*/ 1879600 h 4944533"/>
              <a:gd name="connsiteX46" fmla="*/ 1346200 w 2760134"/>
              <a:gd name="connsiteY46" fmla="*/ 1854200 h 4944533"/>
              <a:gd name="connsiteX47" fmla="*/ 1278467 w 2760134"/>
              <a:gd name="connsiteY47" fmla="*/ 1820333 h 4944533"/>
              <a:gd name="connsiteX48" fmla="*/ 1227667 w 2760134"/>
              <a:gd name="connsiteY48" fmla="*/ 1811867 h 4944533"/>
              <a:gd name="connsiteX49" fmla="*/ 1210734 w 2760134"/>
              <a:gd name="connsiteY49" fmla="*/ 1794933 h 4944533"/>
              <a:gd name="connsiteX50" fmla="*/ 999067 w 2760134"/>
              <a:gd name="connsiteY50" fmla="*/ 1794933 h 4944533"/>
              <a:gd name="connsiteX51" fmla="*/ 956734 w 2760134"/>
              <a:gd name="connsiteY51" fmla="*/ 1862667 h 4944533"/>
              <a:gd name="connsiteX52" fmla="*/ 905934 w 2760134"/>
              <a:gd name="connsiteY52" fmla="*/ 1871133 h 4944533"/>
              <a:gd name="connsiteX53" fmla="*/ 838200 w 2760134"/>
              <a:gd name="connsiteY53" fmla="*/ 1888067 h 4944533"/>
              <a:gd name="connsiteX54" fmla="*/ 829734 w 2760134"/>
              <a:gd name="connsiteY54" fmla="*/ 1947333 h 4944533"/>
              <a:gd name="connsiteX55" fmla="*/ 855134 w 2760134"/>
              <a:gd name="connsiteY55" fmla="*/ 1972733 h 4944533"/>
              <a:gd name="connsiteX56" fmla="*/ 956734 w 2760134"/>
              <a:gd name="connsiteY56" fmla="*/ 2040467 h 4944533"/>
              <a:gd name="connsiteX57" fmla="*/ 999067 w 2760134"/>
              <a:gd name="connsiteY57" fmla="*/ 2048933 h 4944533"/>
              <a:gd name="connsiteX58" fmla="*/ 1016000 w 2760134"/>
              <a:gd name="connsiteY58" fmla="*/ 2099733 h 4944533"/>
              <a:gd name="connsiteX59" fmla="*/ 973667 w 2760134"/>
              <a:gd name="connsiteY59" fmla="*/ 2235200 h 4944533"/>
              <a:gd name="connsiteX60" fmla="*/ 939800 w 2760134"/>
              <a:gd name="connsiteY60" fmla="*/ 2252133 h 4944533"/>
              <a:gd name="connsiteX61" fmla="*/ 872067 w 2760134"/>
              <a:gd name="connsiteY61" fmla="*/ 2294467 h 4944533"/>
              <a:gd name="connsiteX62" fmla="*/ 855134 w 2760134"/>
              <a:gd name="connsiteY62" fmla="*/ 2328333 h 4944533"/>
              <a:gd name="connsiteX63" fmla="*/ 1066800 w 2760134"/>
              <a:gd name="connsiteY63" fmla="*/ 2345267 h 4944533"/>
              <a:gd name="connsiteX64" fmla="*/ 1109134 w 2760134"/>
              <a:gd name="connsiteY64" fmla="*/ 2328333 h 4944533"/>
              <a:gd name="connsiteX65" fmla="*/ 1159934 w 2760134"/>
              <a:gd name="connsiteY65" fmla="*/ 2286000 h 4944533"/>
              <a:gd name="connsiteX66" fmla="*/ 1185334 w 2760134"/>
              <a:gd name="connsiteY66" fmla="*/ 2252133 h 4944533"/>
              <a:gd name="connsiteX67" fmla="*/ 1261534 w 2760134"/>
              <a:gd name="connsiteY67" fmla="*/ 2201333 h 4944533"/>
              <a:gd name="connsiteX68" fmla="*/ 1270000 w 2760134"/>
              <a:gd name="connsiteY68" fmla="*/ 2175933 h 4944533"/>
              <a:gd name="connsiteX69" fmla="*/ 1295400 w 2760134"/>
              <a:gd name="connsiteY69" fmla="*/ 2159000 h 4944533"/>
              <a:gd name="connsiteX70" fmla="*/ 1354667 w 2760134"/>
              <a:gd name="connsiteY70" fmla="*/ 2125133 h 4944533"/>
              <a:gd name="connsiteX71" fmla="*/ 1532467 w 2760134"/>
              <a:gd name="connsiteY71" fmla="*/ 2150533 h 4944533"/>
              <a:gd name="connsiteX72" fmla="*/ 1574800 w 2760134"/>
              <a:gd name="connsiteY72" fmla="*/ 2252133 h 4944533"/>
              <a:gd name="connsiteX73" fmla="*/ 1600200 w 2760134"/>
              <a:gd name="connsiteY73" fmla="*/ 3056467 h 4944533"/>
              <a:gd name="connsiteX74" fmla="*/ 1608667 w 2760134"/>
              <a:gd name="connsiteY74" fmla="*/ 3090333 h 4944533"/>
              <a:gd name="connsiteX75" fmla="*/ 1634067 w 2760134"/>
              <a:gd name="connsiteY75" fmla="*/ 3124200 h 4944533"/>
              <a:gd name="connsiteX76" fmla="*/ 1684867 w 2760134"/>
              <a:gd name="connsiteY76" fmla="*/ 3217333 h 4944533"/>
              <a:gd name="connsiteX77" fmla="*/ 1701800 w 2760134"/>
              <a:gd name="connsiteY77" fmla="*/ 3276600 h 4944533"/>
              <a:gd name="connsiteX78" fmla="*/ 1718734 w 2760134"/>
              <a:gd name="connsiteY78" fmla="*/ 3293533 h 4944533"/>
              <a:gd name="connsiteX79" fmla="*/ 1744134 w 2760134"/>
              <a:gd name="connsiteY79" fmla="*/ 3327400 h 4944533"/>
              <a:gd name="connsiteX80" fmla="*/ 1803400 w 2760134"/>
              <a:gd name="connsiteY80" fmla="*/ 3420533 h 4944533"/>
              <a:gd name="connsiteX81" fmla="*/ 1845734 w 2760134"/>
              <a:gd name="connsiteY81" fmla="*/ 3445933 h 4944533"/>
              <a:gd name="connsiteX82" fmla="*/ 1862667 w 2760134"/>
              <a:gd name="connsiteY82" fmla="*/ 3462867 h 4944533"/>
              <a:gd name="connsiteX83" fmla="*/ 1930400 w 2760134"/>
              <a:gd name="connsiteY83" fmla="*/ 3505200 h 4944533"/>
              <a:gd name="connsiteX84" fmla="*/ 2311400 w 2760134"/>
              <a:gd name="connsiteY84" fmla="*/ 3530600 h 4944533"/>
              <a:gd name="connsiteX85" fmla="*/ 2370667 w 2760134"/>
              <a:gd name="connsiteY85" fmla="*/ 3539067 h 4944533"/>
              <a:gd name="connsiteX86" fmla="*/ 2387600 w 2760134"/>
              <a:gd name="connsiteY86" fmla="*/ 3691467 h 4944533"/>
              <a:gd name="connsiteX87" fmla="*/ 2370667 w 2760134"/>
              <a:gd name="connsiteY87" fmla="*/ 3725333 h 4944533"/>
              <a:gd name="connsiteX88" fmla="*/ 2277534 w 2760134"/>
              <a:gd name="connsiteY88" fmla="*/ 3776133 h 4944533"/>
              <a:gd name="connsiteX89" fmla="*/ 2252134 w 2760134"/>
              <a:gd name="connsiteY89" fmla="*/ 3793067 h 4944533"/>
              <a:gd name="connsiteX90" fmla="*/ 2175934 w 2760134"/>
              <a:gd name="connsiteY90" fmla="*/ 3860800 h 4944533"/>
              <a:gd name="connsiteX91" fmla="*/ 2116667 w 2760134"/>
              <a:gd name="connsiteY91" fmla="*/ 3877733 h 4944533"/>
              <a:gd name="connsiteX92" fmla="*/ 2057400 w 2760134"/>
              <a:gd name="connsiteY92" fmla="*/ 3945467 h 4944533"/>
              <a:gd name="connsiteX93" fmla="*/ 2048934 w 2760134"/>
              <a:gd name="connsiteY93" fmla="*/ 3996267 h 4944533"/>
              <a:gd name="connsiteX94" fmla="*/ 2032000 w 2760134"/>
              <a:gd name="connsiteY94" fmla="*/ 4038600 h 4944533"/>
              <a:gd name="connsiteX95" fmla="*/ 2023534 w 2760134"/>
              <a:gd name="connsiteY95" fmla="*/ 4072467 h 4944533"/>
              <a:gd name="connsiteX96" fmla="*/ 2040467 w 2760134"/>
              <a:gd name="connsiteY96" fmla="*/ 4165600 h 4944533"/>
              <a:gd name="connsiteX97" fmla="*/ 2091267 w 2760134"/>
              <a:gd name="connsiteY97" fmla="*/ 4224867 h 4944533"/>
              <a:gd name="connsiteX98" fmla="*/ 2099734 w 2760134"/>
              <a:gd name="connsiteY98" fmla="*/ 4360333 h 4944533"/>
              <a:gd name="connsiteX99" fmla="*/ 2116667 w 2760134"/>
              <a:gd name="connsiteY99" fmla="*/ 4402667 h 4944533"/>
              <a:gd name="connsiteX100" fmla="*/ 2108200 w 2760134"/>
              <a:gd name="connsiteY100" fmla="*/ 4605867 h 4944533"/>
              <a:gd name="connsiteX101" fmla="*/ 2015067 w 2760134"/>
              <a:gd name="connsiteY101" fmla="*/ 4572000 h 4944533"/>
              <a:gd name="connsiteX102" fmla="*/ 1921934 w 2760134"/>
              <a:gd name="connsiteY102" fmla="*/ 4580467 h 4944533"/>
              <a:gd name="connsiteX103" fmla="*/ 1905000 w 2760134"/>
              <a:gd name="connsiteY103" fmla="*/ 4605867 h 4944533"/>
              <a:gd name="connsiteX104" fmla="*/ 1862667 w 2760134"/>
              <a:gd name="connsiteY104" fmla="*/ 4758267 h 4944533"/>
              <a:gd name="connsiteX105" fmla="*/ 1803400 w 2760134"/>
              <a:gd name="connsiteY105" fmla="*/ 4775200 h 4944533"/>
              <a:gd name="connsiteX106" fmla="*/ 1744134 w 2760134"/>
              <a:gd name="connsiteY106" fmla="*/ 4817533 h 4944533"/>
              <a:gd name="connsiteX107" fmla="*/ 1727200 w 2760134"/>
              <a:gd name="connsiteY107" fmla="*/ 4783667 h 4944533"/>
              <a:gd name="connsiteX108" fmla="*/ 1718734 w 2760134"/>
              <a:gd name="connsiteY108" fmla="*/ 4758267 h 4944533"/>
              <a:gd name="connsiteX109" fmla="*/ 1676400 w 2760134"/>
              <a:gd name="connsiteY109" fmla="*/ 4724400 h 4944533"/>
              <a:gd name="connsiteX110" fmla="*/ 1625600 w 2760134"/>
              <a:gd name="connsiteY110" fmla="*/ 4707467 h 4944533"/>
              <a:gd name="connsiteX111" fmla="*/ 1591734 w 2760134"/>
              <a:gd name="connsiteY111" fmla="*/ 4682067 h 4944533"/>
              <a:gd name="connsiteX112" fmla="*/ 1574800 w 2760134"/>
              <a:gd name="connsiteY112" fmla="*/ 4639733 h 4944533"/>
              <a:gd name="connsiteX113" fmla="*/ 1540934 w 2760134"/>
              <a:gd name="connsiteY113" fmla="*/ 4605867 h 4944533"/>
              <a:gd name="connsiteX114" fmla="*/ 1346200 w 2760134"/>
              <a:gd name="connsiteY114" fmla="*/ 4521200 h 4944533"/>
              <a:gd name="connsiteX115" fmla="*/ 1320800 w 2760134"/>
              <a:gd name="connsiteY115" fmla="*/ 4487333 h 4944533"/>
              <a:gd name="connsiteX116" fmla="*/ 1236134 w 2760134"/>
              <a:gd name="connsiteY116" fmla="*/ 4470400 h 4944533"/>
              <a:gd name="connsiteX117" fmla="*/ 982134 w 2760134"/>
              <a:gd name="connsiteY117" fmla="*/ 4461933 h 4944533"/>
              <a:gd name="connsiteX118" fmla="*/ 965200 w 2760134"/>
              <a:gd name="connsiteY118" fmla="*/ 4258733 h 4944533"/>
              <a:gd name="connsiteX119" fmla="*/ 905934 w 2760134"/>
              <a:gd name="connsiteY119" fmla="*/ 4241800 h 4944533"/>
              <a:gd name="connsiteX120" fmla="*/ 584200 w 2760134"/>
              <a:gd name="connsiteY120" fmla="*/ 4284133 h 4944533"/>
              <a:gd name="connsiteX121" fmla="*/ 660400 w 2760134"/>
              <a:gd name="connsiteY121" fmla="*/ 4318000 h 4944533"/>
              <a:gd name="connsiteX122" fmla="*/ 753534 w 2760134"/>
              <a:gd name="connsiteY122" fmla="*/ 4360333 h 4944533"/>
              <a:gd name="connsiteX123" fmla="*/ 787400 w 2760134"/>
              <a:gd name="connsiteY123" fmla="*/ 4394200 h 4944533"/>
              <a:gd name="connsiteX124" fmla="*/ 795867 w 2760134"/>
              <a:gd name="connsiteY124" fmla="*/ 4419600 h 4944533"/>
              <a:gd name="connsiteX125" fmla="*/ 812800 w 2760134"/>
              <a:gd name="connsiteY125" fmla="*/ 4453467 h 4944533"/>
              <a:gd name="connsiteX126" fmla="*/ 838200 w 2760134"/>
              <a:gd name="connsiteY126" fmla="*/ 4605867 h 4944533"/>
              <a:gd name="connsiteX127" fmla="*/ 965200 w 2760134"/>
              <a:gd name="connsiteY127" fmla="*/ 4631267 h 4944533"/>
              <a:gd name="connsiteX128" fmla="*/ 1193800 w 2760134"/>
              <a:gd name="connsiteY128" fmla="*/ 4631267 h 4944533"/>
              <a:gd name="connsiteX129" fmla="*/ 1320800 w 2760134"/>
              <a:gd name="connsiteY129" fmla="*/ 4656667 h 4944533"/>
              <a:gd name="connsiteX130" fmla="*/ 1380067 w 2760134"/>
              <a:gd name="connsiteY130" fmla="*/ 4699000 h 4944533"/>
              <a:gd name="connsiteX131" fmla="*/ 1439334 w 2760134"/>
              <a:gd name="connsiteY131" fmla="*/ 4749800 h 4944533"/>
              <a:gd name="connsiteX132" fmla="*/ 1524000 w 2760134"/>
              <a:gd name="connsiteY132" fmla="*/ 4792133 h 4944533"/>
              <a:gd name="connsiteX133" fmla="*/ 1557867 w 2760134"/>
              <a:gd name="connsiteY133" fmla="*/ 4902200 h 4944533"/>
              <a:gd name="connsiteX134" fmla="*/ 1608667 w 2760134"/>
              <a:gd name="connsiteY134" fmla="*/ 4944533 h 4944533"/>
              <a:gd name="connsiteX135" fmla="*/ 1930400 w 2760134"/>
              <a:gd name="connsiteY135" fmla="*/ 4910667 h 4944533"/>
              <a:gd name="connsiteX136" fmla="*/ 1998134 w 2760134"/>
              <a:gd name="connsiteY136" fmla="*/ 4859867 h 4944533"/>
              <a:gd name="connsiteX137" fmla="*/ 2023534 w 2760134"/>
              <a:gd name="connsiteY137" fmla="*/ 4851400 h 4944533"/>
              <a:gd name="connsiteX138" fmla="*/ 2057400 w 2760134"/>
              <a:gd name="connsiteY138" fmla="*/ 4826000 h 4944533"/>
              <a:gd name="connsiteX139" fmla="*/ 2091267 w 2760134"/>
              <a:gd name="connsiteY139" fmla="*/ 4741333 h 4944533"/>
              <a:gd name="connsiteX140" fmla="*/ 2184400 w 2760134"/>
              <a:gd name="connsiteY140" fmla="*/ 4699000 h 4944533"/>
              <a:gd name="connsiteX141" fmla="*/ 2252134 w 2760134"/>
              <a:gd name="connsiteY141" fmla="*/ 4631267 h 4944533"/>
              <a:gd name="connsiteX142" fmla="*/ 2260600 w 2760134"/>
              <a:gd name="connsiteY142" fmla="*/ 4538133 h 4944533"/>
              <a:gd name="connsiteX143" fmla="*/ 2277534 w 2760134"/>
              <a:gd name="connsiteY143" fmla="*/ 4504267 h 4944533"/>
              <a:gd name="connsiteX144" fmla="*/ 2311400 w 2760134"/>
              <a:gd name="connsiteY144" fmla="*/ 4080933 h 4944533"/>
              <a:gd name="connsiteX145" fmla="*/ 2319867 w 2760134"/>
              <a:gd name="connsiteY145" fmla="*/ 4013200 h 4944533"/>
              <a:gd name="connsiteX146" fmla="*/ 2345267 w 2760134"/>
              <a:gd name="connsiteY146" fmla="*/ 3987800 h 4944533"/>
              <a:gd name="connsiteX147" fmla="*/ 2421467 w 2760134"/>
              <a:gd name="connsiteY147" fmla="*/ 3903133 h 4944533"/>
              <a:gd name="connsiteX148" fmla="*/ 2429934 w 2760134"/>
              <a:gd name="connsiteY148" fmla="*/ 3877733 h 4944533"/>
              <a:gd name="connsiteX149" fmla="*/ 2497667 w 2760134"/>
              <a:gd name="connsiteY149" fmla="*/ 3843867 h 4944533"/>
              <a:gd name="connsiteX150" fmla="*/ 2548467 w 2760134"/>
              <a:gd name="connsiteY150" fmla="*/ 3835400 h 4944533"/>
              <a:gd name="connsiteX151" fmla="*/ 2599267 w 2760134"/>
              <a:gd name="connsiteY151" fmla="*/ 3776133 h 4944533"/>
              <a:gd name="connsiteX152" fmla="*/ 2607734 w 2760134"/>
              <a:gd name="connsiteY152" fmla="*/ 3708400 h 4944533"/>
              <a:gd name="connsiteX153" fmla="*/ 2599267 w 2760134"/>
              <a:gd name="connsiteY153" fmla="*/ 3471333 h 4944533"/>
              <a:gd name="connsiteX154" fmla="*/ 2565400 w 2760134"/>
              <a:gd name="connsiteY154" fmla="*/ 3429000 h 4944533"/>
              <a:gd name="connsiteX155" fmla="*/ 2506134 w 2760134"/>
              <a:gd name="connsiteY155" fmla="*/ 3412067 h 4944533"/>
              <a:gd name="connsiteX156" fmla="*/ 2429934 w 2760134"/>
              <a:gd name="connsiteY156" fmla="*/ 3369733 h 4944533"/>
              <a:gd name="connsiteX157" fmla="*/ 2319867 w 2760134"/>
              <a:gd name="connsiteY157" fmla="*/ 3352800 h 4944533"/>
              <a:gd name="connsiteX158" fmla="*/ 2252134 w 2760134"/>
              <a:gd name="connsiteY158" fmla="*/ 3344333 h 4944533"/>
              <a:gd name="connsiteX159" fmla="*/ 2167467 w 2760134"/>
              <a:gd name="connsiteY159" fmla="*/ 3302000 h 4944533"/>
              <a:gd name="connsiteX160" fmla="*/ 2142067 w 2760134"/>
              <a:gd name="connsiteY160" fmla="*/ 3293533 h 4944533"/>
              <a:gd name="connsiteX161" fmla="*/ 2082800 w 2760134"/>
              <a:gd name="connsiteY161" fmla="*/ 3276600 h 4944533"/>
              <a:gd name="connsiteX162" fmla="*/ 1998134 w 2760134"/>
              <a:gd name="connsiteY162" fmla="*/ 3268133 h 4944533"/>
              <a:gd name="connsiteX163" fmla="*/ 1964267 w 2760134"/>
              <a:gd name="connsiteY163" fmla="*/ 3208867 h 4944533"/>
              <a:gd name="connsiteX164" fmla="*/ 1938867 w 2760134"/>
              <a:gd name="connsiteY164" fmla="*/ 3141133 h 4944533"/>
              <a:gd name="connsiteX165" fmla="*/ 1905000 w 2760134"/>
              <a:gd name="connsiteY165" fmla="*/ 3073400 h 4944533"/>
              <a:gd name="connsiteX166" fmla="*/ 1888067 w 2760134"/>
              <a:gd name="connsiteY166" fmla="*/ 3022600 h 4944533"/>
              <a:gd name="connsiteX167" fmla="*/ 1845734 w 2760134"/>
              <a:gd name="connsiteY167" fmla="*/ 2904067 h 4944533"/>
              <a:gd name="connsiteX168" fmla="*/ 1837267 w 2760134"/>
              <a:gd name="connsiteY168" fmla="*/ 2827867 h 4944533"/>
              <a:gd name="connsiteX169" fmla="*/ 1811867 w 2760134"/>
              <a:gd name="connsiteY169" fmla="*/ 2751667 h 4944533"/>
              <a:gd name="connsiteX170" fmla="*/ 1786467 w 2760134"/>
              <a:gd name="connsiteY170" fmla="*/ 2590800 h 4944533"/>
              <a:gd name="connsiteX171" fmla="*/ 1769534 w 2760134"/>
              <a:gd name="connsiteY171" fmla="*/ 2455333 h 4944533"/>
              <a:gd name="connsiteX172" fmla="*/ 1778000 w 2760134"/>
              <a:gd name="connsiteY172" fmla="*/ 2133600 h 4944533"/>
              <a:gd name="connsiteX173" fmla="*/ 1803400 w 2760134"/>
              <a:gd name="connsiteY173" fmla="*/ 2065867 h 4944533"/>
              <a:gd name="connsiteX174" fmla="*/ 1811867 w 2760134"/>
              <a:gd name="connsiteY174" fmla="*/ 2032000 h 4944533"/>
              <a:gd name="connsiteX175" fmla="*/ 1845734 w 2760134"/>
              <a:gd name="connsiteY175" fmla="*/ 1964267 h 4944533"/>
              <a:gd name="connsiteX176" fmla="*/ 1862667 w 2760134"/>
              <a:gd name="connsiteY176" fmla="*/ 1930400 h 4944533"/>
              <a:gd name="connsiteX177" fmla="*/ 1896534 w 2760134"/>
              <a:gd name="connsiteY177" fmla="*/ 1845733 h 4944533"/>
              <a:gd name="connsiteX178" fmla="*/ 1947334 w 2760134"/>
              <a:gd name="connsiteY178" fmla="*/ 1761067 h 4944533"/>
              <a:gd name="connsiteX179" fmla="*/ 1955800 w 2760134"/>
              <a:gd name="connsiteY179" fmla="*/ 1718733 h 4944533"/>
              <a:gd name="connsiteX180" fmla="*/ 1981200 w 2760134"/>
              <a:gd name="connsiteY180" fmla="*/ 1676400 h 4944533"/>
              <a:gd name="connsiteX181" fmla="*/ 2015067 w 2760134"/>
              <a:gd name="connsiteY181" fmla="*/ 1600200 h 4944533"/>
              <a:gd name="connsiteX182" fmla="*/ 2015067 w 2760134"/>
              <a:gd name="connsiteY182" fmla="*/ 1227667 h 4944533"/>
              <a:gd name="connsiteX183" fmla="*/ 1989667 w 2760134"/>
              <a:gd name="connsiteY183" fmla="*/ 1185333 h 4944533"/>
              <a:gd name="connsiteX184" fmla="*/ 1930400 w 2760134"/>
              <a:gd name="connsiteY184" fmla="*/ 1117600 h 4944533"/>
              <a:gd name="connsiteX185" fmla="*/ 1879600 w 2760134"/>
              <a:gd name="connsiteY185" fmla="*/ 1058333 h 4944533"/>
              <a:gd name="connsiteX186" fmla="*/ 1862667 w 2760134"/>
              <a:gd name="connsiteY186" fmla="*/ 990600 h 4944533"/>
              <a:gd name="connsiteX187" fmla="*/ 1845734 w 2760134"/>
              <a:gd name="connsiteY187" fmla="*/ 931333 h 4944533"/>
              <a:gd name="connsiteX188" fmla="*/ 1837267 w 2760134"/>
              <a:gd name="connsiteY188" fmla="*/ 897467 h 4944533"/>
              <a:gd name="connsiteX189" fmla="*/ 1845734 w 2760134"/>
              <a:gd name="connsiteY189" fmla="*/ 643467 h 4944533"/>
              <a:gd name="connsiteX190" fmla="*/ 1862667 w 2760134"/>
              <a:gd name="connsiteY190" fmla="*/ 575733 h 4944533"/>
              <a:gd name="connsiteX191" fmla="*/ 1888067 w 2760134"/>
              <a:gd name="connsiteY191" fmla="*/ 558800 h 4944533"/>
              <a:gd name="connsiteX192" fmla="*/ 1913467 w 2760134"/>
              <a:gd name="connsiteY192" fmla="*/ 533400 h 4944533"/>
              <a:gd name="connsiteX193" fmla="*/ 1972734 w 2760134"/>
              <a:gd name="connsiteY193" fmla="*/ 516467 h 4944533"/>
              <a:gd name="connsiteX194" fmla="*/ 2032000 w 2760134"/>
              <a:gd name="connsiteY194" fmla="*/ 491067 h 4944533"/>
              <a:gd name="connsiteX195" fmla="*/ 2184400 w 2760134"/>
              <a:gd name="connsiteY195" fmla="*/ 372533 h 4944533"/>
              <a:gd name="connsiteX196" fmla="*/ 2226734 w 2760134"/>
              <a:gd name="connsiteY196" fmla="*/ 355600 h 4944533"/>
              <a:gd name="connsiteX197" fmla="*/ 2286000 w 2760134"/>
              <a:gd name="connsiteY197" fmla="*/ 321733 h 4944533"/>
              <a:gd name="connsiteX198" fmla="*/ 2362200 w 2760134"/>
              <a:gd name="connsiteY198" fmla="*/ 287867 h 4944533"/>
              <a:gd name="connsiteX199" fmla="*/ 2438400 w 2760134"/>
              <a:gd name="connsiteY199" fmla="*/ 228600 h 4944533"/>
              <a:gd name="connsiteX200" fmla="*/ 2480734 w 2760134"/>
              <a:gd name="connsiteY200" fmla="*/ 211667 h 4944533"/>
              <a:gd name="connsiteX201" fmla="*/ 2540000 w 2760134"/>
              <a:gd name="connsiteY201" fmla="*/ 160867 h 4944533"/>
              <a:gd name="connsiteX202" fmla="*/ 2607734 w 2760134"/>
              <a:gd name="connsiteY202" fmla="*/ 135467 h 4944533"/>
              <a:gd name="connsiteX203" fmla="*/ 2692400 w 2760134"/>
              <a:gd name="connsiteY203" fmla="*/ 84667 h 4944533"/>
              <a:gd name="connsiteX204" fmla="*/ 2734734 w 2760134"/>
              <a:gd name="connsiteY204" fmla="*/ 50800 h 4944533"/>
              <a:gd name="connsiteX205" fmla="*/ 2760134 w 2760134"/>
              <a:gd name="connsiteY205" fmla="*/ 16933 h 494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</a:cxnLst>
            <a:rect l="l" t="t" r="r" b="b"/>
            <a:pathLst>
              <a:path w="2760134" h="4944533">
                <a:moveTo>
                  <a:pt x="0" y="0"/>
                </a:moveTo>
                <a:cubicBezTo>
                  <a:pt x="14111" y="8467"/>
                  <a:pt x="29169" y="15526"/>
                  <a:pt x="42334" y="25400"/>
                </a:cubicBezTo>
                <a:cubicBezTo>
                  <a:pt x="123940" y="86604"/>
                  <a:pt x="-13301" y="7763"/>
                  <a:pt x="118534" y="84667"/>
                </a:cubicBezTo>
                <a:cubicBezTo>
                  <a:pt x="134887" y="94206"/>
                  <a:pt x="153582" y="99565"/>
                  <a:pt x="169334" y="110067"/>
                </a:cubicBezTo>
                <a:cubicBezTo>
                  <a:pt x="196108" y="127916"/>
                  <a:pt x="220029" y="149714"/>
                  <a:pt x="245534" y="169333"/>
                </a:cubicBezTo>
                <a:cubicBezTo>
                  <a:pt x="256719" y="177937"/>
                  <a:pt x="266013" y="190271"/>
                  <a:pt x="279400" y="194733"/>
                </a:cubicBezTo>
                <a:lnTo>
                  <a:pt x="304800" y="203200"/>
                </a:lnTo>
                <a:cubicBezTo>
                  <a:pt x="347133" y="194733"/>
                  <a:pt x="391716" y="193833"/>
                  <a:pt x="431800" y="177800"/>
                </a:cubicBezTo>
                <a:cubicBezTo>
                  <a:pt x="450329" y="170389"/>
                  <a:pt x="457529" y="146537"/>
                  <a:pt x="474134" y="135467"/>
                </a:cubicBezTo>
                <a:cubicBezTo>
                  <a:pt x="483816" y="129012"/>
                  <a:pt x="496711" y="129822"/>
                  <a:pt x="508000" y="127000"/>
                </a:cubicBezTo>
                <a:cubicBezTo>
                  <a:pt x="527756" y="135467"/>
                  <a:pt x="562289" y="131491"/>
                  <a:pt x="567267" y="152400"/>
                </a:cubicBezTo>
                <a:cubicBezTo>
                  <a:pt x="579106" y="202123"/>
                  <a:pt x="551753" y="253707"/>
                  <a:pt x="550334" y="304800"/>
                </a:cubicBezTo>
                <a:cubicBezTo>
                  <a:pt x="548921" y="355659"/>
                  <a:pt x="547992" y="407483"/>
                  <a:pt x="558800" y="457200"/>
                </a:cubicBezTo>
                <a:cubicBezTo>
                  <a:pt x="561563" y="469909"/>
                  <a:pt x="598726" y="510665"/>
                  <a:pt x="618067" y="516467"/>
                </a:cubicBezTo>
                <a:cubicBezTo>
                  <a:pt x="637182" y="522201"/>
                  <a:pt x="657649" y="521652"/>
                  <a:pt x="677334" y="524933"/>
                </a:cubicBezTo>
                <a:cubicBezTo>
                  <a:pt x="815170" y="547905"/>
                  <a:pt x="568542" y="527103"/>
                  <a:pt x="922867" y="541867"/>
                </a:cubicBezTo>
                <a:lnTo>
                  <a:pt x="990600" y="567267"/>
                </a:lnTo>
                <a:cubicBezTo>
                  <a:pt x="1007409" y="573270"/>
                  <a:pt x="1025435" y="576218"/>
                  <a:pt x="1041400" y="584200"/>
                </a:cubicBezTo>
                <a:cubicBezTo>
                  <a:pt x="1190266" y="658633"/>
                  <a:pt x="1093918" y="631198"/>
                  <a:pt x="1176867" y="651933"/>
                </a:cubicBezTo>
                <a:cubicBezTo>
                  <a:pt x="1196719" y="678403"/>
                  <a:pt x="1217067" y="708860"/>
                  <a:pt x="1244600" y="728133"/>
                </a:cubicBezTo>
                <a:cubicBezTo>
                  <a:pt x="1257051" y="736849"/>
                  <a:pt x="1272823" y="739422"/>
                  <a:pt x="1286934" y="745067"/>
                </a:cubicBezTo>
                <a:lnTo>
                  <a:pt x="1354667" y="812800"/>
                </a:lnTo>
                <a:cubicBezTo>
                  <a:pt x="1363134" y="821267"/>
                  <a:pt x="1370104" y="831558"/>
                  <a:pt x="1380067" y="838200"/>
                </a:cubicBezTo>
                <a:cubicBezTo>
                  <a:pt x="1397000" y="849489"/>
                  <a:pt x="1413077" y="862184"/>
                  <a:pt x="1430867" y="872067"/>
                </a:cubicBezTo>
                <a:cubicBezTo>
                  <a:pt x="1438669" y="876401"/>
                  <a:pt x="1447800" y="877711"/>
                  <a:pt x="1456267" y="880533"/>
                </a:cubicBezTo>
                <a:cubicBezTo>
                  <a:pt x="1461911" y="886178"/>
                  <a:pt x="1466967" y="892480"/>
                  <a:pt x="1473200" y="897467"/>
                </a:cubicBezTo>
                <a:cubicBezTo>
                  <a:pt x="1481146" y="903824"/>
                  <a:pt x="1491405" y="907205"/>
                  <a:pt x="1498600" y="914400"/>
                </a:cubicBezTo>
                <a:cubicBezTo>
                  <a:pt x="1505795" y="921595"/>
                  <a:pt x="1508833" y="932142"/>
                  <a:pt x="1515534" y="939800"/>
                </a:cubicBezTo>
                <a:cubicBezTo>
                  <a:pt x="1528675" y="954818"/>
                  <a:pt x="1543756" y="968022"/>
                  <a:pt x="1557867" y="982133"/>
                </a:cubicBezTo>
                <a:cubicBezTo>
                  <a:pt x="1643519" y="1181990"/>
                  <a:pt x="1516621" y="901487"/>
                  <a:pt x="1625600" y="1092200"/>
                </a:cubicBezTo>
                <a:cubicBezTo>
                  <a:pt x="1637563" y="1113136"/>
                  <a:pt x="1642759" y="1137272"/>
                  <a:pt x="1651000" y="1159933"/>
                </a:cubicBezTo>
                <a:cubicBezTo>
                  <a:pt x="1654050" y="1168320"/>
                  <a:pt x="1657302" y="1176675"/>
                  <a:pt x="1659467" y="1185333"/>
                </a:cubicBezTo>
                <a:cubicBezTo>
                  <a:pt x="1662957" y="1199294"/>
                  <a:pt x="1663702" y="1213913"/>
                  <a:pt x="1667934" y="1227667"/>
                </a:cubicBezTo>
                <a:cubicBezTo>
                  <a:pt x="1675025" y="1250714"/>
                  <a:pt x="1684867" y="1272822"/>
                  <a:pt x="1693334" y="1295400"/>
                </a:cubicBezTo>
                <a:cubicBezTo>
                  <a:pt x="1696156" y="1332089"/>
                  <a:pt x="1696341" y="1369077"/>
                  <a:pt x="1701800" y="1405467"/>
                </a:cubicBezTo>
                <a:cubicBezTo>
                  <a:pt x="1704848" y="1425786"/>
                  <a:pt x="1718734" y="1444187"/>
                  <a:pt x="1718734" y="1464733"/>
                </a:cubicBezTo>
                <a:cubicBezTo>
                  <a:pt x="1718734" y="1577763"/>
                  <a:pt x="1709489" y="1690632"/>
                  <a:pt x="1701800" y="1803400"/>
                </a:cubicBezTo>
                <a:cubicBezTo>
                  <a:pt x="1701008" y="1815009"/>
                  <a:pt x="1698538" y="1826859"/>
                  <a:pt x="1693334" y="1837267"/>
                </a:cubicBezTo>
                <a:cubicBezTo>
                  <a:pt x="1687023" y="1849888"/>
                  <a:pt x="1676136" y="1859651"/>
                  <a:pt x="1667934" y="1871133"/>
                </a:cubicBezTo>
                <a:cubicBezTo>
                  <a:pt x="1662019" y="1879413"/>
                  <a:pt x="1656393" y="1887904"/>
                  <a:pt x="1651000" y="1896533"/>
                </a:cubicBezTo>
                <a:cubicBezTo>
                  <a:pt x="1592128" y="1990728"/>
                  <a:pt x="1655403" y="1887728"/>
                  <a:pt x="1608667" y="1981200"/>
                </a:cubicBezTo>
                <a:cubicBezTo>
                  <a:pt x="1601308" y="1995919"/>
                  <a:pt x="1591734" y="2009422"/>
                  <a:pt x="1583267" y="2023533"/>
                </a:cubicBezTo>
                <a:cubicBezTo>
                  <a:pt x="1540934" y="2020711"/>
                  <a:pt x="1497062" y="2026723"/>
                  <a:pt x="1456267" y="2015067"/>
                </a:cubicBezTo>
                <a:cubicBezTo>
                  <a:pt x="1435073" y="2009011"/>
                  <a:pt x="1423807" y="1984960"/>
                  <a:pt x="1405467" y="1972733"/>
                </a:cubicBezTo>
                <a:cubicBezTo>
                  <a:pt x="1398041" y="1967783"/>
                  <a:pt x="1388534" y="1967089"/>
                  <a:pt x="1380067" y="1964267"/>
                </a:cubicBezTo>
                <a:cubicBezTo>
                  <a:pt x="1360892" y="1906745"/>
                  <a:pt x="1383745" y="1976526"/>
                  <a:pt x="1354667" y="1879600"/>
                </a:cubicBezTo>
                <a:cubicBezTo>
                  <a:pt x="1352103" y="1871052"/>
                  <a:pt x="1353245" y="1859679"/>
                  <a:pt x="1346200" y="1854200"/>
                </a:cubicBezTo>
                <a:cubicBezTo>
                  <a:pt x="1326275" y="1838702"/>
                  <a:pt x="1302239" y="1828823"/>
                  <a:pt x="1278467" y="1820333"/>
                </a:cubicBezTo>
                <a:cubicBezTo>
                  <a:pt x="1262300" y="1814559"/>
                  <a:pt x="1244600" y="1814689"/>
                  <a:pt x="1227667" y="1811867"/>
                </a:cubicBezTo>
                <a:cubicBezTo>
                  <a:pt x="1222023" y="1806222"/>
                  <a:pt x="1218619" y="1796178"/>
                  <a:pt x="1210734" y="1794933"/>
                </a:cubicBezTo>
                <a:cubicBezTo>
                  <a:pt x="1102452" y="1777836"/>
                  <a:pt x="1086858" y="1783960"/>
                  <a:pt x="999067" y="1794933"/>
                </a:cubicBezTo>
                <a:cubicBezTo>
                  <a:pt x="997757" y="1797553"/>
                  <a:pt x="975391" y="1855671"/>
                  <a:pt x="956734" y="1862667"/>
                </a:cubicBezTo>
                <a:cubicBezTo>
                  <a:pt x="940660" y="1868695"/>
                  <a:pt x="922720" y="1867536"/>
                  <a:pt x="905934" y="1871133"/>
                </a:cubicBezTo>
                <a:cubicBezTo>
                  <a:pt x="883178" y="1876009"/>
                  <a:pt x="860778" y="1882422"/>
                  <a:pt x="838200" y="1888067"/>
                </a:cubicBezTo>
                <a:cubicBezTo>
                  <a:pt x="835378" y="1907822"/>
                  <a:pt x="825820" y="1927765"/>
                  <a:pt x="829734" y="1947333"/>
                </a:cubicBezTo>
                <a:cubicBezTo>
                  <a:pt x="832082" y="1959074"/>
                  <a:pt x="845867" y="1965151"/>
                  <a:pt x="855134" y="1972733"/>
                </a:cubicBezTo>
                <a:cubicBezTo>
                  <a:pt x="876582" y="1990282"/>
                  <a:pt x="922840" y="2029169"/>
                  <a:pt x="956734" y="2040467"/>
                </a:cubicBezTo>
                <a:cubicBezTo>
                  <a:pt x="970386" y="2045018"/>
                  <a:pt x="984956" y="2046111"/>
                  <a:pt x="999067" y="2048933"/>
                </a:cubicBezTo>
                <a:cubicBezTo>
                  <a:pt x="1004711" y="2065866"/>
                  <a:pt x="1018412" y="2082047"/>
                  <a:pt x="1016000" y="2099733"/>
                </a:cubicBezTo>
                <a:cubicBezTo>
                  <a:pt x="1009608" y="2146608"/>
                  <a:pt x="994824" y="2192885"/>
                  <a:pt x="973667" y="2235200"/>
                </a:cubicBezTo>
                <a:cubicBezTo>
                  <a:pt x="968023" y="2246489"/>
                  <a:pt x="950503" y="2245444"/>
                  <a:pt x="939800" y="2252133"/>
                </a:cubicBezTo>
                <a:cubicBezTo>
                  <a:pt x="851862" y="2307094"/>
                  <a:pt x="957889" y="2251555"/>
                  <a:pt x="872067" y="2294467"/>
                </a:cubicBezTo>
                <a:cubicBezTo>
                  <a:pt x="866423" y="2305756"/>
                  <a:pt x="850008" y="2316800"/>
                  <a:pt x="855134" y="2328333"/>
                </a:cubicBezTo>
                <a:cubicBezTo>
                  <a:pt x="893215" y="2414014"/>
                  <a:pt x="1018195" y="2352942"/>
                  <a:pt x="1066800" y="2345267"/>
                </a:cubicBezTo>
                <a:cubicBezTo>
                  <a:pt x="1080911" y="2339622"/>
                  <a:pt x="1095540" y="2335130"/>
                  <a:pt x="1109134" y="2328333"/>
                </a:cubicBezTo>
                <a:cubicBezTo>
                  <a:pt x="1128732" y="2318534"/>
                  <a:pt x="1145890" y="2302385"/>
                  <a:pt x="1159934" y="2286000"/>
                </a:cubicBezTo>
                <a:cubicBezTo>
                  <a:pt x="1169117" y="2275286"/>
                  <a:pt x="1175356" y="2262111"/>
                  <a:pt x="1185334" y="2252133"/>
                </a:cubicBezTo>
                <a:cubicBezTo>
                  <a:pt x="1202972" y="2234494"/>
                  <a:pt x="1241378" y="2213426"/>
                  <a:pt x="1261534" y="2201333"/>
                </a:cubicBezTo>
                <a:cubicBezTo>
                  <a:pt x="1264356" y="2192866"/>
                  <a:pt x="1264425" y="2182902"/>
                  <a:pt x="1270000" y="2175933"/>
                </a:cubicBezTo>
                <a:cubicBezTo>
                  <a:pt x="1276357" y="2167987"/>
                  <a:pt x="1287454" y="2165357"/>
                  <a:pt x="1295400" y="2159000"/>
                </a:cubicBezTo>
                <a:cubicBezTo>
                  <a:pt x="1336921" y="2125784"/>
                  <a:pt x="1278572" y="2155572"/>
                  <a:pt x="1354667" y="2125133"/>
                </a:cubicBezTo>
                <a:cubicBezTo>
                  <a:pt x="1413934" y="2133600"/>
                  <a:pt x="1480610" y="2120615"/>
                  <a:pt x="1532467" y="2150533"/>
                </a:cubicBezTo>
                <a:cubicBezTo>
                  <a:pt x="1564246" y="2168867"/>
                  <a:pt x="1574800" y="2252133"/>
                  <a:pt x="1574800" y="2252133"/>
                </a:cubicBezTo>
                <a:cubicBezTo>
                  <a:pt x="1603254" y="2622015"/>
                  <a:pt x="1568333" y="2142938"/>
                  <a:pt x="1600200" y="3056467"/>
                </a:cubicBezTo>
                <a:cubicBezTo>
                  <a:pt x="1600606" y="3068096"/>
                  <a:pt x="1603463" y="3079925"/>
                  <a:pt x="1608667" y="3090333"/>
                </a:cubicBezTo>
                <a:cubicBezTo>
                  <a:pt x="1614978" y="3102954"/>
                  <a:pt x="1626957" y="3112011"/>
                  <a:pt x="1634067" y="3124200"/>
                </a:cubicBezTo>
                <a:cubicBezTo>
                  <a:pt x="1723714" y="3277880"/>
                  <a:pt x="1633281" y="3139952"/>
                  <a:pt x="1684867" y="3217333"/>
                </a:cubicBezTo>
                <a:cubicBezTo>
                  <a:pt x="1690511" y="3237089"/>
                  <a:pt x="1693455" y="3257825"/>
                  <a:pt x="1701800" y="3276600"/>
                </a:cubicBezTo>
                <a:cubicBezTo>
                  <a:pt x="1705042" y="3283895"/>
                  <a:pt x="1713624" y="3287401"/>
                  <a:pt x="1718734" y="3293533"/>
                </a:cubicBezTo>
                <a:cubicBezTo>
                  <a:pt x="1727768" y="3304373"/>
                  <a:pt x="1736874" y="3315300"/>
                  <a:pt x="1744134" y="3327400"/>
                </a:cubicBezTo>
                <a:cubicBezTo>
                  <a:pt x="1769738" y="3370073"/>
                  <a:pt x="1765227" y="3386601"/>
                  <a:pt x="1803400" y="3420533"/>
                </a:cubicBezTo>
                <a:cubicBezTo>
                  <a:pt x="1815700" y="3431466"/>
                  <a:pt x="1832343" y="3436368"/>
                  <a:pt x="1845734" y="3445933"/>
                </a:cubicBezTo>
                <a:cubicBezTo>
                  <a:pt x="1852230" y="3450573"/>
                  <a:pt x="1856606" y="3457672"/>
                  <a:pt x="1862667" y="3462867"/>
                </a:cubicBezTo>
                <a:cubicBezTo>
                  <a:pt x="1880495" y="3478149"/>
                  <a:pt x="1903401" y="3502950"/>
                  <a:pt x="1930400" y="3505200"/>
                </a:cubicBezTo>
                <a:cubicBezTo>
                  <a:pt x="2057242" y="3515770"/>
                  <a:pt x="2184400" y="3522133"/>
                  <a:pt x="2311400" y="3530600"/>
                </a:cubicBezTo>
                <a:cubicBezTo>
                  <a:pt x="2331156" y="3533422"/>
                  <a:pt x="2352138" y="3531655"/>
                  <a:pt x="2370667" y="3539067"/>
                </a:cubicBezTo>
                <a:cubicBezTo>
                  <a:pt x="2427640" y="3561856"/>
                  <a:pt x="2391294" y="3668075"/>
                  <a:pt x="2387600" y="3691467"/>
                </a:cubicBezTo>
                <a:cubicBezTo>
                  <a:pt x="2385632" y="3703934"/>
                  <a:pt x="2379591" y="3716409"/>
                  <a:pt x="2370667" y="3725333"/>
                </a:cubicBezTo>
                <a:cubicBezTo>
                  <a:pt x="2333118" y="3762882"/>
                  <a:pt x="2319424" y="3755188"/>
                  <a:pt x="2277534" y="3776133"/>
                </a:cubicBezTo>
                <a:cubicBezTo>
                  <a:pt x="2268433" y="3780684"/>
                  <a:pt x="2259860" y="3786445"/>
                  <a:pt x="2252134" y="3793067"/>
                </a:cubicBezTo>
                <a:cubicBezTo>
                  <a:pt x="2227502" y="3814180"/>
                  <a:pt x="2205815" y="3845859"/>
                  <a:pt x="2175934" y="3860800"/>
                </a:cubicBezTo>
                <a:cubicBezTo>
                  <a:pt x="2157557" y="3869989"/>
                  <a:pt x="2136423" y="3872089"/>
                  <a:pt x="2116667" y="3877733"/>
                </a:cubicBezTo>
                <a:cubicBezTo>
                  <a:pt x="2108331" y="3886069"/>
                  <a:pt x="2064400" y="3924467"/>
                  <a:pt x="2057400" y="3945467"/>
                </a:cubicBezTo>
                <a:cubicBezTo>
                  <a:pt x="2051971" y="3961753"/>
                  <a:pt x="2053451" y="3979705"/>
                  <a:pt x="2048934" y="3996267"/>
                </a:cubicBezTo>
                <a:cubicBezTo>
                  <a:pt x="2044935" y="4010930"/>
                  <a:pt x="2036806" y="4024182"/>
                  <a:pt x="2032000" y="4038600"/>
                </a:cubicBezTo>
                <a:cubicBezTo>
                  <a:pt x="2028320" y="4049639"/>
                  <a:pt x="2026356" y="4061178"/>
                  <a:pt x="2023534" y="4072467"/>
                </a:cubicBezTo>
                <a:cubicBezTo>
                  <a:pt x="2029178" y="4103511"/>
                  <a:pt x="2029388" y="4136056"/>
                  <a:pt x="2040467" y="4165600"/>
                </a:cubicBezTo>
                <a:cubicBezTo>
                  <a:pt x="2046293" y="4181137"/>
                  <a:pt x="2076145" y="4209745"/>
                  <a:pt x="2091267" y="4224867"/>
                </a:cubicBezTo>
                <a:cubicBezTo>
                  <a:pt x="2094089" y="4270022"/>
                  <a:pt x="2093336" y="4315544"/>
                  <a:pt x="2099734" y="4360333"/>
                </a:cubicBezTo>
                <a:cubicBezTo>
                  <a:pt x="2101883" y="4375379"/>
                  <a:pt x="2116143" y="4387478"/>
                  <a:pt x="2116667" y="4402667"/>
                </a:cubicBezTo>
                <a:cubicBezTo>
                  <a:pt x="2119003" y="4470419"/>
                  <a:pt x="2111022" y="4538134"/>
                  <a:pt x="2108200" y="4605867"/>
                </a:cubicBezTo>
                <a:cubicBezTo>
                  <a:pt x="2078669" y="4591101"/>
                  <a:pt x="2049497" y="4573913"/>
                  <a:pt x="2015067" y="4572000"/>
                </a:cubicBezTo>
                <a:cubicBezTo>
                  <a:pt x="1983943" y="4570271"/>
                  <a:pt x="1952978" y="4577645"/>
                  <a:pt x="1921934" y="4580467"/>
                </a:cubicBezTo>
                <a:cubicBezTo>
                  <a:pt x="1916289" y="4588934"/>
                  <a:pt x="1908218" y="4596213"/>
                  <a:pt x="1905000" y="4605867"/>
                </a:cubicBezTo>
                <a:cubicBezTo>
                  <a:pt x="1888327" y="4655885"/>
                  <a:pt x="1889793" y="4713057"/>
                  <a:pt x="1862667" y="4758267"/>
                </a:cubicBezTo>
                <a:cubicBezTo>
                  <a:pt x="1852096" y="4775885"/>
                  <a:pt x="1822709" y="4768179"/>
                  <a:pt x="1803400" y="4775200"/>
                </a:cubicBezTo>
                <a:cubicBezTo>
                  <a:pt x="1768377" y="4787936"/>
                  <a:pt x="1769396" y="4792271"/>
                  <a:pt x="1744134" y="4817533"/>
                </a:cubicBezTo>
                <a:cubicBezTo>
                  <a:pt x="1738489" y="4806244"/>
                  <a:pt x="1732172" y="4795268"/>
                  <a:pt x="1727200" y="4783667"/>
                </a:cubicBezTo>
                <a:cubicBezTo>
                  <a:pt x="1723684" y="4775464"/>
                  <a:pt x="1724542" y="4765043"/>
                  <a:pt x="1718734" y="4758267"/>
                </a:cubicBezTo>
                <a:cubicBezTo>
                  <a:pt x="1706973" y="4744546"/>
                  <a:pt x="1692265" y="4733053"/>
                  <a:pt x="1676400" y="4724400"/>
                </a:cubicBezTo>
                <a:cubicBezTo>
                  <a:pt x="1660730" y="4715853"/>
                  <a:pt x="1625600" y="4707467"/>
                  <a:pt x="1625600" y="4707467"/>
                </a:cubicBezTo>
                <a:cubicBezTo>
                  <a:pt x="1614311" y="4699000"/>
                  <a:pt x="1600201" y="4693356"/>
                  <a:pt x="1591734" y="4682067"/>
                </a:cubicBezTo>
                <a:cubicBezTo>
                  <a:pt x="1582615" y="4669908"/>
                  <a:pt x="1583231" y="4652379"/>
                  <a:pt x="1574800" y="4639733"/>
                </a:cubicBezTo>
                <a:cubicBezTo>
                  <a:pt x="1565944" y="4626450"/>
                  <a:pt x="1552223" y="4617156"/>
                  <a:pt x="1540934" y="4605867"/>
                </a:cubicBezTo>
                <a:cubicBezTo>
                  <a:pt x="1506318" y="4467407"/>
                  <a:pt x="1555462" y="4573516"/>
                  <a:pt x="1346200" y="4521200"/>
                </a:cubicBezTo>
                <a:cubicBezTo>
                  <a:pt x="1332510" y="4517778"/>
                  <a:pt x="1333612" y="4493246"/>
                  <a:pt x="1320800" y="4487333"/>
                </a:cubicBezTo>
                <a:cubicBezTo>
                  <a:pt x="1294668" y="4475272"/>
                  <a:pt x="1264834" y="4472553"/>
                  <a:pt x="1236134" y="4470400"/>
                </a:cubicBezTo>
                <a:cubicBezTo>
                  <a:pt x="1151658" y="4464064"/>
                  <a:pt x="1066801" y="4464755"/>
                  <a:pt x="982134" y="4461933"/>
                </a:cubicBezTo>
                <a:cubicBezTo>
                  <a:pt x="976489" y="4394200"/>
                  <a:pt x="987433" y="4322962"/>
                  <a:pt x="965200" y="4258733"/>
                </a:cubicBezTo>
                <a:cubicBezTo>
                  <a:pt x="958479" y="4239317"/>
                  <a:pt x="926434" y="4240433"/>
                  <a:pt x="905934" y="4241800"/>
                </a:cubicBezTo>
                <a:cubicBezTo>
                  <a:pt x="798005" y="4248995"/>
                  <a:pt x="691445" y="4270022"/>
                  <a:pt x="584200" y="4284133"/>
                </a:cubicBezTo>
                <a:cubicBezTo>
                  <a:pt x="609600" y="4295422"/>
                  <a:pt x="635539" y="4305569"/>
                  <a:pt x="660400" y="4318000"/>
                </a:cubicBezTo>
                <a:cubicBezTo>
                  <a:pt x="749588" y="4362594"/>
                  <a:pt x="687458" y="4343815"/>
                  <a:pt x="753534" y="4360333"/>
                </a:cubicBezTo>
                <a:cubicBezTo>
                  <a:pt x="764823" y="4371622"/>
                  <a:pt x="778121" y="4381209"/>
                  <a:pt x="787400" y="4394200"/>
                </a:cubicBezTo>
                <a:cubicBezTo>
                  <a:pt x="792587" y="4401462"/>
                  <a:pt x="792351" y="4411397"/>
                  <a:pt x="795867" y="4419600"/>
                </a:cubicBezTo>
                <a:cubicBezTo>
                  <a:pt x="800839" y="4431201"/>
                  <a:pt x="807156" y="4442178"/>
                  <a:pt x="812800" y="4453467"/>
                </a:cubicBezTo>
                <a:cubicBezTo>
                  <a:pt x="821267" y="4504267"/>
                  <a:pt x="815168" y="4559803"/>
                  <a:pt x="838200" y="4605867"/>
                </a:cubicBezTo>
                <a:cubicBezTo>
                  <a:pt x="845155" y="4619777"/>
                  <a:pt x="959240" y="4630522"/>
                  <a:pt x="965200" y="4631267"/>
                </a:cubicBezTo>
                <a:cubicBezTo>
                  <a:pt x="1096086" y="4674895"/>
                  <a:pt x="919494" y="4623647"/>
                  <a:pt x="1193800" y="4631267"/>
                </a:cubicBezTo>
                <a:cubicBezTo>
                  <a:pt x="1236955" y="4632466"/>
                  <a:pt x="1278467" y="4648200"/>
                  <a:pt x="1320800" y="4656667"/>
                </a:cubicBezTo>
                <a:cubicBezTo>
                  <a:pt x="1340556" y="4670778"/>
                  <a:pt x="1361109" y="4683834"/>
                  <a:pt x="1380067" y="4699000"/>
                </a:cubicBezTo>
                <a:cubicBezTo>
                  <a:pt x="1445477" y="4751328"/>
                  <a:pt x="1360495" y="4697240"/>
                  <a:pt x="1439334" y="4749800"/>
                </a:cubicBezTo>
                <a:cubicBezTo>
                  <a:pt x="1480859" y="4777483"/>
                  <a:pt x="1479170" y="4774201"/>
                  <a:pt x="1524000" y="4792133"/>
                </a:cubicBezTo>
                <a:cubicBezTo>
                  <a:pt x="1525211" y="4796373"/>
                  <a:pt x="1552356" y="4894622"/>
                  <a:pt x="1557867" y="4902200"/>
                </a:cubicBezTo>
                <a:cubicBezTo>
                  <a:pt x="1570832" y="4920026"/>
                  <a:pt x="1591734" y="4930422"/>
                  <a:pt x="1608667" y="4944533"/>
                </a:cubicBezTo>
                <a:cubicBezTo>
                  <a:pt x="1715911" y="4933244"/>
                  <a:pt x="1825024" y="4933575"/>
                  <a:pt x="1930400" y="4910667"/>
                </a:cubicBezTo>
                <a:cubicBezTo>
                  <a:pt x="1957978" y="4904672"/>
                  <a:pt x="1971360" y="4868792"/>
                  <a:pt x="1998134" y="4859867"/>
                </a:cubicBezTo>
                <a:lnTo>
                  <a:pt x="2023534" y="4851400"/>
                </a:lnTo>
                <a:cubicBezTo>
                  <a:pt x="2034823" y="4842933"/>
                  <a:pt x="2049573" y="4837741"/>
                  <a:pt x="2057400" y="4826000"/>
                </a:cubicBezTo>
                <a:cubicBezTo>
                  <a:pt x="2070622" y="4806167"/>
                  <a:pt x="2071799" y="4760802"/>
                  <a:pt x="2091267" y="4741333"/>
                </a:cubicBezTo>
                <a:cubicBezTo>
                  <a:pt x="2114323" y="4718277"/>
                  <a:pt x="2155499" y="4708633"/>
                  <a:pt x="2184400" y="4699000"/>
                </a:cubicBezTo>
                <a:cubicBezTo>
                  <a:pt x="2206196" y="4682653"/>
                  <a:pt x="2243424" y="4659140"/>
                  <a:pt x="2252134" y="4631267"/>
                </a:cubicBezTo>
                <a:cubicBezTo>
                  <a:pt x="2261432" y="4601513"/>
                  <a:pt x="2254487" y="4568700"/>
                  <a:pt x="2260600" y="4538133"/>
                </a:cubicBezTo>
                <a:cubicBezTo>
                  <a:pt x="2263075" y="4525757"/>
                  <a:pt x="2271889" y="4515556"/>
                  <a:pt x="2277534" y="4504267"/>
                </a:cubicBezTo>
                <a:cubicBezTo>
                  <a:pt x="2289622" y="4286667"/>
                  <a:pt x="2283763" y="4357297"/>
                  <a:pt x="2311400" y="4080933"/>
                </a:cubicBezTo>
                <a:cubicBezTo>
                  <a:pt x="2313664" y="4058293"/>
                  <a:pt x="2312091" y="4034583"/>
                  <a:pt x="2319867" y="4013200"/>
                </a:cubicBezTo>
                <a:cubicBezTo>
                  <a:pt x="2323959" y="4001947"/>
                  <a:pt x="2337382" y="3996811"/>
                  <a:pt x="2345267" y="3987800"/>
                </a:cubicBezTo>
                <a:cubicBezTo>
                  <a:pt x="2426356" y="3895127"/>
                  <a:pt x="2327975" y="3996628"/>
                  <a:pt x="2421467" y="3903133"/>
                </a:cubicBezTo>
                <a:cubicBezTo>
                  <a:pt x="2424289" y="3894666"/>
                  <a:pt x="2424221" y="3884589"/>
                  <a:pt x="2429934" y="3877733"/>
                </a:cubicBezTo>
                <a:cubicBezTo>
                  <a:pt x="2450798" y="3852696"/>
                  <a:pt x="2468509" y="3849699"/>
                  <a:pt x="2497667" y="3843867"/>
                </a:cubicBezTo>
                <a:cubicBezTo>
                  <a:pt x="2514501" y="3840500"/>
                  <a:pt x="2531534" y="3838222"/>
                  <a:pt x="2548467" y="3835400"/>
                </a:cubicBezTo>
                <a:cubicBezTo>
                  <a:pt x="2556655" y="3827212"/>
                  <a:pt x="2594431" y="3793864"/>
                  <a:pt x="2599267" y="3776133"/>
                </a:cubicBezTo>
                <a:cubicBezTo>
                  <a:pt x="2605254" y="3754181"/>
                  <a:pt x="2604912" y="3730978"/>
                  <a:pt x="2607734" y="3708400"/>
                </a:cubicBezTo>
                <a:cubicBezTo>
                  <a:pt x="2604912" y="3629378"/>
                  <a:pt x="2604358" y="3550242"/>
                  <a:pt x="2599267" y="3471333"/>
                </a:cubicBezTo>
                <a:cubicBezTo>
                  <a:pt x="2597763" y="3448029"/>
                  <a:pt x="2586617" y="3437487"/>
                  <a:pt x="2565400" y="3429000"/>
                </a:cubicBezTo>
                <a:cubicBezTo>
                  <a:pt x="2546324" y="3421370"/>
                  <a:pt x="2525889" y="3417711"/>
                  <a:pt x="2506134" y="3412067"/>
                </a:cubicBezTo>
                <a:cubicBezTo>
                  <a:pt x="2488180" y="3401295"/>
                  <a:pt x="2451520" y="3377828"/>
                  <a:pt x="2429934" y="3369733"/>
                </a:cubicBezTo>
                <a:cubicBezTo>
                  <a:pt x="2398757" y="3358041"/>
                  <a:pt x="2347273" y="3356024"/>
                  <a:pt x="2319867" y="3352800"/>
                </a:cubicBezTo>
                <a:lnTo>
                  <a:pt x="2252134" y="3344333"/>
                </a:lnTo>
                <a:cubicBezTo>
                  <a:pt x="2223912" y="3330222"/>
                  <a:pt x="2196116" y="3315223"/>
                  <a:pt x="2167467" y="3302000"/>
                </a:cubicBezTo>
                <a:cubicBezTo>
                  <a:pt x="2159364" y="3298260"/>
                  <a:pt x="2150615" y="3296097"/>
                  <a:pt x="2142067" y="3293533"/>
                </a:cubicBezTo>
                <a:cubicBezTo>
                  <a:pt x="2122387" y="3287629"/>
                  <a:pt x="2103034" y="3280171"/>
                  <a:pt x="2082800" y="3276600"/>
                </a:cubicBezTo>
                <a:cubicBezTo>
                  <a:pt x="2054869" y="3271671"/>
                  <a:pt x="2026356" y="3270955"/>
                  <a:pt x="1998134" y="3268133"/>
                </a:cubicBezTo>
                <a:cubicBezTo>
                  <a:pt x="1981897" y="3243778"/>
                  <a:pt x="1976203" y="3237513"/>
                  <a:pt x="1964267" y="3208867"/>
                </a:cubicBezTo>
                <a:cubicBezTo>
                  <a:pt x="1954993" y="3186609"/>
                  <a:pt x="1948532" y="3163225"/>
                  <a:pt x="1938867" y="3141133"/>
                </a:cubicBezTo>
                <a:cubicBezTo>
                  <a:pt x="1928749" y="3118007"/>
                  <a:pt x="1914944" y="3096602"/>
                  <a:pt x="1905000" y="3073400"/>
                </a:cubicBezTo>
                <a:cubicBezTo>
                  <a:pt x="1897969" y="3056994"/>
                  <a:pt x="1895098" y="3039006"/>
                  <a:pt x="1888067" y="3022600"/>
                </a:cubicBezTo>
                <a:cubicBezTo>
                  <a:pt x="1854574" y="2944448"/>
                  <a:pt x="1868572" y="2984000"/>
                  <a:pt x="1845734" y="2904067"/>
                </a:cubicBezTo>
                <a:cubicBezTo>
                  <a:pt x="1842912" y="2878667"/>
                  <a:pt x="1842622" y="2852856"/>
                  <a:pt x="1837267" y="2827867"/>
                </a:cubicBezTo>
                <a:cubicBezTo>
                  <a:pt x="1799148" y="2649979"/>
                  <a:pt x="1836932" y="2895789"/>
                  <a:pt x="1811867" y="2751667"/>
                </a:cubicBezTo>
                <a:cubicBezTo>
                  <a:pt x="1802565" y="2698183"/>
                  <a:pt x="1791382" y="2644864"/>
                  <a:pt x="1786467" y="2590800"/>
                </a:cubicBezTo>
                <a:cubicBezTo>
                  <a:pt x="1776697" y="2483335"/>
                  <a:pt x="1784113" y="2528234"/>
                  <a:pt x="1769534" y="2455333"/>
                </a:cubicBezTo>
                <a:cubicBezTo>
                  <a:pt x="1772356" y="2348089"/>
                  <a:pt x="1772897" y="2240760"/>
                  <a:pt x="1778000" y="2133600"/>
                </a:cubicBezTo>
                <a:cubicBezTo>
                  <a:pt x="1779580" y="2100409"/>
                  <a:pt x="1792052" y="2096127"/>
                  <a:pt x="1803400" y="2065867"/>
                </a:cubicBezTo>
                <a:cubicBezTo>
                  <a:pt x="1807486" y="2054971"/>
                  <a:pt x="1807391" y="2042741"/>
                  <a:pt x="1811867" y="2032000"/>
                </a:cubicBezTo>
                <a:cubicBezTo>
                  <a:pt x="1821576" y="2008699"/>
                  <a:pt x="1834445" y="1986845"/>
                  <a:pt x="1845734" y="1964267"/>
                </a:cubicBezTo>
                <a:cubicBezTo>
                  <a:pt x="1851378" y="1952978"/>
                  <a:pt x="1858676" y="1942374"/>
                  <a:pt x="1862667" y="1930400"/>
                </a:cubicBezTo>
                <a:cubicBezTo>
                  <a:pt x="1874784" y="1894048"/>
                  <a:pt x="1877845" y="1876881"/>
                  <a:pt x="1896534" y="1845733"/>
                </a:cubicBezTo>
                <a:cubicBezTo>
                  <a:pt x="1957839" y="1743557"/>
                  <a:pt x="1908623" y="1838484"/>
                  <a:pt x="1947334" y="1761067"/>
                </a:cubicBezTo>
                <a:cubicBezTo>
                  <a:pt x="1950156" y="1746956"/>
                  <a:pt x="1950456" y="1732095"/>
                  <a:pt x="1955800" y="1718733"/>
                </a:cubicBezTo>
                <a:cubicBezTo>
                  <a:pt x="1961912" y="1703454"/>
                  <a:pt x="1973208" y="1690785"/>
                  <a:pt x="1981200" y="1676400"/>
                </a:cubicBezTo>
                <a:cubicBezTo>
                  <a:pt x="1998152" y="1645886"/>
                  <a:pt x="2001609" y="1633846"/>
                  <a:pt x="2015067" y="1600200"/>
                </a:cubicBezTo>
                <a:cubicBezTo>
                  <a:pt x="2033267" y="1454603"/>
                  <a:pt x="2037004" y="1452515"/>
                  <a:pt x="2015067" y="1227667"/>
                </a:cubicBezTo>
                <a:cubicBezTo>
                  <a:pt x="2013469" y="1211288"/>
                  <a:pt x="1998795" y="1199026"/>
                  <a:pt x="1989667" y="1185333"/>
                </a:cubicBezTo>
                <a:cubicBezTo>
                  <a:pt x="1952803" y="1130037"/>
                  <a:pt x="1976378" y="1171241"/>
                  <a:pt x="1930400" y="1117600"/>
                </a:cubicBezTo>
                <a:cubicBezTo>
                  <a:pt x="1853032" y="1027337"/>
                  <a:pt x="2001587" y="1180320"/>
                  <a:pt x="1879600" y="1058333"/>
                </a:cubicBezTo>
                <a:cubicBezTo>
                  <a:pt x="1860247" y="1000270"/>
                  <a:pt x="1883102" y="1072339"/>
                  <a:pt x="1862667" y="990600"/>
                </a:cubicBezTo>
                <a:cubicBezTo>
                  <a:pt x="1857684" y="970667"/>
                  <a:pt x="1851140" y="951155"/>
                  <a:pt x="1845734" y="931333"/>
                </a:cubicBezTo>
                <a:cubicBezTo>
                  <a:pt x="1842672" y="920107"/>
                  <a:pt x="1840089" y="908756"/>
                  <a:pt x="1837267" y="897467"/>
                </a:cubicBezTo>
                <a:cubicBezTo>
                  <a:pt x="1840089" y="812800"/>
                  <a:pt x="1840901" y="728043"/>
                  <a:pt x="1845734" y="643467"/>
                </a:cubicBezTo>
                <a:cubicBezTo>
                  <a:pt x="1845831" y="641762"/>
                  <a:pt x="1855924" y="584161"/>
                  <a:pt x="1862667" y="575733"/>
                </a:cubicBezTo>
                <a:cubicBezTo>
                  <a:pt x="1869024" y="567787"/>
                  <a:pt x="1880250" y="565314"/>
                  <a:pt x="1888067" y="558800"/>
                </a:cubicBezTo>
                <a:cubicBezTo>
                  <a:pt x="1897265" y="551135"/>
                  <a:pt x="1902757" y="538755"/>
                  <a:pt x="1913467" y="533400"/>
                </a:cubicBezTo>
                <a:cubicBezTo>
                  <a:pt x="1931844" y="524212"/>
                  <a:pt x="1953385" y="523377"/>
                  <a:pt x="1972734" y="516467"/>
                </a:cubicBezTo>
                <a:cubicBezTo>
                  <a:pt x="1992975" y="509238"/>
                  <a:pt x="2012245" y="499534"/>
                  <a:pt x="2032000" y="491067"/>
                </a:cubicBezTo>
                <a:cubicBezTo>
                  <a:pt x="2097961" y="425106"/>
                  <a:pt x="2086024" y="430401"/>
                  <a:pt x="2184400" y="372533"/>
                </a:cubicBezTo>
                <a:cubicBezTo>
                  <a:pt x="2197500" y="364827"/>
                  <a:pt x="2213140" y="362397"/>
                  <a:pt x="2226734" y="355600"/>
                </a:cubicBezTo>
                <a:cubicBezTo>
                  <a:pt x="2247085" y="345424"/>
                  <a:pt x="2265649" y="331909"/>
                  <a:pt x="2286000" y="321733"/>
                </a:cubicBezTo>
                <a:cubicBezTo>
                  <a:pt x="2310861" y="309302"/>
                  <a:pt x="2337339" y="300297"/>
                  <a:pt x="2362200" y="287867"/>
                </a:cubicBezTo>
                <a:cubicBezTo>
                  <a:pt x="2478422" y="229757"/>
                  <a:pt x="2334498" y="297868"/>
                  <a:pt x="2438400" y="228600"/>
                </a:cubicBezTo>
                <a:cubicBezTo>
                  <a:pt x="2451046" y="220170"/>
                  <a:pt x="2466623" y="217311"/>
                  <a:pt x="2480734" y="211667"/>
                </a:cubicBezTo>
                <a:cubicBezTo>
                  <a:pt x="2497679" y="194722"/>
                  <a:pt x="2518279" y="171728"/>
                  <a:pt x="2540000" y="160867"/>
                </a:cubicBezTo>
                <a:cubicBezTo>
                  <a:pt x="2561568" y="150083"/>
                  <a:pt x="2586166" y="146251"/>
                  <a:pt x="2607734" y="135467"/>
                </a:cubicBezTo>
                <a:cubicBezTo>
                  <a:pt x="2637172" y="120748"/>
                  <a:pt x="2664370" y="101916"/>
                  <a:pt x="2692400" y="84667"/>
                </a:cubicBezTo>
                <a:cubicBezTo>
                  <a:pt x="2711104" y="73156"/>
                  <a:pt x="2721067" y="67200"/>
                  <a:pt x="2734734" y="50800"/>
                </a:cubicBezTo>
                <a:cubicBezTo>
                  <a:pt x="2743768" y="39960"/>
                  <a:pt x="2760134" y="16933"/>
                  <a:pt x="2760134" y="16933"/>
                </a:cubicBezTo>
              </a:path>
            </a:pathLst>
          </a:custGeom>
          <a:ln w="76200">
            <a:solidFill>
              <a:srgbClr val="ED7D31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3C57D8B-C38F-C1B9-6445-AABFCFEE05C9}"/>
              </a:ext>
            </a:extLst>
          </p:cNvPr>
          <p:cNvSpPr txBox="1"/>
          <p:nvPr/>
        </p:nvSpPr>
        <p:spPr>
          <a:xfrm rot="5194769">
            <a:off x="8434308" y="3785456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Нил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2DDC600-AAA3-6554-4E82-1F09C134DD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5200" y="5613335"/>
            <a:ext cx="1179846" cy="1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6273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CE1AB28C-CAB5-8ECE-0FF3-105D39A41800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E741BF9D-9203-6F2D-8548-F833B4BF9532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CA7CBD2D-047B-76E8-B093-CB922FA2F022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9F28C58-9887-8ED7-2400-43CDE3712B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CAB8B060-4B14-43EC-D286-510B34B11A2C}"/>
              </a:ext>
            </a:extLst>
          </p:cNvPr>
          <p:cNvSpPr txBox="1"/>
          <p:nvPr/>
        </p:nvSpPr>
        <p:spPr>
          <a:xfrm>
            <a:off x="403419" y="786512"/>
            <a:ext cx="4185513" cy="40934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000" b="0" i="0" dirty="0">
                <a:solidFill>
                  <a:srgbClr val="333333"/>
                </a:solidFill>
                <a:effectLst/>
              </a:rPr>
              <a:t>Берега Нила были очень живописны: они представляли собой заросли высокой травы — </a:t>
            </a:r>
            <a:r>
              <a:rPr lang="ru-RU" sz="2000" b="1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j-lt"/>
              </a:rPr>
              <a:t>папируса</a:t>
            </a:r>
            <a:r>
              <a:rPr lang="ru-RU" sz="2000" b="0" i="0" dirty="0">
                <a:solidFill>
                  <a:srgbClr val="333333"/>
                </a:solidFill>
                <a:effectLst/>
              </a:rPr>
              <a:t>, из которого египтяне изготавливали специальный материал для письма. Также из папируса делали стены домов и строили лодки. </a:t>
            </a:r>
          </a:p>
          <a:p>
            <a:r>
              <a:rPr lang="ru-RU" sz="2000" b="0" i="0" dirty="0">
                <a:solidFill>
                  <a:srgbClr val="333333"/>
                </a:solidFill>
                <a:effectLst/>
              </a:rPr>
              <a:t>В зарослях папируса гнездилось множество птичьих стай, а вода реки изобиловала рыбой.</a:t>
            </a:r>
            <a:endParaRPr lang="ru-RU" sz="2000" dirty="0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F42DA930-F50A-DC05-F659-145C03470B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28" y="1086716"/>
            <a:ext cx="6835843" cy="4062403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4517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CC5A5BF-4FF8-9E28-393F-FBC80C49FC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B7D450-EB01-4C1B-E982-322166C96F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9250"/>
            <a:ext cx="10515600" cy="603972"/>
          </a:xfrm>
        </p:spPr>
        <p:txBody>
          <a:bodyPr>
            <a:normAutofit/>
          </a:bodyPr>
          <a:lstStyle/>
          <a:p>
            <a:pPr algn="ctr"/>
            <a:r>
              <a:rPr lang="ru-RU" sz="2800" b="1" i="0" dirty="0">
                <a:solidFill>
                  <a:srgbClr val="333333"/>
                </a:solidFill>
                <a:effectLst/>
              </a:rPr>
              <a:t>Объединение Южного и Северного Египта</a:t>
            </a:r>
            <a:endParaRPr lang="ru-RU" sz="2800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D224A891-C6AA-BE65-B0F1-F683502CFD4D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83CB5D96-E934-FD6A-C05F-109D6523796F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B451B84E-EE34-E861-C882-888B2D1B99B4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FFA1867B-D9B9-B9B9-1ECC-A01863544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ECF14A8-C137-4601-6008-F0B69EB950AB}"/>
              </a:ext>
            </a:extLst>
          </p:cNvPr>
          <p:cNvSpPr txBox="1"/>
          <p:nvPr/>
        </p:nvSpPr>
        <p:spPr>
          <a:xfrm>
            <a:off x="397933" y="1062907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</a:rPr>
              <a:t>Со временем в Древнем Египте сложилось около </a:t>
            </a:r>
            <a:r>
              <a:rPr lang="ru-RU" b="0" i="0" dirty="0"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+mj-lt"/>
              </a:rPr>
              <a:t>40 номов</a:t>
            </a:r>
            <a:r>
              <a:rPr lang="ru-RU" b="0" i="0" dirty="0">
                <a:solidFill>
                  <a:srgbClr val="333333"/>
                </a:solidFill>
                <a:effectLst/>
              </a:rPr>
              <a:t>, которые стали воевать друг с другом, стремясь подчинить себе соседей.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5AC90E-E44A-A757-FF86-956D4FE41C72}"/>
              </a:ext>
            </a:extLst>
          </p:cNvPr>
          <p:cNvSpPr txBox="1"/>
          <p:nvPr/>
        </p:nvSpPr>
        <p:spPr>
          <a:xfrm>
            <a:off x="397933" y="2414571"/>
            <a:ext cx="6096000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</a:rPr>
              <a:t>В конце четвёртого тысячелетия до н. э. долина Нила оказалась разделена между двумя крупными царствами: </a:t>
            </a:r>
            <a:r>
              <a:rPr lang="ru-RU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Северным (Нижним) </a:t>
            </a:r>
            <a:r>
              <a:rPr lang="ru-RU" b="0" i="0" dirty="0">
                <a:solidFill>
                  <a:srgbClr val="333333"/>
                </a:solidFill>
                <a:effectLst/>
              </a:rPr>
              <a:t>и </a:t>
            </a:r>
            <a:r>
              <a:rPr lang="ru-RU" b="0" i="0" dirty="0"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+mj-lt"/>
              </a:rPr>
              <a:t>Южным (Верхним). 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</a:rPr>
              <a:t>Северный Египет находился в дельте Нила, а выше по течению реки располагался Южный Египет. Корона царя Южного Египта была белого цвета и напоминала высокий шлем, а царь Северного Египта носил корону красного цвета с возвышением сзади.  </a:t>
            </a:r>
          </a:p>
          <a:p>
            <a:r>
              <a:rPr lang="ru-RU" b="0" i="0" dirty="0">
                <a:solidFill>
                  <a:srgbClr val="333333"/>
                </a:solidFill>
                <a:effectLst/>
              </a:rPr>
              <a:t>Царства долгое время вели ожесточённые войны, но около 3000 г. до н. э. правитель южного царства окончательно покорил северного соседа и объединил страну.</a:t>
            </a:r>
            <a:endParaRPr lang="ru-RU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E2DFD12-9F42-364F-29A7-50592319ADFD}"/>
              </a:ext>
            </a:extLst>
          </p:cNvPr>
          <p:cNvSpPr txBox="1"/>
          <p:nvPr/>
        </p:nvSpPr>
        <p:spPr>
          <a:xfrm>
            <a:off x="6934200" y="1709618"/>
            <a:ext cx="4419600" cy="2585323"/>
          </a:xfrm>
          <a:prstGeom prst="rect">
            <a:avLst/>
          </a:prstGeom>
          <a:noFill/>
          <a:ln w="38100">
            <a:solidFill>
              <a:schemeClr val="accent5">
                <a:lumMod val="60000"/>
                <a:lumOff val="40000"/>
              </a:schemeClr>
            </a:solidFill>
            <a:prstDash val="dash"/>
          </a:ln>
        </p:spPr>
        <p:txBody>
          <a:bodyPr wrap="square">
            <a:spAutoFit/>
          </a:bodyPr>
          <a:lstStyle/>
          <a:p>
            <a:pPr algn="l" rtl="0"/>
            <a:r>
              <a:rPr lang="ru-RU" b="1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Ном</a:t>
            </a:r>
            <a:r>
              <a:rPr lang="ru-RU" b="0" i="0" dirty="0">
                <a:solidFill>
                  <a:srgbClr val="333333"/>
                </a:solidFill>
                <a:effectLst/>
              </a:rPr>
              <a:t> — название административной единицы (области) Древнего Египта.</a:t>
            </a:r>
          </a:p>
          <a:p>
            <a:pPr algn="l"/>
            <a:r>
              <a:rPr lang="ru-RU" b="1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Номарх</a:t>
            </a:r>
            <a:r>
              <a:rPr lang="ru-RU" b="0" i="0" dirty="0">
                <a:solidFill>
                  <a:srgbClr val="FF6600"/>
                </a:solidFill>
                <a:effectLst/>
              </a:rPr>
              <a:t> </a:t>
            </a:r>
            <a:r>
              <a:rPr lang="ru-RU" b="0" i="0" dirty="0">
                <a:solidFill>
                  <a:srgbClr val="333333"/>
                </a:solidFill>
                <a:effectLst/>
              </a:rPr>
              <a:t>— должность правителя нома в Древнем Египте. Номарх был представителем фараона в определённой области и осуществлял в ней контроль и управление.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29756653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96ADB8-56AB-E522-73D2-D00E207934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A3D90748-1612-5D9E-A20F-25A2CF15503E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698CD71A-A65A-F7D1-1A19-B56FCF6F62C3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B97C3CBB-2018-8AF6-CDAA-052C8D1DCFBE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3E3492B-B8E2-CBA9-8404-DDD711AC4C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7CBE83-7167-F658-7F76-DBCCB409094B}"/>
              </a:ext>
            </a:extLst>
          </p:cNvPr>
          <p:cNvSpPr txBox="1"/>
          <p:nvPr/>
        </p:nvSpPr>
        <p:spPr>
          <a:xfrm>
            <a:off x="403420" y="2140745"/>
            <a:ext cx="6096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</a:rPr>
              <a:t>Новый властитель страны стал носить двойную корону «</a:t>
            </a:r>
            <a:r>
              <a:rPr lang="ru-RU" b="1" i="0" dirty="0" err="1">
                <a:solidFill>
                  <a:srgbClr val="FF6600"/>
                </a:solidFill>
                <a:effectLst/>
                <a:latin typeface="+mj-lt"/>
              </a:rPr>
              <a:t>пшент</a:t>
            </a:r>
            <a:r>
              <a:rPr lang="ru-RU" b="0" i="0" dirty="0">
                <a:solidFill>
                  <a:srgbClr val="333333"/>
                </a:solidFill>
                <a:effectLst/>
              </a:rPr>
              <a:t>»</a:t>
            </a:r>
            <a:r>
              <a:rPr lang="ru-RU" b="0" i="0" dirty="0">
                <a:solidFill>
                  <a:srgbClr val="333333"/>
                </a:solidFill>
                <a:effectLst/>
                <a:latin typeface="+mj-lt"/>
              </a:rPr>
              <a:t> </a:t>
            </a:r>
            <a:r>
              <a:rPr lang="ru-RU" b="0" i="0" dirty="0">
                <a:solidFill>
                  <a:srgbClr val="333333"/>
                </a:solidFill>
                <a:effectLst/>
              </a:rPr>
              <a:t>— белая была вставлена в красную. Преемников, повелителей Северного и Южного Египта, стали именовать </a:t>
            </a:r>
            <a:r>
              <a:rPr lang="ru-RU" b="1" i="0" dirty="0">
                <a:solidFill>
                  <a:srgbClr val="FF6600"/>
                </a:solidFill>
                <a:effectLst/>
                <a:latin typeface="+mj-lt"/>
              </a:rPr>
              <a:t>фараонами</a:t>
            </a:r>
            <a:r>
              <a:rPr lang="ru-RU" b="0" i="0" dirty="0">
                <a:solidFill>
                  <a:srgbClr val="333333"/>
                </a:solidFill>
                <a:effectLst/>
              </a:rPr>
              <a:t>.</a:t>
            </a:r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6F46368-2FEA-9A1A-F4ED-3F5D532B826D}"/>
              </a:ext>
            </a:extLst>
          </p:cNvPr>
          <p:cNvSpPr txBox="1"/>
          <p:nvPr/>
        </p:nvSpPr>
        <p:spPr>
          <a:xfrm>
            <a:off x="403420" y="4047069"/>
            <a:ext cx="6096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0" i="0" dirty="0">
                <a:solidFill>
                  <a:srgbClr val="333333"/>
                </a:solidFill>
                <a:effectLst/>
              </a:rPr>
              <a:t>Столицей единого Египетского государства стал город </a:t>
            </a:r>
            <a:r>
              <a:rPr lang="ru-RU" b="0" i="0" dirty="0"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+mj-lt"/>
              </a:rPr>
              <a:t>Мемфис</a:t>
            </a:r>
            <a:r>
              <a:rPr lang="ru-RU" b="0" i="0" dirty="0">
                <a:solidFill>
                  <a:srgbClr val="333333"/>
                </a:solidFill>
                <a:effectLst/>
              </a:rPr>
              <a:t> («Белые стены») на границе Нижнего и Верхнего Египта.</a:t>
            </a:r>
            <a:endParaRPr lang="ru-RU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19C3249A-46EF-E58C-40ED-6676C3CD71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935637"/>
            <a:ext cx="5692953" cy="4810874"/>
          </a:xfrm>
          <a:prstGeom prst="ellipse">
            <a:avLst/>
          </a:prstGeom>
          <a:ln>
            <a:noFill/>
          </a:ln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87731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4C9D7-982A-9A1D-97BB-E7D25440F1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2303B8-BDC6-5EFD-42D1-C2279AF750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Итог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3732E28B-2A0F-1C59-CCD1-64A4E410A8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0" i="0" dirty="0">
                <a:solidFill>
                  <a:srgbClr val="333333"/>
                </a:solidFill>
                <a:effectLst/>
              </a:rPr>
              <a:t>Цивилизация Древнего Египта возникла на северо-востоке Африки. Это регион с жарким и сухим климатом, поэтому разливы реки Нил играли важнейшую роль в жизни древних египтян.</a:t>
            </a:r>
          </a:p>
          <a:p>
            <a:pPr marL="0" indent="0">
              <a:buNone/>
            </a:pPr>
            <a:r>
              <a:rPr lang="ru-RU" b="0" i="0" dirty="0">
                <a:solidFill>
                  <a:srgbClr val="333333"/>
                </a:solidFill>
                <a:effectLst/>
              </a:rPr>
              <a:t> Создание оросительных систем требовало совместных усилий больших групп людей, что привело к созданию около 3000 г. до н. э. в Египте единого государства.</a:t>
            </a:r>
            <a:endParaRPr lang="ru-RU" dirty="0"/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E5C519A2-3DD2-4C7D-C576-BF1890A97358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1013193B-1F14-4288-45C9-D8F81F9D0852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9CEC246E-21F0-5D55-E770-D9B3CFF38E43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1664C708-B7B3-9FE8-92BB-DD6C70D618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734" y="-93130"/>
            <a:ext cx="1179846" cy="117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111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78C831-C654-7292-0F9F-3ED6A70E5F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11B7D511-9637-0F2D-35D8-80EA52201AF1}"/>
              </a:ext>
            </a:extLst>
          </p:cNvPr>
          <p:cNvSpPr/>
          <p:nvPr/>
        </p:nvSpPr>
        <p:spPr>
          <a:xfrm>
            <a:off x="93134" y="118532"/>
            <a:ext cx="11938000" cy="6570134"/>
          </a:xfrm>
          <a:prstGeom prst="rect">
            <a:avLst/>
          </a:prstGeom>
          <a:noFill/>
          <a:ln w="38100">
            <a:solidFill>
              <a:schemeClr val="accent2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оловина рамки 6">
            <a:extLst>
              <a:ext uri="{FF2B5EF4-FFF2-40B4-BE49-F238E27FC236}">
                <a16:creationId xmlns:a16="http://schemas.microsoft.com/office/drawing/2014/main" id="{AA4B5A6F-DD15-E6C8-C600-F650C535FD1E}"/>
              </a:ext>
            </a:extLst>
          </p:cNvPr>
          <p:cNvSpPr/>
          <p:nvPr/>
        </p:nvSpPr>
        <p:spPr>
          <a:xfrm>
            <a:off x="93134" y="113941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оловина рамки 7">
            <a:extLst>
              <a:ext uri="{FF2B5EF4-FFF2-40B4-BE49-F238E27FC236}">
                <a16:creationId xmlns:a16="http://schemas.microsoft.com/office/drawing/2014/main" id="{231E9CC8-2452-B709-BAFB-3FA246DD170D}"/>
              </a:ext>
            </a:extLst>
          </p:cNvPr>
          <p:cNvSpPr/>
          <p:nvPr/>
        </p:nvSpPr>
        <p:spPr>
          <a:xfrm rot="10800000">
            <a:off x="11015134" y="5922962"/>
            <a:ext cx="1016000" cy="765704"/>
          </a:xfrm>
          <a:prstGeom prst="halfFrame">
            <a:avLst/>
          </a:prstGeom>
          <a:noFill/>
          <a:ln w="28575">
            <a:solidFill>
              <a:srgbClr val="ED7D31"/>
            </a:solidFill>
            <a:prstDash val="lg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23B9069-E04D-713A-DB57-C2740F11D2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4" y="879645"/>
            <a:ext cx="4278647" cy="427864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6941991-E64B-B422-69F8-9CC6E52977D8}"/>
              </a:ext>
            </a:extLst>
          </p:cNvPr>
          <p:cNvSpPr txBox="1"/>
          <p:nvPr/>
        </p:nvSpPr>
        <p:spPr>
          <a:xfrm>
            <a:off x="4927600" y="1928140"/>
            <a:ext cx="64262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+mj-lt"/>
              </a:rPr>
              <a:t>Спасибо за внимание!</a:t>
            </a:r>
          </a:p>
          <a:p>
            <a:pPr algn="ctr"/>
            <a:r>
              <a:rPr lang="ru-RU" sz="2400" dirty="0"/>
              <a:t>Материалы которые были использованы:</a:t>
            </a:r>
          </a:p>
          <a:p>
            <a:pPr algn="ctr"/>
            <a:r>
              <a:rPr lang="ru-RU" sz="1600" dirty="0"/>
              <a:t>1</a:t>
            </a:r>
            <a:r>
              <a:rPr lang="ru-RU" sz="1200" dirty="0"/>
              <a:t>. </a:t>
            </a:r>
            <a:r>
              <a:rPr lang="ru-RU" sz="1600" dirty="0"/>
              <a:t>Учебник Истории Древнего мира 5 класс А.А. </a:t>
            </a:r>
            <a:r>
              <a:rPr lang="ru-RU" sz="1600" dirty="0" err="1"/>
              <a:t>Вигасин</a:t>
            </a:r>
            <a:r>
              <a:rPr lang="ru-RU" sz="1600" dirty="0"/>
              <a:t>.</a:t>
            </a:r>
          </a:p>
          <a:p>
            <a:pPr algn="ctr"/>
            <a:r>
              <a:rPr lang="ru-RU" sz="1600" dirty="0"/>
              <a:t>2. Информационный портал «</a:t>
            </a:r>
            <a:r>
              <a:rPr lang="ru-RU" sz="1600" dirty="0" err="1"/>
              <a:t>Фоксфорд</a:t>
            </a:r>
            <a:r>
              <a:rPr lang="ru-RU" sz="1600" dirty="0"/>
              <a:t>» </a:t>
            </a:r>
          </a:p>
          <a:p>
            <a:pPr algn="ctr"/>
            <a:r>
              <a:rPr lang="ru-RU" sz="1600" dirty="0"/>
              <a:t>3. Авторские источники портала «Анхель»</a:t>
            </a:r>
          </a:p>
          <a:p>
            <a:pPr algn="ctr"/>
            <a:r>
              <a:rPr lang="ru-RU" sz="1600" dirty="0"/>
              <a:t>4. Др. энциклопедия Древнего Египта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238516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ОСНОВА1">
      <a:majorFont>
        <a:latin typeface="Montserrat Black"/>
        <a:ea typeface=""/>
        <a:cs typeface=""/>
      </a:majorFont>
      <a:minorFont>
        <a:latin typeface="Montserrat Extra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587</Words>
  <Application>Microsoft Office PowerPoint</Application>
  <PresentationFormat>Широкоэкранный</PresentationFormat>
  <Paragraphs>30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Montserrat Black</vt:lpstr>
      <vt:lpstr>Montserrat ExtraLight</vt:lpstr>
      <vt:lpstr>Тема Office</vt:lpstr>
      <vt:lpstr>Государство  на  берегах Нила</vt:lpstr>
      <vt:lpstr>Презентация PowerPoint</vt:lpstr>
      <vt:lpstr>Природа Древнего Египта</vt:lpstr>
      <vt:lpstr>Презентация PowerPoint</vt:lpstr>
      <vt:lpstr>Презентация PowerPoint</vt:lpstr>
      <vt:lpstr>Объединение Южного и Северного Египта</vt:lpstr>
      <vt:lpstr>Презентация PowerPoint</vt:lpstr>
      <vt:lpstr>Итог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Государство  на  берегах Нила</dc:title>
  <dc:creator>Artem Chernysov</dc:creator>
  <cp:lastModifiedBy>Artem Chernysov</cp:lastModifiedBy>
  <cp:revision>2</cp:revision>
  <dcterms:created xsi:type="dcterms:W3CDTF">2024-03-03T19:58:47Z</dcterms:created>
  <dcterms:modified xsi:type="dcterms:W3CDTF">2024-03-03T20:44:47Z</dcterms:modified>
</cp:coreProperties>
</file>