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8" r:id="rId12"/>
    <p:sldId id="269" r:id="rId13"/>
    <p:sldId id="270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231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11.10.2024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4077072"/>
            <a:ext cx="7650226" cy="1679848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>
                <a:solidFill>
                  <a:srgbClr val="572314"/>
                </a:solidFill>
                <a:effectLst/>
                <a:latin typeface="Times New Roman" pitchFamily="18" charset="0"/>
                <a:cs typeface="Times New Roman" pitchFamily="18" charset="0"/>
              </a:rPr>
              <a:t>Выполнила:</a:t>
            </a:r>
            <a:br>
              <a:rPr lang="ru-RU" sz="2400" b="1" dirty="0" smtClean="0">
                <a:solidFill>
                  <a:srgbClr val="572314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572314"/>
                </a:solidFill>
                <a:effectLst/>
                <a:latin typeface="Times New Roman" pitchFamily="18" charset="0"/>
                <a:cs typeface="Times New Roman" pitchFamily="18" charset="0"/>
              </a:rPr>
              <a:t>учитель технологии,</a:t>
            </a:r>
            <a:br>
              <a:rPr lang="ru-RU" sz="2400" dirty="0" smtClean="0">
                <a:solidFill>
                  <a:srgbClr val="572314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572314"/>
                </a:solidFill>
                <a:effectLst/>
                <a:latin typeface="Times New Roman" pitchFamily="18" charset="0"/>
                <a:cs typeface="Times New Roman" pitchFamily="18" charset="0"/>
              </a:rPr>
              <a:t>Карапациян Ольга Витальевна</a:t>
            </a:r>
            <a:endParaRPr lang="ru-RU" sz="2400" dirty="0">
              <a:solidFill>
                <a:srgbClr val="572314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835696" y="2051334"/>
            <a:ext cx="669674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572314"/>
                </a:solidFill>
                <a:latin typeface="Times New Roman" pitchFamily="18" charset="0"/>
                <a:cs typeface="Times New Roman" pitchFamily="18" charset="0"/>
              </a:rPr>
              <a:t>Тема:</a:t>
            </a:r>
            <a:r>
              <a:rPr lang="ru-RU" sz="2400" dirty="0" smtClean="0">
                <a:solidFill>
                  <a:srgbClr val="572314"/>
                </a:solidFill>
                <a:latin typeface="Times New Roman" pitchFamily="18" charset="0"/>
                <a:cs typeface="Times New Roman" pitchFamily="18" charset="0"/>
              </a:rPr>
              <a:t> «Печатная </a:t>
            </a:r>
            <a:r>
              <a:rPr lang="ru-RU" sz="2400" dirty="0">
                <a:solidFill>
                  <a:srgbClr val="572314"/>
                </a:solidFill>
                <a:latin typeface="Times New Roman" pitchFamily="18" charset="0"/>
                <a:cs typeface="Times New Roman" pitchFamily="18" charset="0"/>
              </a:rPr>
              <a:t>продукция, как результат компьютерной графики. Профессии связанные с компьютерной графикой: инженер-конструктор, архитектор, инженер-строитель и т.д</a:t>
            </a:r>
            <a:r>
              <a:rPr lang="ru-RU" sz="2400" dirty="0" smtClean="0">
                <a:solidFill>
                  <a:srgbClr val="572314"/>
                </a:solidFill>
                <a:latin typeface="Times New Roman" pitchFamily="18" charset="0"/>
                <a:cs typeface="Times New Roman" pitchFamily="18" charset="0"/>
              </a:rPr>
              <a:t>.»</a:t>
            </a:r>
            <a:endParaRPr lang="ru-RU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Инженер-строитель – это...</a:t>
            </a:r>
            <a:endParaRPr lang="ru-RU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1765176"/>
          </a:xfrm>
        </p:spPr>
        <p:txBody>
          <a:bodyPr>
            <a:normAutofit/>
          </a:bodyPr>
          <a:lstStyle/>
          <a:p>
            <a:pPr marL="0" algn="just">
              <a:spcBef>
                <a:spcPts val="0"/>
              </a:spcBef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...специалист, занимающийся планированием строительства, реставрации и ремонта зданий, сооружений, мостов, дорог и других объектов.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Без названия (4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3356992"/>
            <a:ext cx="5603329" cy="310882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</a:rPr>
              <a:t>Практическая работа</a:t>
            </a:r>
            <a:endParaRPr lang="ru-RU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Разработайте свою собственную визитную карточку используя фирменный стиль (логотип).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Виды визиток: личная, корпоративная, рекламная.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vector-business-card-templates-elegant-dark-design-hexagonal-decor-ai-ep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0"/>
            <a:ext cx="7899888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vector-blue-wave-business-card-design-template-vector-design-illustrati-ep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0"/>
            <a:ext cx="6858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Без названия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692696"/>
            <a:ext cx="6142220" cy="5780913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476672"/>
            <a:ext cx="6880808" cy="5040560"/>
          </a:xfrm>
        </p:spPr>
        <p:txBody>
          <a:bodyPr>
            <a:normAutofit fontScale="85000" lnSpcReduction="20000"/>
          </a:bodyPr>
          <a:lstStyle/>
          <a:p>
            <a:pPr indent="283464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ПЕЧАТНАЯ ПРОДУКЦИЯ–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издания, воспроизведенные типографским способом: книги, брошюры, газеты, журналы, бланки учетных и отчетных форм, географические карты и атласы, нотная и изобразительная продукция и пр.</a:t>
            </a:r>
          </a:p>
          <a:p>
            <a:pPr indent="283464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Учет книжно-журнальной продукции ведется по числу изданий, номеров, тиражу и печатным листам-оттискам, при этом отдельно выделяются журналы и другие виды журнальной продукции.</a:t>
            </a:r>
          </a:p>
          <a:p>
            <a:pPr indent="283464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из них выполняет определенную функцию и имеет особенности производства.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35416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effectLst/>
              </a:rPr>
              <a:t>В полиграфии применяется несколько видов печати, каждый из которых имеет свои принципы работы и области применения</a:t>
            </a:r>
            <a:endParaRPr lang="ru-RU" sz="2400" b="1" dirty="0">
              <a:effectLst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03648" y="1988840"/>
            <a:ext cx="7498080" cy="4447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 smtClean="0"/>
              <a:t>Офсетная печать считается одним из наиболее распространенных методов. Она основана на принципе передачи изображения с пластины на резиновый цилиндр, а затем непосредственно на бумагу. Этот метод дает отличные результаты в плане четкости и яркости цветопередачи, а также позволяет получать большое количество копий в короткие сроки.</a:t>
            </a:r>
          </a:p>
          <a:p>
            <a:r>
              <a:rPr lang="ru-RU" sz="1800" dirty="0" smtClean="0"/>
              <a:t>Тампонная печать используется для нанесения рисунка на неровные и объемные поверхности. С помощью эластичного тампона краска переносится с клише на предмет. Методика применяется, например, при изготовлении брелоков или зажигалок.</a:t>
            </a:r>
          </a:p>
          <a:p>
            <a:r>
              <a:rPr lang="ru-RU" sz="1800" dirty="0" smtClean="0"/>
              <a:t>Сублимационная печать - передачи фотографических изображений на текстиль. Основа краски превращается из твердого состояния непосредственно в газообразное под действием тепла, проникает в волокна ткани и закрепляется там.</a:t>
            </a:r>
          </a:p>
          <a:p>
            <a:pPr algn="just"/>
            <a:endParaRPr lang="ru-RU" sz="16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260648"/>
            <a:ext cx="7498080" cy="6264696"/>
          </a:xfrm>
        </p:spPr>
        <p:txBody>
          <a:bodyPr>
            <a:normAutofit fontScale="70000" lnSpcReduction="20000"/>
          </a:bodyPr>
          <a:lstStyle/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Ризография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печать больших тиражей, но ограничена четырьмя основными цветами и имеет меньшую четкость изображения по сравнению с другими видами печати.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Литография –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используется для производства ценных бумаг и банкнот. В процессе подготовки к печати металлическая пластина проходит стадию травления, при котором создаются участки, пропускающие краску, и участки, ее отталкивающие.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Трафаретная печать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шелкография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– основана на принципе прохождения краски через отверстия в трафарете на печатную основу. Позволяет получить яркие, насыщенные цвета и толстый слой краски, что придаёт изображению объем и выразительность.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Цифровая печать – изготовление тиражной печатной продукции с помощью «цифрового» оборудования — устройств, печатающих непосредственно из электронных файлов и использующих не офсетную технологию, а технологию прямого нанесения красок.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620688"/>
            <a:ext cx="7498080" cy="5627712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Глубокая печать – краска наносится на бумагу слоями различной толщины, пропорционально глубине печатающих элементов формы; — краска жидкая, одни штрихи, точки, пятна легко переходят на другие соседние, как бы накладываясь на них, сливаясь.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Флексографская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печать — представляет собой прямую высокую ротационную печать быстровысыхающими жидкими красками, закрепляющимися на различных материалах, с использованием эластичных печатных форм, которые могут быть установлены на формных цилиндрах с различной длиной окружности.</a:t>
            </a:r>
          </a:p>
          <a:p>
            <a:pPr>
              <a:buNone/>
            </a:pP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Флексография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применяется для создания упаковок, журналов и книг, при выпуске сувениров.</a:t>
            </a:r>
          </a:p>
          <a:p>
            <a:pPr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indent="450000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Каждый вид печати имеет свои достоинства и недостатки. Выбор метода зависит от специфики задачи, требований к качеству и скорости печати, а также бюджета проекта. При необходимости, специалисты типографии смогут предложить оптимальное решение и ответить на все вопросы.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b="1" dirty="0" smtClean="0">
                <a:effectLst/>
                <a:latin typeface="Times New Roman" pitchFamily="18" charset="0"/>
                <a:cs typeface="Times New Roman" pitchFamily="18" charset="0"/>
              </a:rPr>
              <a:t>Примеры профессий в сфере компьютерной графики:</a:t>
            </a:r>
            <a:endParaRPr lang="ru-RU" sz="3600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75656" y="1700808"/>
            <a:ext cx="7498080" cy="370939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- 2D-художник или графический дизайнер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3D-моделлер</a:t>
            </a:r>
          </a:p>
          <a:p>
            <a:pPr>
              <a:buFontTx/>
              <a:buChar char="-"/>
            </a:pPr>
            <a:r>
              <a:rPr lang="ru-RU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текстурщик</a:t>
            </a: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2D или 3D аниматор</a:t>
            </a:r>
          </a:p>
          <a:p>
            <a:pPr>
              <a:buFontTx/>
              <a:buChar char="-"/>
            </a:pPr>
            <a:r>
              <a:rPr lang="ru-RU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рендеринг-специалист</a:t>
            </a:r>
            <a:endParaRPr lang="ru-RU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художник по спецэффектам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инженер-конструктор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Архитектор</a:t>
            </a:r>
          </a:p>
          <a:p>
            <a:pPr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Инженер-строитель и т.д.</a:t>
            </a:r>
          </a:p>
        </p:txBody>
      </p:sp>
      <p:pic>
        <p:nvPicPr>
          <p:cNvPr id="4" name="Рисунок 3" descr="Без названия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2200" y="3933056"/>
            <a:ext cx="2565648" cy="256564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60648"/>
            <a:ext cx="7498080" cy="1282154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effectLst/>
                <a:latin typeface="Times New Roman" pitchFamily="18" charset="0"/>
                <a:cs typeface="Times New Roman" pitchFamily="18" charset="0"/>
              </a:rPr>
              <a:t>Компьютерная графика</a:t>
            </a:r>
            <a:r>
              <a:rPr lang="ru-RU" sz="2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— это искусство и наука создания изображений с помощью компьютерных технологий.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pic>
        <p:nvPicPr>
          <p:cNvPr id="4" name="Содержимое 3" descr="computer-del-futuro-1024x518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2132856"/>
            <a:ext cx="7499350" cy="3793617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Инженер-конструктор – это…</a:t>
            </a:r>
            <a:endParaRPr lang="ru-RU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168840" cy="291730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…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специалист, который проводит патентные исследования и определяет показатели технического уровня проектируемых изделий. Инженер-конструктор составляет кинематические схемы, проверяет рабочие проекты и контролирует чертежи (по профилю работы), снимает эскизы сложных деталей с натуры и выполняет сложные деталировки.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Без названия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44008" y="4267996"/>
            <a:ext cx="3785220" cy="2359098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effectLst/>
                <a:latin typeface="Times New Roman" pitchFamily="18" charset="0"/>
                <a:cs typeface="Times New Roman" pitchFamily="18" charset="0"/>
              </a:rPr>
              <a:t>Архитектор – это…</a:t>
            </a:r>
            <a:endParaRPr lang="ru-RU" b="1" dirty="0"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35608" y="1447800"/>
            <a:ext cx="7498080" cy="3133328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…специалист, который отвечает за форму здания, его внутреннее устройство и внешний вид, материалы.</a:t>
            </a:r>
          </a:p>
          <a:p>
            <a:pPr indent="45000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Архитектор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это специалист, который проектирует здания от частного дома до аэропорта, открытые пространства, такие как парки, улицы, набережные, а также интерьеры.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Без названия (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91880" y="4016765"/>
            <a:ext cx="4920208" cy="2429353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506</TotalTime>
  <Words>514</Words>
  <Application>Microsoft Office PowerPoint</Application>
  <PresentationFormat>Экран (4:3)</PresentationFormat>
  <Paragraphs>44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Солнцестояние</vt:lpstr>
      <vt:lpstr>Выполнила: учитель технологии, Карапациян Ольга Витальевна</vt:lpstr>
      <vt:lpstr>Презентация PowerPoint</vt:lpstr>
      <vt:lpstr>В полиграфии применяется несколько видов печати, каждый из которых имеет свои принципы работы и области применения</vt:lpstr>
      <vt:lpstr>Презентация PowerPoint</vt:lpstr>
      <vt:lpstr>Презентация PowerPoint</vt:lpstr>
      <vt:lpstr>Примеры профессий в сфере компьютерной графики:</vt:lpstr>
      <vt:lpstr>  Компьютерная графика — это искусство и наука создания изображений с помощью компьютерных технологий. </vt:lpstr>
      <vt:lpstr>Инженер-конструктор – это…</vt:lpstr>
      <vt:lpstr>Архитектор – это…</vt:lpstr>
      <vt:lpstr>Инженер-строитель – это...</vt:lpstr>
      <vt:lpstr>Практическая работа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Печатная продукция, как результат компьютерной графики. Профессии связанные с компьютерной графикой: инженер-конструктор, архитектор, инженер-строитель и т.д.</dc:title>
  <dc:creator>V_11.18</dc:creator>
  <cp:lastModifiedBy>User</cp:lastModifiedBy>
  <cp:revision>20</cp:revision>
  <dcterms:created xsi:type="dcterms:W3CDTF">2024-10-09T20:46:12Z</dcterms:created>
  <dcterms:modified xsi:type="dcterms:W3CDTF">2024-10-11T12:37:25Z</dcterms:modified>
</cp:coreProperties>
</file>