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89" r:id="rId3"/>
    <p:sldId id="300" r:id="rId4"/>
    <p:sldId id="291" r:id="rId5"/>
    <p:sldId id="292" r:id="rId6"/>
    <p:sldId id="290" r:id="rId7"/>
    <p:sldId id="293" r:id="rId8"/>
    <p:sldId id="295" r:id="rId9"/>
    <p:sldId id="30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808" autoAdjust="0"/>
  </p:normalViewPr>
  <p:slideViewPr>
    <p:cSldViewPr>
      <p:cViewPr varScale="1">
        <p:scale>
          <a:sx n="109" d="100"/>
          <a:sy n="109" d="100"/>
        </p:scale>
        <p:origin x="167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5230-1ED8-4D17-8BAD-D6F993BEF429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C17F1-B222-401D-98DA-11DDC9C1E2A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1523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5230-1ED8-4D17-8BAD-D6F993BEF429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C17F1-B222-401D-98DA-11DDC9C1E2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3317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5230-1ED8-4D17-8BAD-D6F993BEF429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C17F1-B222-401D-98DA-11DDC9C1E2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3939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5230-1ED8-4D17-8BAD-D6F993BEF429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C17F1-B222-401D-98DA-11DDC9C1E2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873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5230-1ED8-4D17-8BAD-D6F993BEF429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C17F1-B222-401D-98DA-11DDC9C1E2A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34733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5230-1ED8-4D17-8BAD-D6F993BEF429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C17F1-B222-401D-98DA-11DDC9C1E2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003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5230-1ED8-4D17-8BAD-D6F993BEF429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C17F1-B222-401D-98DA-11DDC9C1E2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0804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5230-1ED8-4D17-8BAD-D6F993BEF429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C17F1-B222-401D-98DA-11DDC9C1E2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427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5230-1ED8-4D17-8BAD-D6F993BEF429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C17F1-B222-401D-98DA-11DDC9C1E2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2479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825D5230-1ED8-4D17-8BAD-D6F993BEF429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CC17F1-B222-401D-98DA-11DDC9C1E2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974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5D5230-1ED8-4D17-8BAD-D6F993BEF429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CC17F1-B222-401D-98DA-11DDC9C1E2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0218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825D5230-1ED8-4D17-8BAD-D6F993BEF429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CC17F1-B222-401D-98DA-11DDC9C1E2A3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231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378758"/>
            <a:ext cx="8358214" cy="2071702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>
                <a:solidFill>
                  <a:srgbClr val="FF0000"/>
                </a:solidFill>
              </a:rPr>
              <a:t>Презентация на тему </a:t>
            </a:r>
            <a:br>
              <a:rPr lang="ru-RU" sz="5400" b="1" dirty="0">
                <a:solidFill>
                  <a:srgbClr val="FF0000"/>
                </a:solidFill>
              </a:rPr>
            </a:br>
            <a:r>
              <a:rPr lang="ru-RU" sz="5400" b="1" dirty="0">
                <a:solidFill>
                  <a:srgbClr val="FF0000"/>
                </a:solidFill>
              </a:rPr>
              <a:t>«Сантиметры и дециметры»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3108" y="428604"/>
            <a:ext cx="49292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C00000"/>
                </a:solidFill>
              </a:rPr>
              <a:t>УМК «Школа России»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397774" y="472514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b="1" dirty="0">
                <a:solidFill>
                  <a:srgbClr val="C00000"/>
                </a:solidFill>
              </a:rPr>
              <a:t>Подготовила:</a:t>
            </a:r>
          </a:p>
          <a:p>
            <a:pPr algn="r"/>
            <a:r>
              <a:rPr lang="ru-RU" b="1" dirty="0">
                <a:solidFill>
                  <a:srgbClr val="C00000"/>
                </a:solidFill>
              </a:rPr>
              <a:t>учитель начальных классов</a:t>
            </a:r>
          </a:p>
          <a:p>
            <a:pPr algn="r"/>
            <a:r>
              <a:rPr lang="ru-RU" b="1" dirty="0" err="1">
                <a:solidFill>
                  <a:srgbClr val="C00000"/>
                </a:solidFill>
              </a:rPr>
              <a:t>Мосикян</a:t>
            </a:r>
            <a:r>
              <a:rPr lang="ru-RU" b="1" dirty="0">
                <a:solidFill>
                  <a:srgbClr val="C00000"/>
                </a:solidFill>
              </a:rPr>
              <a:t> Елена </a:t>
            </a:r>
            <a:r>
              <a:rPr lang="ru-RU" b="1">
                <a:solidFill>
                  <a:srgbClr val="C00000"/>
                </a:solidFill>
              </a:rPr>
              <a:t>Ивановна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6">
            <a:extLst>
              <a:ext uri="{FF2B5EF4-FFF2-40B4-BE49-F238E27FC236}">
                <a16:creationId xmlns:a16="http://schemas.microsoft.com/office/drawing/2014/main" id="{DD920D3E-CA9E-4D49-B384-0D8E05BFF64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066800" y="2438400"/>
            <a:ext cx="6172200" cy="947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 panose="020B0604020202020204" pitchFamily="34" charset="0"/>
              </a:rPr>
              <a:t>15        13        11</a:t>
            </a:r>
          </a:p>
        </p:txBody>
      </p:sp>
      <p:sp>
        <p:nvSpPr>
          <p:cNvPr id="6" name="WordArt 7">
            <a:extLst>
              <a:ext uri="{FF2B5EF4-FFF2-40B4-BE49-F238E27FC236}">
                <a16:creationId xmlns:a16="http://schemas.microsoft.com/office/drawing/2014/main" id="{0804B653-888B-428D-8DCB-B4EE9557C9C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19200" y="2438400"/>
            <a:ext cx="6172200" cy="9477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 panose="020B0604020202020204" pitchFamily="34" charset="0"/>
              </a:rPr>
              <a:t>11        13        15</a:t>
            </a:r>
          </a:p>
        </p:txBody>
      </p:sp>
      <p:sp>
        <p:nvSpPr>
          <p:cNvPr id="7" name="WordArt 8">
            <a:extLst>
              <a:ext uri="{FF2B5EF4-FFF2-40B4-BE49-F238E27FC236}">
                <a16:creationId xmlns:a16="http://schemas.microsoft.com/office/drawing/2014/main" id="{3F48079E-84A7-4D19-B8A0-D5A4B260D0E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514600" y="2514600"/>
            <a:ext cx="762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 panose="020B0604020202020204" pitchFamily="34" charset="0"/>
              </a:rPr>
              <a:t>12</a:t>
            </a:r>
          </a:p>
        </p:txBody>
      </p:sp>
      <p:sp>
        <p:nvSpPr>
          <p:cNvPr id="8" name="WordArt 9">
            <a:extLst>
              <a:ext uri="{FF2B5EF4-FFF2-40B4-BE49-F238E27FC236}">
                <a16:creationId xmlns:a16="http://schemas.microsoft.com/office/drawing/2014/main" id="{FAF0527F-EE65-4A7D-A1A5-B1F6DBB5339C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257800" y="2514600"/>
            <a:ext cx="7620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FF"/>
                </a:solidFill>
                <a:cs typeface="Arial" panose="020B0604020202020204" pitchFamily="34" charset="0"/>
              </a:rPr>
              <a:t>14</a:t>
            </a:r>
          </a:p>
        </p:txBody>
      </p:sp>
      <p:sp>
        <p:nvSpPr>
          <p:cNvPr id="9" name="WordArt 10">
            <a:extLst>
              <a:ext uri="{FF2B5EF4-FFF2-40B4-BE49-F238E27FC236}">
                <a16:creationId xmlns:a16="http://schemas.microsoft.com/office/drawing/2014/main" id="{FE5D8853-4862-49CE-B8B9-025D30F3257D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1219200" y="2438400"/>
            <a:ext cx="228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</a:p>
        </p:txBody>
      </p:sp>
      <p:sp>
        <p:nvSpPr>
          <p:cNvPr id="10" name="WordArt 11">
            <a:extLst>
              <a:ext uri="{FF2B5EF4-FFF2-40B4-BE49-F238E27FC236}">
                <a16:creationId xmlns:a16="http://schemas.microsoft.com/office/drawing/2014/main" id="{E56AD740-60B2-4777-843D-6E808488F0C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514600" y="2514600"/>
            <a:ext cx="228600" cy="838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</a:p>
        </p:txBody>
      </p:sp>
      <p:sp>
        <p:nvSpPr>
          <p:cNvPr id="11" name="WordArt 12">
            <a:extLst>
              <a:ext uri="{FF2B5EF4-FFF2-40B4-BE49-F238E27FC236}">
                <a16:creationId xmlns:a16="http://schemas.microsoft.com/office/drawing/2014/main" id="{E5BBBA92-C0D3-4056-B00B-CC5C7E882E10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886200" y="2438400"/>
            <a:ext cx="228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</a:p>
        </p:txBody>
      </p:sp>
      <p:sp>
        <p:nvSpPr>
          <p:cNvPr id="12" name="WordArt 13">
            <a:extLst>
              <a:ext uri="{FF2B5EF4-FFF2-40B4-BE49-F238E27FC236}">
                <a16:creationId xmlns:a16="http://schemas.microsoft.com/office/drawing/2014/main" id="{A25474DB-63C8-4949-8463-B661B30C6975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257800" y="2438400"/>
            <a:ext cx="228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</a:p>
        </p:txBody>
      </p:sp>
      <p:sp>
        <p:nvSpPr>
          <p:cNvPr id="13" name="WordArt 14">
            <a:extLst>
              <a:ext uri="{FF2B5EF4-FFF2-40B4-BE49-F238E27FC236}">
                <a16:creationId xmlns:a16="http://schemas.microsoft.com/office/drawing/2014/main" id="{471FB408-84A1-4459-BDF2-41A217EF2FA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629400" y="2438400"/>
            <a:ext cx="228600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cs typeface="Arial" panose="020B0604020202020204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04B079-DD6A-4D99-B703-EF2A0BA36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05D6EFC-E704-47AA-9467-20C193D499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4">
            <a:extLst>
              <a:ext uri="{FF2B5EF4-FFF2-40B4-BE49-F238E27FC236}">
                <a16:creationId xmlns:a16="http://schemas.microsoft.com/office/drawing/2014/main" id="{773F946F-1680-4D19-95DC-97BABD1E56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lum contras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23352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>
            <a:extLst>
              <a:ext uri="{FF2B5EF4-FFF2-40B4-BE49-F238E27FC236}">
                <a16:creationId xmlns:a16="http://schemas.microsoft.com/office/drawing/2014/main" id="{41E7034B-816D-4834-B8D6-B0ACCD806B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1676400"/>
            <a:ext cx="21272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29CAC98D-7E81-4377-ACA0-D06B2A7030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92"/>
          <a:stretch>
            <a:fillRect/>
          </a:stretch>
        </p:blipFill>
        <p:spPr bwMode="auto">
          <a:xfrm>
            <a:off x="5867400" y="1524000"/>
            <a:ext cx="2405063" cy="202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>
            <a:extLst>
              <a:ext uri="{FF2B5EF4-FFF2-40B4-BE49-F238E27FC236}">
                <a16:creationId xmlns:a16="http://schemas.microsoft.com/office/drawing/2014/main" id="{DC5DF43C-41DE-45FA-9147-B6D0DE2E86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971800"/>
            <a:ext cx="1600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8">
            <a:extLst>
              <a:ext uri="{FF2B5EF4-FFF2-40B4-BE49-F238E27FC236}">
                <a16:creationId xmlns:a16="http://schemas.microsoft.com/office/drawing/2014/main" id="{8C862601-498A-4DB0-AC47-F2CAA1D3B8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743200"/>
            <a:ext cx="1087438" cy="1616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9">
            <a:extLst>
              <a:ext uri="{FF2B5EF4-FFF2-40B4-BE49-F238E27FC236}">
                <a16:creationId xmlns:a16="http://schemas.microsoft.com/office/drawing/2014/main" id="{C6532687-54A0-439B-B281-F2EA588D08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133600"/>
            <a:ext cx="95726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WordArt 10">
            <a:extLst>
              <a:ext uri="{FF2B5EF4-FFF2-40B4-BE49-F238E27FC236}">
                <a16:creationId xmlns:a16="http://schemas.microsoft.com/office/drawing/2014/main" id="{DE989241-9DCA-4CEC-80F9-9811DD0F83CF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362200" y="5105400"/>
            <a:ext cx="457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cs typeface="Arial" panose="020B0604020202020204" pitchFamily="34" charset="0"/>
              </a:rPr>
              <a:t>л</a:t>
            </a:r>
          </a:p>
        </p:txBody>
      </p:sp>
      <p:sp>
        <p:nvSpPr>
          <p:cNvPr id="11" name="WordArt 11">
            <a:extLst>
              <a:ext uri="{FF2B5EF4-FFF2-40B4-BE49-F238E27FC236}">
                <a16:creationId xmlns:a16="http://schemas.microsoft.com/office/drawing/2014/main" id="{4EC32FDF-AE9B-4927-8B2E-0215A7DE8831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5181600" y="5105400"/>
            <a:ext cx="762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cs typeface="Arial" panose="020B0604020202020204" pitchFamily="34" charset="0"/>
              </a:rPr>
              <a:t>кг</a:t>
            </a:r>
          </a:p>
        </p:txBody>
      </p:sp>
      <p:sp>
        <p:nvSpPr>
          <p:cNvPr id="12" name="WordArt 12">
            <a:extLst>
              <a:ext uri="{FF2B5EF4-FFF2-40B4-BE49-F238E27FC236}">
                <a16:creationId xmlns:a16="http://schemas.microsoft.com/office/drawing/2014/main" id="{4D2E7CEF-7143-440B-8B02-D72CF4CF1B02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3581400" y="5105400"/>
            <a:ext cx="838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cs typeface="Arial" panose="020B0604020202020204" pitchFamily="34" charset="0"/>
              </a:rPr>
              <a:t>см</a:t>
            </a:r>
          </a:p>
        </p:txBody>
      </p:sp>
      <p:sp>
        <p:nvSpPr>
          <p:cNvPr id="13" name="WordArt 13">
            <a:extLst>
              <a:ext uri="{FF2B5EF4-FFF2-40B4-BE49-F238E27FC236}">
                <a16:creationId xmlns:a16="http://schemas.microsoft.com/office/drawing/2014/main" id="{7E0A0290-E8E5-4A6E-951D-6C54E30AFBFB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6705600" y="5105400"/>
            <a:ext cx="9144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99"/>
                </a:solidFill>
                <a:cs typeface="Arial" panose="020B0604020202020204" pitchFamily="34" charset="0"/>
              </a:rPr>
              <a:t>дм</a:t>
            </a:r>
          </a:p>
        </p:txBody>
      </p:sp>
    </p:spTree>
    <p:extLst>
      <p:ext uri="{BB962C8B-B14F-4D97-AF65-F5344CB8AC3E}">
        <p14:creationId xmlns:p14="http://schemas.microsoft.com/office/powerpoint/2010/main" val="2507312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025 -0.22777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" y="-11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112E-17 -3.33333E-6 L 0.27917 -0.2388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958" y="-119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-3.33333E-6 L -0.1 -0.20555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00" y="-10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576" y="196553"/>
            <a:ext cx="7429552" cy="4458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единительная линия 4"/>
          <p:cNvCxnSpPr/>
          <p:nvPr/>
        </p:nvCxnSpPr>
        <p:spPr>
          <a:xfrm>
            <a:off x="1000100" y="5857892"/>
            <a:ext cx="4000528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2500298" y="5429264"/>
            <a:ext cx="793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</a:rPr>
              <a:t>1 дм</a:t>
            </a:r>
          </a:p>
        </p:txBody>
      </p:sp>
      <p:sp>
        <p:nvSpPr>
          <p:cNvPr id="7" name="Прямоугольник с одним скругленным углом 6"/>
          <p:cNvSpPr/>
          <p:nvPr/>
        </p:nvSpPr>
        <p:spPr>
          <a:xfrm>
            <a:off x="1000100" y="5000636"/>
            <a:ext cx="4071966" cy="214314"/>
          </a:xfrm>
          <a:prstGeom prst="round1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357422" y="4429132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</a:rPr>
              <a:t>10 см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57884" y="5072074"/>
            <a:ext cx="20120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>
                <a:solidFill>
                  <a:srgbClr val="0070C0"/>
                </a:solidFill>
              </a:rPr>
              <a:t>1дм=10см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animBg="1"/>
      <p:bldP spid="9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33516AA4-4E10-44E9-9329-AE325807A071}"/>
              </a:ext>
            </a:extLst>
          </p:cNvPr>
          <p:cNvSpPr/>
          <p:nvPr/>
        </p:nvSpPr>
        <p:spPr>
          <a:xfrm>
            <a:off x="323528" y="1556792"/>
            <a:ext cx="856895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30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Длина:</a:t>
            </a:r>
          </a:p>
          <a:p>
            <a:pPr algn="ctr"/>
            <a:r>
              <a:rPr lang="ru-RU" altLang="ru-RU" sz="3000" b="1" dirty="0">
                <a:solidFill>
                  <a:srgbClr val="C00000"/>
                </a:solidFill>
                <a:latin typeface="Times New Roman" panose="02020603050405020304" pitchFamily="18" charset="0"/>
              </a:rPr>
              <a:t>Измерение отрезка с помощью линейки:</a:t>
            </a:r>
          </a:p>
          <a:p>
            <a:r>
              <a:rPr lang="ru-RU" altLang="ru-RU" sz="30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1. Прикладываю линейку к отрезку.</a:t>
            </a:r>
          </a:p>
          <a:p>
            <a:r>
              <a:rPr lang="ru-RU" altLang="ru-RU" sz="30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2. Совмещаю ноль на линейке с началом отрезка.</a:t>
            </a:r>
          </a:p>
          <a:p>
            <a:r>
              <a:rPr lang="ru-RU" altLang="ru-RU" sz="30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3. Определяю число, соответствующее концу отрезка.</a:t>
            </a:r>
          </a:p>
          <a:p>
            <a:r>
              <a:rPr lang="ru-RU" altLang="ru-RU" sz="3000" b="1" dirty="0">
                <a:solidFill>
                  <a:schemeClr val="accent2"/>
                </a:solidFill>
                <a:latin typeface="Times New Roman" panose="02020603050405020304" pitchFamily="18" charset="0"/>
              </a:rPr>
              <a:t>4. Записываю результат измерения.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739966"/>
            <a:ext cx="692948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1000100" y="3286124"/>
            <a:ext cx="4000528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2214546" y="2786058"/>
            <a:ext cx="7938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</a:rPr>
              <a:t>1 дм</a:t>
            </a: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000100" y="4143380"/>
            <a:ext cx="4000528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071670" y="3643314"/>
            <a:ext cx="910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>
                <a:solidFill>
                  <a:srgbClr val="0070C0"/>
                </a:solidFill>
              </a:rPr>
              <a:t>10 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04"/>
            <a:ext cx="7429552" cy="3238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214414" y="4143380"/>
            <a:ext cx="1035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70C0"/>
                </a:solidFill>
              </a:rPr>
              <a:t>11 см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214414" y="4714884"/>
            <a:ext cx="1035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70C0"/>
                </a:solidFill>
              </a:rPr>
              <a:t>13 см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214414" y="5286388"/>
            <a:ext cx="10358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70C0"/>
                </a:solidFill>
              </a:rPr>
              <a:t>12 см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71736" y="4143380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70C0"/>
                </a:solidFill>
              </a:rPr>
              <a:t>1дм 1см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71736" y="4714884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70C0"/>
                </a:solidFill>
              </a:rPr>
              <a:t>1дм 3см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43174" y="5286388"/>
            <a:ext cx="14847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>
                <a:solidFill>
                  <a:srgbClr val="0070C0"/>
                </a:solidFill>
              </a:rPr>
              <a:t>1дм 2см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642918"/>
            <a:ext cx="778674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1000100" y="3714752"/>
            <a:ext cx="21467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>
                <a:solidFill>
                  <a:srgbClr val="0070C0"/>
                </a:solidFill>
              </a:rPr>
              <a:t>6+8=14(см)</a:t>
            </a:r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000100" y="5000636"/>
            <a:ext cx="5715040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F32591-8010-4ADF-8271-A9A4B12F67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B11F287-998C-4F20-AB8C-5257E60322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ext Box 4">
            <a:extLst>
              <a:ext uri="{FF2B5EF4-FFF2-40B4-BE49-F238E27FC236}">
                <a16:creationId xmlns:a16="http://schemas.microsoft.com/office/drawing/2014/main" id="{43F590FE-4A72-4924-96C6-724B32C63E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2938" y="285750"/>
            <a:ext cx="792003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5400" b="1" i="1">
                <a:solidFill>
                  <a:srgbClr val="006600"/>
                </a:solidFill>
                <a:latin typeface="Times New Roman" panose="02020603050405020304" pitchFamily="18" charset="0"/>
              </a:rPr>
              <a:t>Длина.   Дециметр.</a:t>
            </a:r>
          </a:p>
        </p:txBody>
      </p:sp>
      <p:sp>
        <p:nvSpPr>
          <p:cNvPr id="5" name="WordArt 5">
            <a:extLst>
              <a:ext uri="{FF2B5EF4-FFF2-40B4-BE49-F238E27FC236}">
                <a16:creationId xmlns:a16="http://schemas.microsoft.com/office/drawing/2014/main" id="{975472AE-3451-4E27-A518-186AD501F0C3}"/>
              </a:ext>
            </a:extLst>
          </p:cNvPr>
          <p:cNvSpPr>
            <a:spLocks noChangeArrowheads="1" noChangeShapeType="1" noTextEdit="1"/>
          </p:cNvSpPr>
          <p:nvPr/>
        </p:nvSpPr>
        <p:spPr bwMode="auto">
          <a:xfrm>
            <a:off x="2714625" y="1357313"/>
            <a:ext cx="3643313" cy="484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80"/>
                </a:solidFill>
                <a:cs typeface="Arial" panose="020B0604020202020204" pitchFamily="34" charset="0"/>
              </a:rPr>
              <a:t>1 дм = 10 см</a:t>
            </a:r>
          </a:p>
        </p:txBody>
      </p:sp>
      <p:pic>
        <p:nvPicPr>
          <p:cNvPr id="6" name="Picture 8">
            <a:extLst>
              <a:ext uri="{FF2B5EF4-FFF2-40B4-BE49-F238E27FC236}">
                <a16:creationId xmlns:a16="http://schemas.microsoft.com/office/drawing/2014/main" id="{31AAA3BC-BF6D-4EDD-A1D6-9ABC95173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000250"/>
            <a:ext cx="6715125" cy="22113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>
            <a:extLst>
              <a:ext uri="{FF2B5EF4-FFF2-40B4-BE49-F238E27FC236}">
                <a16:creationId xmlns:a16="http://schemas.microsoft.com/office/drawing/2014/main" id="{E99ECDDE-19F3-4722-ACE8-EE63D7E922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4286250"/>
            <a:ext cx="6929438" cy="21288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19">
            <a:extLst>
              <a:ext uri="{FF2B5EF4-FFF2-40B4-BE49-F238E27FC236}">
                <a16:creationId xmlns:a16="http://schemas.microsoft.com/office/drawing/2014/main" id="{DFFEA1D9-5E5B-4EA1-A8E6-11645210C236}"/>
              </a:ext>
            </a:extLst>
          </p:cNvPr>
          <p:cNvGrpSpPr>
            <a:grpSpLocks/>
          </p:cNvGrpSpPr>
          <p:nvPr/>
        </p:nvGrpSpPr>
        <p:grpSpPr bwMode="auto">
          <a:xfrm>
            <a:off x="3276600" y="2071688"/>
            <a:ext cx="3775075" cy="4295775"/>
            <a:chOff x="2064" y="1483"/>
            <a:chExt cx="2199" cy="2527"/>
          </a:xfrm>
        </p:grpSpPr>
        <p:sp>
          <p:nvSpPr>
            <p:cNvPr id="9" name="Text Box 10">
              <a:extLst>
                <a:ext uri="{FF2B5EF4-FFF2-40B4-BE49-F238E27FC236}">
                  <a16:creationId xmlns:a16="http://schemas.microsoft.com/office/drawing/2014/main" id="{CFC8688B-E0BC-4E23-B889-1E55F641C9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4" y="1483"/>
              <a:ext cx="363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800" b="1">
                  <a:solidFill>
                    <a:srgbClr val="A80000"/>
                  </a:solidFill>
                </a:rPr>
                <a:t>40</a:t>
              </a:r>
            </a:p>
          </p:txBody>
        </p:sp>
        <p:sp>
          <p:nvSpPr>
            <p:cNvPr id="10" name="Text Box 11">
              <a:extLst>
                <a:ext uri="{FF2B5EF4-FFF2-40B4-BE49-F238E27FC236}">
                  <a16:creationId xmlns:a16="http://schemas.microsoft.com/office/drawing/2014/main" id="{56B0B6A3-EB59-40FF-863F-2591FACAFB4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94" y="1735"/>
              <a:ext cx="363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800" b="1">
                  <a:solidFill>
                    <a:srgbClr val="A80000"/>
                  </a:solidFill>
                </a:rPr>
                <a:t>50</a:t>
              </a:r>
            </a:p>
          </p:txBody>
        </p:sp>
        <p:sp>
          <p:nvSpPr>
            <p:cNvPr id="11" name="Text Box 12">
              <a:extLst>
                <a:ext uri="{FF2B5EF4-FFF2-40B4-BE49-F238E27FC236}">
                  <a16:creationId xmlns:a16="http://schemas.microsoft.com/office/drawing/2014/main" id="{FEBAA21E-8E8C-4961-B0A3-5A0AA229826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819" y="2155"/>
              <a:ext cx="363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800" b="1">
                  <a:solidFill>
                    <a:srgbClr val="A80000"/>
                  </a:solidFill>
                </a:rPr>
                <a:t>7</a:t>
              </a:r>
            </a:p>
          </p:txBody>
        </p:sp>
        <p:sp>
          <p:nvSpPr>
            <p:cNvPr id="12" name="Text Box 13">
              <a:extLst>
                <a:ext uri="{FF2B5EF4-FFF2-40B4-BE49-F238E27FC236}">
                  <a16:creationId xmlns:a16="http://schemas.microsoft.com/office/drawing/2014/main" id="{FA42C939-FE3B-47DF-9207-334C5EECA9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77" y="2365"/>
              <a:ext cx="363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800" b="1">
                  <a:solidFill>
                    <a:srgbClr val="A80000"/>
                  </a:solidFill>
                </a:rPr>
                <a:t>9</a:t>
              </a:r>
            </a:p>
          </p:txBody>
        </p:sp>
        <p:sp>
          <p:nvSpPr>
            <p:cNvPr id="13" name="Text Box 14">
              <a:extLst>
                <a:ext uri="{FF2B5EF4-FFF2-40B4-BE49-F238E27FC236}">
                  <a16:creationId xmlns:a16="http://schemas.microsoft.com/office/drawing/2014/main" id="{25229CE3-5B49-48F3-853B-B34B6CF45D0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0" y="2954"/>
              <a:ext cx="363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2800" b="1">
                  <a:solidFill>
                    <a:srgbClr val="A80000"/>
                  </a:solidFill>
                  <a:cs typeface="Arial" panose="020B0604020202020204" pitchFamily="34" charset="0"/>
                </a:rPr>
                <a:t>&lt;</a:t>
              </a:r>
            </a:p>
          </p:txBody>
        </p:sp>
        <p:sp>
          <p:nvSpPr>
            <p:cNvPr id="14" name="Text Box 15">
              <a:extLst>
                <a:ext uri="{FF2B5EF4-FFF2-40B4-BE49-F238E27FC236}">
                  <a16:creationId xmlns:a16="http://schemas.microsoft.com/office/drawing/2014/main" id="{FCE8DBFB-0FA2-4559-86FC-36176A3F72D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08" y="3158"/>
              <a:ext cx="363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en-US" altLang="ru-RU" sz="2800" b="1">
                  <a:solidFill>
                    <a:srgbClr val="A80000"/>
                  </a:solidFill>
                  <a:cs typeface="Arial" panose="020B0604020202020204" pitchFamily="34" charset="0"/>
                </a:rPr>
                <a:t>&gt;</a:t>
              </a:r>
            </a:p>
          </p:txBody>
        </p:sp>
        <p:sp>
          <p:nvSpPr>
            <p:cNvPr id="15" name="Text Box 17">
              <a:extLst>
                <a:ext uri="{FF2B5EF4-FFF2-40B4-BE49-F238E27FC236}">
                  <a16:creationId xmlns:a16="http://schemas.microsoft.com/office/drawing/2014/main" id="{2DB03E5D-8692-45F0-870E-1B79C431245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064" y="3702"/>
              <a:ext cx="363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800" b="1">
                  <a:solidFill>
                    <a:srgbClr val="A80000"/>
                  </a:solidFill>
                </a:rPr>
                <a:t>7</a:t>
              </a:r>
            </a:p>
          </p:txBody>
        </p:sp>
        <p:sp>
          <p:nvSpPr>
            <p:cNvPr id="16" name="Text Box 18">
              <a:extLst>
                <a:ext uri="{FF2B5EF4-FFF2-40B4-BE49-F238E27FC236}">
                  <a16:creationId xmlns:a16="http://schemas.microsoft.com/office/drawing/2014/main" id="{41EB48D3-26B6-42F4-9FCC-76CAB2E2B7D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0" y="3668"/>
              <a:ext cx="363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altLang="ru-RU" sz="2800" b="1">
                  <a:solidFill>
                    <a:srgbClr val="A80000"/>
                  </a:solidFill>
                </a:rPr>
                <a:t>7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20225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539</TotalTime>
  <Words>123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Ретро</vt:lpstr>
      <vt:lpstr>Презентация на тему  «Сантиметры и дециметры»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Танюша</dc:creator>
  <cp:lastModifiedBy>User</cp:lastModifiedBy>
  <cp:revision>55</cp:revision>
  <dcterms:created xsi:type="dcterms:W3CDTF">2020-04-27T15:25:54Z</dcterms:created>
  <dcterms:modified xsi:type="dcterms:W3CDTF">2024-10-11T09:18:56Z</dcterms:modified>
</cp:coreProperties>
</file>