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6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7" r:id="rId15"/>
    <p:sldId id="292" r:id="rId16"/>
    <p:sldId id="294" r:id="rId17"/>
    <p:sldId id="293" r:id="rId18"/>
    <p:sldId id="270" r:id="rId19"/>
    <p:sldId id="278" r:id="rId20"/>
    <p:sldId id="279" r:id="rId21"/>
    <p:sldId id="280" r:id="rId22"/>
    <p:sldId id="286" r:id="rId23"/>
    <p:sldId id="287" r:id="rId24"/>
    <p:sldId id="288" r:id="rId25"/>
    <p:sldId id="289" r:id="rId26"/>
    <p:sldId id="291" r:id="rId27"/>
    <p:sldId id="271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0000"/>
    <a:srgbClr val="FF8181"/>
    <a:srgbClr val="FF6969"/>
    <a:srgbClr val="FF5B5B"/>
    <a:srgbClr val="639729"/>
    <a:srgbClr val="C39BE1"/>
    <a:srgbClr val="CFAFE7"/>
    <a:srgbClr val="DFDA00"/>
    <a:srgbClr val="1AC0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21" autoAdjust="0"/>
  </p:normalViewPr>
  <p:slideViewPr>
    <p:cSldViewPr snapToGrid="0">
      <p:cViewPr varScale="1">
        <p:scale>
          <a:sx n="86" d="100"/>
          <a:sy n="86" d="100"/>
        </p:scale>
        <p:origin x="300" y="96"/>
      </p:cViewPr>
      <p:guideLst/>
    </p:cSldViewPr>
  </p:slideViewPr>
  <p:outlineViewPr>
    <p:cViewPr>
      <p:scale>
        <a:sx n="33" d="100"/>
        <a:sy n="33" d="100"/>
      </p:scale>
      <p:origin x="0" y="-6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4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804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22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684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587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663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499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286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05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483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38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8904C-8794-49B7-B158-9A116BFF08ED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73C76-C271-4518-996B-160A6FF57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338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403" y="1207827"/>
            <a:ext cx="7697337" cy="44014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3253" y="5425055"/>
            <a:ext cx="10307660" cy="13169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РЕБЁНОК И ИМЕЮ ПРАВО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898" y="159101"/>
            <a:ext cx="2758345" cy="123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8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814" y="3499949"/>
            <a:ext cx="3768915" cy="2504435"/>
          </a:xfrm>
          <a:prstGeom prst="hexagon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983" y="3609333"/>
            <a:ext cx="3629097" cy="3141674"/>
          </a:xfrm>
          <a:prstGeom prst="hexagon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19" y="1037497"/>
            <a:ext cx="3877662" cy="2718768"/>
          </a:xfrm>
          <a:prstGeom prst="hexagon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4" y="3869011"/>
            <a:ext cx="3490708" cy="2843544"/>
          </a:xfrm>
          <a:prstGeom prst="hexagon">
            <a:avLst/>
          </a:prstGeom>
        </p:spPr>
      </p:pic>
      <p:sp>
        <p:nvSpPr>
          <p:cNvPr id="8" name="Овальная выноска 7"/>
          <p:cNvSpPr/>
          <p:nvPr/>
        </p:nvSpPr>
        <p:spPr>
          <a:xfrm>
            <a:off x="167774" y="3165137"/>
            <a:ext cx="1392071" cy="669625"/>
          </a:xfrm>
          <a:prstGeom prst="wedgeEllipseCallout">
            <a:avLst>
              <a:gd name="adj1" fmla="val 49899"/>
              <a:gd name="adj2" fmla="val 70343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идея !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46185" y="924751"/>
            <a:ext cx="1742913" cy="627797"/>
          </a:xfrm>
          <a:prstGeom prst="wedgeEllipseCallout">
            <a:avLst>
              <a:gd name="adj1" fmla="val 34686"/>
              <a:gd name="adj2" fmla="val 69796"/>
            </a:avLst>
          </a:prstGeom>
          <a:solidFill>
            <a:srgbClr val="FFFF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 меня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6823881" y="3289109"/>
            <a:ext cx="2101755" cy="467155"/>
          </a:xfrm>
          <a:prstGeom prst="wedgeEllipseCallout">
            <a:avLst>
              <a:gd name="adj1" fmla="val -37385"/>
              <a:gd name="adj2" fmla="val 87706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ты знаешь ?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10549719" y="3165137"/>
            <a:ext cx="1642281" cy="591128"/>
          </a:xfrm>
          <a:prstGeom prst="wedgeEllipseCallout">
            <a:avLst>
              <a:gd name="adj1" fmla="val -34750"/>
              <a:gd name="adj2" fmla="val 91584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против !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9845" y="215632"/>
            <a:ext cx="3292125" cy="536494"/>
          </a:xfrm>
          <a:prstGeom prst="rect">
            <a:avLst/>
          </a:prstGeom>
        </p:spPr>
      </p:pic>
      <p:sp>
        <p:nvSpPr>
          <p:cNvPr id="13" name="Выноска-облако 12"/>
          <p:cNvSpPr/>
          <p:nvPr/>
        </p:nvSpPr>
        <p:spPr>
          <a:xfrm>
            <a:off x="3236466" y="5569490"/>
            <a:ext cx="1763215" cy="1006475"/>
          </a:xfrm>
          <a:prstGeom prst="cloudCallout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518245" y="223515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ребенок имеет право  свободно выражать свое </a:t>
            </a:r>
            <a:r>
              <a:rPr lang="ru-RU" altLang="ru-RU" sz="20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мнение.</a:t>
            </a:r>
          </a:p>
        </p:txBody>
      </p:sp>
      <p:sp>
        <p:nvSpPr>
          <p:cNvPr id="15" name="Овал 14"/>
          <p:cNvSpPr/>
          <p:nvPr/>
        </p:nvSpPr>
        <p:spPr>
          <a:xfrm>
            <a:off x="6823881" y="294366"/>
            <a:ext cx="4790364" cy="140661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075514" y="293153"/>
            <a:ext cx="6116485" cy="143538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</a:t>
            </a:r>
            <a:r>
              <a:rPr lang="ru-RU" sz="2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СВОБОДУ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МЫСЛИ И СЛОВА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75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edaboutme.ru/upload/iblock/67b/kogda_detyam_nuzhna_rentgenograf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0645"/>
            <a:ext cx="4478743" cy="3646369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ollianna-med.ru/wp-content/uploads/2014/08/2014_07_15_4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407" y="3107422"/>
            <a:ext cx="4681182" cy="3589361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nvestvlg.ru/800/600/https/mediacloud.kiplinger.com/image/private/s--_M1tMkUt--/v1580373386/kipimages/pages/151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589" y="3493826"/>
            <a:ext cx="4096604" cy="3202957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78743" y="1898557"/>
            <a:ext cx="74630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Каждый ребенок имеет право на пользование наиболее совершенными услугами системы здравоохранения и средствами лечения болезней и </a:t>
            </a:r>
            <a:r>
              <a:rPr lang="ru-RU" altLang="ru-RU" sz="2000" u="sng" dirty="0">
                <a:solidFill>
                  <a:srgbClr val="FF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восстановления здоровья</a:t>
            </a: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Овал 2"/>
          <p:cNvSpPr/>
          <p:nvPr/>
        </p:nvSpPr>
        <p:spPr>
          <a:xfrm>
            <a:off x="7274256" y="313899"/>
            <a:ext cx="4531058" cy="13374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312927" y="313899"/>
            <a:ext cx="4628865" cy="133748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МЕДЕЦИНСКОЕ ОБСЛУЖИВАНИЕ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5653" y="389627"/>
            <a:ext cx="3292125" cy="536494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>
            <a:off x="534394" y="4902102"/>
            <a:ext cx="1963145" cy="1006475"/>
          </a:xfrm>
          <a:prstGeom prst="cloudCallout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24</a:t>
            </a:r>
          </a:p>
        </p:txBody>
      </p:sp>
    </p:spTree>
    <p:extLst>
      <p:ext uri="{BB962C8B-B14F-4D97-AF65-F5344CB8AC3E}">
        <p14:creationId xmlns:p14="http://schemas.microsoft.com/office/powerpoint/2010/main" val="394324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www.kn.kz/uploads/user_files/article/2016/05/strahovanie-nedvizhimost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34" y="526276"/>
            <a:ext cx="4640239" cy="316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s://avatars.mds.yandex.net/get-zen_doc/1221883/pub_5c9df3c2a06b8b00b2117972_5c9df8b83097fa00b21dfa10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926" y="3343701"/>
            <a:ext cx="5485026" cy="331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.pinimg.com/originals/ee/99/2e/ee992e13e4aa8968ea0bd33b2b9812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010" y="3649496"/>
            <a:ext cx="4435523" cy="316628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95534" y="4666255"/>
            <a:ext cx="1719084" cy="1000125"/>
          </a:xfrm>
          <a:prstGeom prst="cloudCallout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16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076" y="91704"/>
            <a:ext cx="3292125" cy="5262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35774" y="2207722"/>
            <a:ext cx="73001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Каждый ребенок имеет право на </a:t>
            </a:r>
            <a:r>
              <a:rPr lang="ru-RU" altLang="ru-RU" sz="2000" u="sng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неприкосновенность жилища</a:t>
            </a: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или </a:t>
            </a:r>
            <a:r>
              <a:rPr lang="ru-RU" altLang="ru-RU" sz="2000" u="sng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тайну корреспонденции </a:t>
            </a: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или незаконного посягательства на его </a:t>
            </a:r>
            <a:r>
              <a:rPr lang="ru-RU" altLang="ru-RU" sz="2000" u="sng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честь и репутацию</a:t>
            </a: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Овал 3"/>
          <p:cNvSpPr/>
          <p:nvPr/>
        </p:nvSpPr>
        <p:spPr>
          <a:xfrm>
            <a:off x="5729043" y="354842"/>
            <a:ext cx="5980736" cy="14193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729043" y="341194"/>
            <a:ext cx="5980736" cy="1419367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НЕПРИКОСНОВЕННОСТЬ ЖИЛИЩА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61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9" y="268406"/>
            <a:ext cx="5090615" cy="5049672"/>
          </a:xfrm>
          <a:prstGeom prst="ellipse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060" y="4097207"/>
            <a:ext cx="3086940" cy="2653352"/>
          </a:xfrm>
          <a:prstGeom prst="hexagon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4826" y="3330800"/>
            <a:ext cx="2897875" cy="3425730"/>
          </a:xfrm>
          <a:prstGeom prst="hexagon">
            <a:avLst/>
          </a:prstGeom>
        </p:spPr>
      </p:pic>
      <p:pic>
        <p:nvPicPr>
          <p:cNvPr id="8194" name="Picture 2" descr="https://im0-tub-ru.yandex.net/i?id=697b34bde8fd290f2e0ea25367540b05-l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52" y="4097207"/>
            <a:ext cx="3059643" cy="2564358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Выноска-облако 6"/>
          <p:cNvSpPr/>
          <p:nvPr/>
        </p:nvSpPr>
        <p:spPr>
          <a:xfrm>
            <a:off x="636326" y="5219416"/>
            <a:ext cx="1888510" cy="1006475"/>
          </a:xfrm>
          <a:prstGeom prst="cloudCallout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30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86233" y="243929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Каждый ребенок имеет право говорить на своем </a:t>
            </a:r>
            <a:r>
              <a:rPr lang="ru-RU" altLang="ru-RU" sz="2000" u="sng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родном языке</a:t>
            </a: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, исповедовать </a:t>
            </a:r>
            <a:r>
              <a:rPr lang="ru-RU" altLang="ru-RU" sz="2000" u="sng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свою религию</a:t>
            </a: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7820" y="277157"/>
            <a:ext cx="3292125" cy="52627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6133124" y="832513"/>
            <a:ext cx="4563038" cy="151182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133124" y="832513"/>
            <a:ext cx="4563038" cy="151182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ОБЩЕНИЕ НА РОДНОМ ЯЗЫКЕ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25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70" y="382078"/>
            <a:ext cx="5368147" cy="42358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1770" y="4994156"/>
            <a:ext cx="5782215" cy="136297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6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ебенок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право совершать самостоятельно мелкие бытовые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сделки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188" y="3268335"/>
            <a:ext cx="5492151" cy="3451643"/>
          </a:xfrm>
          <a:prstGeom prst="ellipse">
            <a:avLst/>
          </a:prstGeom>
        </p:spPr>
      </p:pic>
      <p:sp>
        <p:nvSpPr>
          <p:cNvPr id="9" name="Овальная выноска 8"/>
          <p:cNvSpPr/>
          <p:nvPr/>
        </p:nvSpPr>
        <p:spPr>
          <a:xfrm>
            <a:off x="7280693" y="3090321"/>
            <a:ext cx="1777041" cy="752477"/>
          </a:xfrm>
          <a:prstGeom prst="wedgeEllipseCallout">
            <a:avLst>
              <a:gd name="adj1" fmla="val -44314"/>
              <a:gd name="adj2" fmla="val 11064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 меняться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003985" y="382078"/>
            <a:ext cx="5555411" cy="23093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003984" y="371972"/>
            <a:ext cx="5555411" cy="230936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СОВЕРШАТЬ МЕЛКИЕ СДЕЛКИ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39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2" y="35929"/>
            <a:ext cx="5277600" cy="3905250"/>
          </a:xfrm>
          <a:prstGeom prst="ellipse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042" y="4347713"/>
            <a:ext cx="5831457" cy="17080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может самостоятельно обратиться за защитой в орган опеки 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попечительства в любом возрасте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familegal.ru/wp-content/uploads/2020/03/vot-s-chem-u-nas-vsyo-horosho-tak-eto-s-zashhitoj-dete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11" y="2861783"/>
            <a:ext cx="5691668" cy="373490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693434" y="157672"/>
            <a:ext cx="4744528" cy="212209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693434" y="130595"/>
            <a:ext cx="4744528" cy="212209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ЗАЩИТУ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s://sun9-31.userapi.com/impg/crzEhoZu7YuBuLhLJTFZC62XfApRJTBH9jLmyQ/ETATvzYmt0E.jpg?size=1024x682&amp;quality=96&amp;sign=546f82a54d26e4ff82fdab951a885a5f&amp;c_uniq_tag=oIilRa0bsr_EyFGttvPVhHz4TmOSmKrWVRm6vUZ6iG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210" y="2132251"/>
            <a:ext cx="3011504" cy="259698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02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единительная линия 18"/>
          <p:cNvCxnSpPr/>
          <p:nvPr/>
        </p:nvCxnSpPr>
        <p:spPr>
          <a:xfrm>
            <a:off x="9788602" y="5214111"/>
            <a:ext cx="868797" cy="3162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0596113" y="1193200"/>
            <a:ext cx="5575" cy="68346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492813" y="1153762"/>
            <a:ext cx="2529" cy="345069"/>
          </a:xfrm>
          <a:prstGeom prst="line">
            <a:avLst/>
          </a:prstGeom>
          <a:ln w="76200">
            <a:solidFill>
              <a:srgbClr val="639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4" idx="2"/>
          </p:cNvCxnSpPr>
          <p:nvPr/>
        </p:nvCxnSpPr>
        <p:spPr>
          <a:xfrm flipH="1">
            <a:off x="1817649" y="1160060"/>
            <a:ext cx="12858" cy="338771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2" idx="6"/>
          </p:cNvCxnSpPr>
          <p:nvPr/>
        </p:nvCxnSpPr>
        <p:spPr>
          <a:xfrm>
            <a:off x="7888407" y="5286255"/>
            <a:ext cx="967538" cy="14445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124684" y="3603516"/>
            <a:ext cx="1587125" cy="99547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5528989" y="3546648"/>
            <a:ext cx="10817" cy="718955"/>
          </a:xfrm>
          <a:prstGeom prst="line">
            <a:avLst/>
          </a:prstGeom>
          <a:ln w="76200">
            <a:solidFill>
              <a:srgbClr val="639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133621" y="5068543"/>
            <a:ext cx="1150393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3657601" y="4270149"/>
            <a:ext cx="4230806" cy="2032211"/>
          </a:xfrm>
          <a:prstGeom prst="ellipse">
            <a:avLst/>
          </a:prstGeom>
          <a:solidFill>
            <a:srgbClr val="FF8181"/>
          </a:solidFill>
          <a:ln>
            <a:solidFill>
              <a:srgbClr val="FF81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</a:t>
            </a:r>
            <a:endParaRPr lang="ru-RU" sz="2800" b="1" dirty="0">
              <a:solidFill>
                <a:srgbClr val="7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fazarosta.com/wp-content/uploads/2018/08/oshibki-vospitanija-detej-kotorye-ochen-dorogo-obojdutsja-ljubomu-roditelju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700" y="1505128"/>
            <a:ext cx="2920621" cy="233725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4014" y="232012"/>
            <a:ext cx="2730936" cy="92804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639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Слушаться родителей принимать их заботу и воспитание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sun9-64.userapi.com/impg/f62deKFp-8CL9vjazpQTRNAsB---wz1-9lfixQ/8Q7dpIwQkOA.jpg?size=604x402&amp;quality=96&amp;sign=21846514824eebabaed84e382d73e77b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05" y="1393195"/>
            <a:ext cx="3014451" cy="251293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dou126.citycheb.ru/images/419d75ab8a1018d5f1a1a201864f61a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4" y="3795748"/>
            <a:ext cx="3206366" cy="29137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4537" y="232013"/>
            <a:ext cx="3411940" cy="928047"/>
          </a:xfrm>
          <a:prstGeom prst="rect">
            <a:avLst/>
          </a:prstGeom>
          <a:solidFill>
            <a:srgbClr val="CFAFE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правила поведения дома и в общественных местах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https://vzakone777.com/wp-content/uploads/2015/04/att07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638" y="4147650"/>
            <a:ext cx="1955363" cy="245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69286" y="4347645"/>
            <a:ext cx="1649927" cy="1684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основное общее образование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1342" y="1498831"/>
            <a:ext cx="3083808" cy="2543183"/>
          </a:xfrm>
          <a:prstGeom prst="ellipse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451678" y="237091"/>
            <a:ext cx="4544704" cy="115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устав школы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Беречь имущество школы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честь и достоинство учителей и учащихся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2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622" y="130380"/>
            <a:ext cx="3879298" cy="32133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80932" y="1342563"/>
            <a:ext cx="7287904" cy="183736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нарушение законодательства детьми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14 лет </a:t>
            </a:r>
            <a:r>
              <a:rPr lang="ru-RU" sz="2400" b="1" u="sng" dirty="0">
                <a:solidFill>
                  <a:srgbClr val="7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несут </a:t>
            </a:r>
            <a:r>
              <a:rPr lang="ru-RU" sz="2400" b="1" u="sng" dirty="0" smtClean="0">
                <a:solidFill>
                  <a:srgbClr val="7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родители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лица, их заменяющие ( опекуны или приемные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родители)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ont.ws/uploads/pic/2021/3/%D0%B0%D1%80%D0%B5%D1%81%D1%82%D0%BE%D0%B2%D0%B0%D0%BD%D0%BD%D1%8B%D0%B9%20%D1%88%D0%BA%D0%BE%D0%BB%D1%8C%D0%BD%D0%B8%D0%BA%20%281%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828" y="3474116"/>
            <a:ext cx="4786084" cy="299125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32-конечная звезда 5"/>
          <p:cNvSpPr/>
          <p:nvPr/>
        </p:nvSpPr>
        <p:spPr>
          <a:xfrm>
            <a:off x="4653887" y="1"/>
            <a:ext cx="6543233" cy="1560666"/>
          </a:xfrm>
          <a:prstGeom prst="star32">
            <a:avLst/>
          </a:prstGeom>
          <a:solidFill>
            <a:srgbClr val="FF8181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7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04" y="3630936"/>
            <a:ext cx="3881438" cy="3066766"/>
          </a:xfrm>
          <a:prstGeom prst="ellipse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400197" y="2715904"/>
            <a:ext cx="3698543" cy="37494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лет несовершеннолетний может быть помещен в специальное воспитательное учреждение для детей и подростков (спецшкола, специнтернат и т.д.) в случае совершения общественно опасных действий или злостного и систематического нарушения правил общественного поведения.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725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0" y="386687"/>
            <a:ext cx="8443556" cy="6248400"/>
          </a:xfrm>
          <a:prstGeom prst="rect">
            <a:avLst/>
          </a:prstGeom>
        </p:spPr>
      </p:pic>
      <p:sp>
        <p:nvSpPr>
          <p:cNvPr id="14" name="Freeform 4"/>
          <p:cNvSpPr>
            <a:spLocks/>
          </p:cNvSpPr>
          <p:nvPr/>
        </p:nvSpPr>
        <p:spPr bwMode="auto">
          <a:xfrm>
            <a:off x="5727693" y="4547464"/>
            <a:ext cx="2829454" cy="2087623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5134419" y="1905394"/>
            <a:ext cx="3422728" cy="3206164"/>
          </a:xfrm>
          <a:custGeom>
            <a:avLst/>
            <a:gdLst>
              <a:gd name="T0" fmla="*/ 47 w 817"/>
              <a:gd name="T1" fmla="*/ 324 h 806"/>
              <a:gd name="T2" fmla="*/ 64 w 817"/>
              <a:gd name="T3" fmla="*/ 324 h 806"/>
              <a:gd name="T4" fmla="*/ 91 w 817"/>
              <a:gd name="T5" fmla="*/ 338 h 806"/>
              <a:gd name="T6" fmla="*/ 116 w 817"/>
              <a:gd name="T7" fmla="*/ 354 h 806"/>
              <a:gd name="T8" fmla="*/ 130 w 817"/>
              <a:gd name="T9" fmla="*/ 353 h 806"/>
              <a:gd name="T10" fmla="*/ 139 w 817"/>
              <a:gd name="T11" fmla="*/ 341 h 806"/>
              <a:gd name="T12" fmla="*/ 418 w 817"/>
              <a:gd name="T13" fmla="*/ 138 h 806"/>
              <a:gd name="T14" fmla="*/ 432 w 817"/>
              <a:gd name="T15" fmla="*/ 126 h 806"/>
              <a:gd name="T16" fmla="*/ 427 w 817"/>
              <a:gd name="T17" fmla="*/ 108 h 806"/>
              <a:gd name="T18" fmla="*/ 407 w 817"/>
              <a:gd name="T19" fmla="*/ 77 h 806"/>
              <a:gd name="T20" fmla="*/ 401 w 817"/>
              <a:gd name="T21" fmla="*/ 57 h 806"/>
              <a:gd name="T22" fmla="*/ 406 w 817"/>
              <a:gd name="T23" fmla="*/ 34 h 806"/>
              <a:gd name="T24" fmla="*/ 422 w 817"/>
              <a:gd name="T25" fmla="*/ 17 h 806"/>
              <a:gd name="T26" fmla="*/ 446 w 817"/>
              <a:gd name="T27" fmla="*/ 5 h 806"/>
              <a:gd name="T28" fmla="*/ 474 w 817"/>
              <a:gd name="T29" fmla="*/ 0 h 806"/>
              <a:gd name="T30" fmla="*/ 503 w 817"/>
              <a:gd name="T31" fmla="*/ 2 h 806"/>
              <a:gd name="T32" fmla="*/ 524 w 817"/>
              <a:gd name="T33" fmla="*/ 9 h 806"/>
              <a:gd name="T34" fmla="*/ 545 w 817"/>
              <a:gd name="T35" fmla="*/ 24 h 806"/>
              <a:gd name="T36" fmla="*/ 556 w 817"/>
              <a:gd name="T37" fmla="*/ 42 h 806"/>
              <a:gd name="T38" fmla="*/ 556 w 817"/>
              <a:gd name="T39" fmla="*/ 64 h 806"/>
              <a:gd name="T40" fmla="*/ 547 w 817"/>
              <a:gd name="T41" fmla="*/ 83 h 806"/>
              <a:gd name="T42" fmla="*/ 525 w 817"/>
              <a:gd name="T43" fmla="*/ 114 h 806"/>
              <a:gd name="T44" fmla="*/ 524 w 817"/>
              <a:gd name="T45" fmla="*/ 128 h 806"/>
              <a:gd name="T46" fmla="*/ 532 w 817"/>
              <a:gd name="T47" fmla="*/ 136 h 806"/>
              <a:gd name="T48" fmla="*/ 817 w 817"/>
              <a:gd name="T49" fmla="*/ 141 h 806"/>
              <a:gd name="T50" fmla="*/ 531 w 817"/>
              <a:gd name="T51" fmla="*/ 670 h 806"/>
              <a:gd name="T52" fmla="*/ 524 w 817"/>
              <a:gd name="T53" fmla="*/ 680 h 806"/>
              <a:gd name="T54" fmla="*/ 527 w 817"/>
              <a:gd name="T55" fmla="*/ 694 h 806"/>
              <a:gd name="T56" fmla="*/ 547 w 817"/>
              <a:gd name="T57" fmla="*/ 722 h 806"/>
              <a:gd name="T58" fmla="*/ 558 w 817"/>
              <a:gd name="T59" fmla="*/ 752 h 806"/>
              <a:gd name="T60" fmla="*/ 554 w 817"/>
              <a:gd name="T61" fmla="*/ 769 h 806"/>
              <a:gd name="T62" fmla="*/ 537 w 817"/>
              <a:gd name="T63" fmla="*/ 788 h 806"/>
              <a:gd name="T64" fmla="*/ 510 w 817"/>
              <a:gd name="T65" fmla="*/ 802 h 806"/>
              <a:gd name="T66" fmla="*/ 477 w 817"/>
              <a:gd name="T67" fmla="*/ 806 h 806"/>
              <a:gd name="T68" fmla="*/ 441 w 817"/>
              <a:gd name="T69" fmla="*/ 798 h 806"/>
              <a:gd name="T70" fmla="*/ 419 w 817"/>
              <a:gd name="T71" fmla="*/ 786 h 806"/>
              <a:gd name="T72" fmla="*/ 404 w 817"/>
              <a:gd name="T73" fmla="*/ 767 h 806"/>
              <a:gd name="T74" fmla="*/ 400 w 817"/>
              <a:gd name="T75" fmla="*/ 750 h 806"/>
              <a:gd name="T76" fmla="*/ 406 w 817"/>
              <a:gd name="T77" fmla="*/ 728 h 806"/>
              <a:gd name="T78" fmla="*/ 424 w 817"/>
              <a:gd name="T79" fmla="*/ 700 h 806"/>
              <a:gd name="T80" fmla="*/ 432 w 817"/>
              <a:gd name="T81" fmla="*/ 682 h 806"/>
              <a:gd name="T82" fmla="*/ 428 w 817"/>
              <a:gd name="T83" fmla="*/ 673 h 806"/>
              <a:gd name="T84" fmla="*/ 412 w 817"/>
              <a:gd name="T85" fmla="*/ 664 h 806"/>
              <a:gd name="T86" fmla="*/ 135 w 817"/>
              <a:gd name="T87" fmla="*/ 453 h 806"/>
              <a:gd name="T88" fmla="*/ 125 w 817"/>
              <a:gd name="T89" fmla="*/ 446 h 806"/>
              <a:gd name="T90" fmla="*/ 110 w 817"/>
              <a:gd name="T91" fmla="*/ 451 h 806"/>
              <a:gd name="T92" fmla="*/ 74 w 817"/>
              <a:gd name="T93" fmla="*/ 476 h 806"/>
              <a:gd name="T94" fmla="*/ 54 w 817"/>
              <a:gd name="T95" fmla="*/ 482 h 806"/>
              <a:gd name="T96" fmla="*/ 37 w 817"/>
              <a:gd name="T97" fmla="*/ 478 h 806"/>
              <a:gd name="T98" fmla="*/ 17 w 817"/>
              <a:gd name="T99" fmla="*/ 461 h 806"/>
              <a:gd name="T100" fmla="*/ 4 w 817"/>
              <a:gd name="T101" fmla="*/ 433 h 806"/>
              <a:gd name="T102" fmla="*/ 0 w 817"/>
              <a:gd name="T103" fmla="*/ 401 h 806"/>
              <a:gd name="T104" fmla="*/ 7 w 817"/>
              <a:gd name="T105" fmla="*/ 365 h 806"/>
              <a:gd name="T106" fmla="*/ 19 w 817"/>
              <a:gd name="T107" fmla="*/ 342 h 80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17"/>
              <a:gd name="T163" fmla="*/ 0 h 806"/>
              <a:gd name="T164" fmla="*/ 817 w 817"/>
              <a:gd name="T165" fmla="*/ 806 h 80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17" h="806">
                <a:moveTo>
                  <a:pt x="33" y="330"/>
                </a:moveTo>
                <a:lnTo>
                  <a:pt x="38" y="327"/>
                </a:lnTo>
                <a:lnTo>
                  <a:pt x="43" y="325"/>
                </a:lnTo>
                <a:lnTo>
                  <a:pt x="47" y="324"/>
                </a:lnTo>
                <a:lnTo>
                  <a:pt x="51" y="323"/>
                </a:lnTo>
                <a:lnTo>
                  <a:pt x="56" y="323"/>
                </a:lnTo>
                <a:lnTo>
                  <a:pt x="60" y="323"/>
                </a:lnTo>
                <a:lnTo>
                  <a:pt x="64" y="324"/>
                </a:lnTo>
                <a:lnTo>
                  <a:pt x="68" y="325"/>
                </a:lnTo>
                <a:lnTo>
                  <a:pt x="76" y="329"/>
                </a:lnTo>
                <a:lnTo>
                  <a:pt x="84" y="333"/>
                </a:lnTo>
                <a:lnTo>
                  <a:pt x="91" y="338"/>
                </a:lnTo>
                <a:lnTo>
                  <a:pt x="98" y="343"/>
                </a:lnTo>
                <a:lnTo>
                  <a:pt x="104" y="347"/>
                </a:lnTo>
                <a:lnTo>
                  <a:pt x="110" y="351"/>
                </a:lnTo>
                <a:lnTo>
                  <a:pt x="116" y="354"/>
                </a:lnTo>
                <a:lnTo>
                  <a:pt x="119" y="355"/>
                </a:lnTo>
                <a:lnTo>
                  <a:pt x="122" y="355"/>
                </a:lnTo>
                <a:lnTo>
                  <a:pt x="128" y="354"/>
                </a:lnTo>
                <a:lnTo>
                  <a:pt x="130" y="353"/>
                </a:lnTo>
                <a:lnTo>
                  <a:pt x="132" y="351"/>
                </a:lnTo>
                <a:lnTo>
                  <a:pt x="135" y="348"/>
                </a:lnTo>
                <a:lnTo>
                  <a:pt x="137" y="345"/>
                </a:lnTo>
                <a:lnTo>
                  <a:pt x="139" y="341"/>
                </a:lnTo>
                <a:lnTo>
                  <a:pt x="141" y="336"/>
                </a:lnTo>
                <a:lnTo>
                  <a:pt x="141" y="141"/>
                </a:lnTo>
                <a:lnTo>
                  <a:pt x="412" y="141"/>
                </a:lnTo>
                <a:lnTo>
                  <a:pt x="418" y="138"/>
                </a:lnTo>
                <a:lnTo>
                  <a:pt x="423" y="136"/>
                </a:lnTo>
                <a:lnTo>
                  <a:pt x="427" y="133"/>
                </a:lnTo>
                <a:lnTo>
                  <a:pt x="430" y="129"/>
                </a:lnTo>
                <a:lnTo>
                  <a:pt x="432" y="126"/>
                </a:lnTo>
                <a:lnTo>
                  <a:pt x="432" y="122"/>
                </a:lnTo>
                <a:lnTo>
                  <a:pt x="432" y="119"/>
                </a:lnTo>
                <a:lnTo>
                  <a:pt x="431" y="115"/>
                </a:lnTo>
                <a:lnTo>
                  <a:pt x="427" y="108"/>
                </a:lnTo>
                <a:lnTo>
                  <a:pt x="422" y="100"/>
                </a:lnTo>
                <a:lnTo>
                  <a:pt x="416" y="92"/>
                </a:lnTo>
                <a:lnTo>
                  <a:pt x="410" y="84"/>
                </a:lnTo>
                <a:lnTo>
                  <a:pt x="407" y="77"/>
                </a:lnTo>
                <a:lnTo>
                  <a:pt x="404" y="71"/>
                </a:lnTo>
                <a:lnTo>
                  <a:pt x="403" y="67"/>
                </a:lnTo>
                <a:lnTo>
                  <a:pt x="402" y="64"/>
                </a:lnTo>
                <a:lnTo>
                  <a:pt x="401" y="57"/>
                </a:lnTo>
                <a:lnTo>
                  <a:pt x="401" y="51"/>
                </a:lnTo>
                <a:lnTo>
                  <a:pt x="402" y="45"/>
                </a:lnTo>
                <a:lnTo>
                  <a:pt x="403" y="39"/>
                </a:lnTo>
                <a:lnTo>
                  <a:pt x="406" y="34"/>
                </a:lnTo>
                <a:lnTo>
                  <a:pt x="409" y="29"/>
                </a:lnTo>
                <a:lnTo>
                  <a:pt x="413" y="25"/>
                </a:lnTo>
                <a:lnTo>
                  <a:pt x="417" y="21"/>
                </a:lnTo>
                <a:lnTo>
                  <a:pt x="422" y="17"/>
                </a:lnTo>
                <a:lnTo>
                  <a:pt x="427" y="13"/>
                </a:lnTo>
                <a:lnTo>
                  <a:pt x="433" y="10"/>
                </a:lnTo>
                <a:lnTo>
                  <a:pt x="439" y="7"/>
                </a:lnTo>
                <a:lnTo>
                  <a:pt x="446" y="5"/>
                </a:lnTo>
                <a:lnTo>
                  <a:pt x="452" y="3"/>
                </a:lnTo>
                <a:lnTo>
                  <a:pt x="459" y="1"/>
                </a:lnTo>
                <a:lnTo>
                  <a:pt x="467" y="0"/>
                </a:lnTo>
                <a:lnTo>
                  <a:pt x="474" y="0"/>
                </a:lnTo>
                <a:lnTo>
                  <a:pt x="481" y="0"/>
                </a:lnTo>
                <a:lnTo>
                  <a:pt x="489" y="0"/>
                </a:lnTo>
                <a:lnTo>
                  <a:pt x="496" y="1"/>
                </a:lnTo>
                <a:lnTo>
                  <a:pt x="503" y="2"/>
                </a:lnTo>
                <a:lnTo>
                  <a:pt x="511" y="4"/>
                </a:lnTo>
                <a:lnTo>
                  <a:pt x="518" y="6"/>
                </a:lnTo>
                <a:lnTo>
                  <a:pt x="521" y="8"/>
                </a:lnTo>
                <a:lnTo>
                  <a:pt x="524" y="9"/>
                </a:lnTo>
                <a:lnTo>
                  <a:pt x="531" y="13"/>
                </a:lnTo>
                <a:lnTo>
                  <a:pt x="537" y="17"/>
                </a:lnTo>
                <a:lnTo>
                  <a:pt x="542" y="21"/>
                </a:lnTo>
                <a:lnTo>
                  <a:pt x="545" y="24"/>
                </a:lnTo>
                <a:lnTo>
                  <a:pt x="547" y="26"/>
                </a:lnTo>
                <a:lnTo>
                  <a:pt x="551" y="32"/>
                </a:lnTo>
                <a:lnTo>
                  <a:pt x="554" y="37"/>
                </a:lnTo>
                <a:lnTo>
                  <a:pt x="556" y="42"/>
                </a:lnTo>
                <a:lnTo>
                  <a:pt x="557" y="47"/>
                </a:lnTo>
                <a:lnTo>
                  <a:pt x="557" y="54"/>
                </a:lnTo>
                <a:lnTo>
                  <a:pt x="557" y="60"/>
                </a:lnTo>
                <a:lnTo>
                  <a:pt x="556" y="64"/>
                </a:lnTo>
                <a:lnTo>
                  <a:pt x="555" y="68"/>
                </a:lnTo>
                <a:lnTo>
                  <a:pt x="551" y="75"/>
                </a:lnTo>
                <a:lnTo>
                  <a:pt x="549" y="79"/>
                </a:lnTo>
                <a:lnTo>
                  <a:pt x="547" y="83"/>
                </a:lnTo>
                <a:lnTo>
                  <a:pt x="537" y="96"/>
                </a:lnTo>
                <a:lnTo>
                  <a:pt x="530" y="106"/>
                </a:lnTo>
                <a:lnTo>
                  <a:pt x="528" y="110"/>
                </a:lnTo>
                <a:lnTo>
                  <a:pt x="525" y="114"/>
                </a:lnTo>
                <a:lnTo>
                  <a:pt x="524" y="118"/>
                </a:lnTo>
                <a:lnTo>
                  <a:pt x="523" y="122"/>
                </a:lnTo>
                <a:lnTo>
                  <a:pt x="523" y="126"/>
                </a:lnTo>
                <a:lnTo>
                  <a:pt x="524" y="128"/>
                </a:lnTo>
                <a:lnTo>
                  <a:pt x="525" y="129"/>
                </a:lnTo>
                <a:lnTo>
                  <a:pt x="526" y="131"/>
                </a:lnTo>
                <a:lnTo>
                  <a:pt x="528" y="133"/>
                </a:lnTo>
                <a:lnTo>
                  <a:pt x="532" y="136"/>
                </a:lnTo>
                <a:lnTo>
                  <a:pt x="534" y="137"/>
                </a:lnTo>
                <a:lnTo>
                  <a:pt x="537" y="139"/>
                </a:lnTo>
                <a:lnTo>
                  <a:pt x="545" y="141"/>
                </a:lnTo>
                <a:lnTo>
                  <a:pt x="817" y="141"/>
                </a:lnTo>
                <a:lnTo>
                  <a:pt x="817" y="664"/>
                </a:lnTo>
                <a:lnTo>
                  <a:pt x="545" y="664"/>
                </a:lnTo>
                <a:lnTo>
                  <a:pt x="535" y="668"/>
                </a:lnTo>
                <a:lnTo>
                  <a:pt x="531" y="670"/>
                </a:lnTo>
                <a:lnTo>
                  <a:pt x="528" y="672"/>
                </a:lnTo>
                <a:lnTo>
                  <a:pt x="526" y="675"/>
                </a:lnTo>
                <a:lnTo>
                  <a:pt x="524" y="677"/>
                </a:lnTo>
                <a:lnTo>
                  <a:pt x="524" y="680"/>
                </a:lnTo>
                <a:lnTo>
                  <a:pt x="523" y="682"/>
                </a:lnTo>
                <a:lnTo>
                  <a:pt x="524" y="685"/>
                </a:lnTo>
                <a:lnTo>
                  <a:pt x="524" y="688"/>
                </a:lnTo>
                <a:lnTo>
                  <a:pt x="527" y="694"/>
                </a:lnTo>
                <a:lnTo>
                  <a:pt x="531" y="701"/>
                </a:lnTo>
                <a:lnTo>
                  <a:pt x="536" y="708"/>
                </a:lnTo>
                <a:lnTo>
                  <a:pt x="542" y="715"/>
                </a:lnTo>
                <a:lnTo>
                  <a:pt x="547" y="722"/>
                </a:lnTo>
                <a:lnTo>
                  <a:pt x="551" y="730"/>
                </a:lnTo>
                <a:lnTo>
                  <a:pt x="555" y="738"/>
                </a:lnTo>
                <a:lnTo>
                  <a:pt x="558" y="746"/>
                </a:lnTo>
                <a:lnTo>
                  <a:pt x="558" y="752"/>
                </a:lnTo>
                <a:lnTo>
                  <a:pt x="558" y="756"/>
                </a:lnTo>
                <a:lnTo>
                  <a:pt x="557" y="760"/>
                </a:lnTo>
                <a:lnTo>
                  <a:pt x="556" y="764"/>
                </a:lnTo>
                <a:lnTo>
                  <a:pt x="554" y="769"/>
                </a:lnTo>
                <a:lnTo>
                  <a:pt x="552" y="773"/>
                </a:lnTo>
                <a:lnTo>
                  <a:pt x="545" y="781"/>
                </a:lnTo>
                <a:lnTo>
                  <a:pt x="541" y="785"/>
                </a:lnTo>
                <a:lnTo>
                  <a:pt x="537" y="788"/>
                </a:lnTo>
                <a:lnTo>
                  <a:pt x="529" y="794"/>
                </a:lnTo>
                <a:lnTo>
                  <a:pt x="524" y="796"/>
                </a:lnTo>
                <a:lnTo>
                  <a:pt x="520" y="798"/>
                </a:lnTo>
                <a:lnTo>
                  <a:pt x="510" y="802"/>
                </a:lnTo>
                <a:lnTo>
                  <a:pt x="503" y="803"/>
                </a:lnTo>
                <a:lnTo>
                  <a:pt x="498" y="804"/>
                </a:lnTo>
                <a:lnTo>
                  <a:pt x="488" y="805"/>
                </a:lnTo>
                <a:lnTo>
                  <a:pt x="477" y="806"/>
                </a:lnTo>
                <a:lnTo>
                  <a:pt x="466" y="805"/>
                </a:lnTo>
                <a:lnTo>
                  <a:pt x="456" y="803"/>
                </a:lnTo>
                <a:lnTo>
                  <a:pt x="446" y="800"/>
                </a:lnTo>
                <a:lnTo>
                  <a:pt x="441" y="798"/>
                </a:lnTo>
                <a:lnTo>
                  <a:pt x="436" y="796"/>
                </a:lnTo>
                <a:lnTo>
                  <a:pt x="427" y="792"/>
                </a:lnTo>
                <a:lnTo>
                  <a:pt x="423" y="789"/>
                </a:lnTo>
                <a:lnTo>
                  <a:pt x="419" y="786"/>
                </a:lnTo>
                <a:lnTo>
                  <a:pt x="412" y="780"/>
                </a:lnTo>
                <a:lnTo>
                  <a:pt x="409" y="776"/>
                </a:lnTo>
                <a:lnTo>
                  <a:pt x="407" y="772"/>
                </a:lnTo>
                <a:lnTo>
                  <a:pt x="404" y="767"/>
                </a:lnTo>
                <a:lnTo>
                  <a:pt x="402" y="763"/>
                </a:lnTo>
                <a:lnTo>
                  <a:pt x="401" y="758"/>
                </a:lnTo>
                <a:lnTo>
                  <a:pt x="400" y="754"/>
                </a:lnTo>
                <a:lnTo>
                  <a:pt x="400" y="750"/>
                </a:lnTo>
                <a:lnTo>
                  <a:pt x="400" y="744"/>
                </a:lnTo>
                <a:lnTo>
                  <a:pt x="401" y="740"/>
                </a:lnTo>
                <a:lnTo>
                  <a:pt x="402" y="736"/>
                </a:lnTo>
                <a:lnTo>
                  <a:pt x="406" y="728"/>
                </a:lnTo>
                <a:lnTo>
                  <a:pt x="410" y="721"/>
                </a:lnTo>
                <a:lnTo>
                  <a:pt x="415" y="713"/>
                </a:lnTo>
                <a:lnTo>
                  <a:pt x="420" y="706"/>
                </a:lnTo>
                <a:lnTo>
                  <a:pt x="424" y="700"/>
                </a:lnTo>
                <a:lnTo>
                  <a:pt x="428" y="694"/>
                </a:lnTo>
                <a:lnTo>
                  <a:pt x="431" y="688"/>
                </a:lnTo>
                <a:lnTo>
                  <a:pt x="432" y="685"/>
                </a:lnTo>
                <a:lnTo>
                  <a:pt x="432" y="682"/>
                </a:lnTo>
                <a:lnTo>
                  <a:pt x="432" y="680"/>
                </a:lnTo>
                <a:lnTo>
                  <a:pt x="431" y="677"/>
                </a:lnTo>
                <a:lnTo>
                  <a:pt x="430" y="675"/>
                </a:lnTo>
                <a:lnTo>
                  <a:pt x="428" y="673"/>
                </a:lnTo>
                <a:lnTo>
                  <a:pt x="425" y="670"/>
                </a:lnTo>
                <a:lnTo>
                  <a:pt x="421" y="668"/>
                </a:lnTo>
                <a:lnTo>
                  <a:pt x="417" y="666"/>
                </a:lnTo>
                <a:lnTo>
                  <a:pt x="412" y="664"/>
                </a:lnTo>
                <a:lnTo>
                  <a:pt x="141" y="664"/>
                </a:lnTo>
                <a:lnTo>
                  <a:pt x="141" y="468"/>
                </a:lnTo>
                <a:lnTo>
                  <a:pt x="137" y="458"/>
                </a:lnTo>
                <a:lnTo>
                  <a:pt x="135" y="453"/>
                </a:lnTo>
                <a:lnTo>
                  <a:pt x="133" y="451"/>
                </a:lnTo>
                <a:lnTo>
                  <a:pt x="130" y="448"/>
                </a:lnTo>
                <a:lnTo>
                  <a:pt x="128" y="447"/>
                </a:lnTo>
                <a:lnTo>
                  <a:pt x="125" y="446"/>
                </a:lnTo>
                <a:lnTo>
                  <a:pt x="122" y="446"/>
                </a:lnTo>
                <a:lnTo>
                  <a:pt x="119" y="447"/>
                </a:lnTo>
                <a:lnTo>
                  <a:pt x="116" y="448"/>
                </a:lnTo>
                <a:lnTo>
                  <a:pt x="110" y="451"/>
                </a:lnTo>
                <a:lnTo>
                  <a:pt x="103" y="456"/>
                </a:lnTo>
                <a:lnTo>
                  <a:pt x="96" y="461"/>
                </a:lnTo>
                <a:lnTo>
                  <a:pt x="82" y="471"/>
                </a:lnTo>
                <a:lnTo>
                  <a:pt x="74" y="476"/>
                </a:lnTo>
                <a:lnTo>
                  <a:pt x="70" y="478"/>
                </a:lnTo>
                <a:lnTo>
                  <a:pt x="66" y="479"/>
                </a:lnTo>
                <a:lnTo>
                  <a:pt x="58" y="482"/>
                </a:lnTo>
                <a:lnTo>
                  <a:pt x="54" y="482"/>
                </a:lnTo>
                <a:lnTo>
                  <a:pt x="50" y="482"/>
                </a:lnTo>
                <a:lnTo>
                  <a:pt x="45" y="481"/>
                </a:lnTo>
                <a:lnTo>
                  <a:pt x="41" y="480"/>
                </a:lnTo>
                <a:lnTo>
                  <a:pt x="37" y="478"/>
                </a:lnTo>
                <a:lnTo>
                  <a:pt x="32" y="476"/>
                </a:lnTo>
                <a:lnTo>
                  <a:pt x="24" y="469"/>
                </a:lnTo>
                <a:lnTo>
                  <a:pt x="21" y="465"/>
                </a:lnTo>
                <a:lnTo>
                  <a:pt x="17" y="461"/>
                </a:lnTo>
                <a:lnTo>
                  <a:pt x="12" y="452"/>
                </a:lnTo>
                <a:lnTo>
                  <a:pt x="9" y="447"/>
                </a:lnTo>
                <a:lnTo>
                  <a:pt x="7" y="443"/>
                </a:lnTo>
                <a:lnTo>
                  <a:pt x="4" y="433"/>
                </a:lnTo>
                <a:lnTo>
                  <a:pt x="2" y="427"/>
                </a:lnTo>
                <a:lnTo>
                  <a:pt x="1" y="422"/>
                </a:lnTo>
                <a:lnTo>
                  <a:pt x="0" y="412"/>
                </a:lnTo>
                <a:lnTo>
                  <a:pt x="0" y="401"/>
                </a:lnTo>
                <a:lnTo>
                  <a:pt x="1" y="390"/>
                </a:lnTo>
                <a:lnTo>
                  <a:pt x="2" y="380"/>
                </a:lnTo>
                <a:lnTo>
                  <a:pt x="5" y="370"/>
                </a:lnTo>
                <a:lnTo>
                  <a:pt x="7" y="365"/>
                </a:lnTo>
                <a:lnTo>
                  <a:pt x="9" y="360"/>
                </a:lnTo>
                <a:lnTo>
                  <a:pt x="14" y="350"/>
                </a:lnTo>
                <a:lnTo>
                  <a:pt x="16" y="346"/>
                </a:lnTo>
                <a:lnTo>
                  <a:pt x="19" y="342"/>
                </a:lnTo>
                <a:lnTo>
                  <a:pt x="26" y="335"/>
                </a:lnTo>
                <a:lnTo>
                  <a:pt x="29" y="332"/>
                </a:lnTo>
                <a:lnTo>
                  <a:pt x="33" y="33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2320178" y="3978551"/>
            <a:ext cx="3995715" cy="2656536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08382" y="1905394"/>
            <a:ext cx="2819312" cy="2642070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113591" y="4547464"/>
            <a:ext cx="2799860" cy="2087623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134419" y="386687"/>
            <a:ext cx="3422728" cy="2077977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2320178" y="386687"/>
            <a:ext cx="3407515" cy="2077977"/>
          </a:xfrm>
          <a:custGeom>
            <a:avLst/>
            <a:gdLst>
              <a:gd name="T0" fmla="*/ 133 w 814"/>
              <a:gd name="T1" fmla="*/ 310 h 522"/>
              <a:gd name="T2" fmla="*/ 123 w 814"/>
              <a:gd name="T3" fmla="*/ 305 h 522"/>
              <a:gd name="T4" fmla="*/ 105 w 814"/>
              <a:gd name="T5" fmla="*/ 313 h 522"/>
              <a:gd name="T6" fmla="*/ 76 w 814"/>
              <a:gd name="T7" fmla="*/ 333 h 522"/>
              <a:gd name="T8" fmla="*/ 51 w 814"/>
              <a:gd name="T9" fmla="*/ 340 h 522"/>
              <a:gd name="T10" fmla="*/ 33 w 814"/>
              <a:gd name="T11" fmla="*/ 334 h 522"/>
              <a:gd name="T12" fmla="*/ 12 w 814"/>
              <a:gd name="T13" fmla="*/ 311 h 522"/>
              <a:gd name="T14" fmla="*/ 3 w 814"/>
              <a:gd name="T15" fmla="*/ 286 h 522"/>
              <a:gd name="T16" fmla="*/ 1 w 814"/>
              <a:gd name="T17" fmla="*/ 249 h 522"/>
              <a:gd name="T18" fmla="*/ 9 w 814"/>
              <a:gd name="T19" fmla="*/ 218 h 522"/>
              <a:gd name="T20" fmla="*/ 26 w 814"/>
              <a:gd name="T21" fmla="*/ 194 h 522"/>
              <a:gd name="T22" fmla="*/ 44 w 814"/>
              <a:gd name="T23" fmla="*/ 184 h 522"/>
              <a:gd name="T24" fmla="*/ 61 w 814"/>
              <a:gd name="T25" fmla="*/ 182 h 522"/>
              <a:gd name="T26" fmla="*/ 85 w 814"/>
              <a:gd name="T27" fmla="*/ 192 h 522"/>
              <a:gd name="T28" fmla="*/ 112 w 814"/>
              <a:gd name="T29" fmla="*/ 210 h 522"/>
              <a:gd name="T30" fmla="*/ 126 w 814"/>
              <a:gd name="T31" fmla="*/ 214 h 522"/>
              <a:gd name="T32" fmla="*/ 136 w 814"/>
              <a:gd name="T33" fmla="*/ 207 h 522"/>
              <a:gd name="T34" fmla="*/ 142 w 814"/>
              <a:gd name="T35" fmla="*/ 0 h 522"/>
              <a:gd name="T36" fmla="*/ 810 w 814"/>
              <a:gd name="T37" fmla="*/ 204 h 522"/>
              <a:gd name="T38" fmla="*/ 801 w 814"/>
              <a:gd name="T39" fmla="*/ 213 h 522"/>
              <a:gd name="T40" fmla="*/ 789 w 814"/>
              <a:gd name="T41" fmla="*/ 213 h 522"/>
              <a:gd name="T42" fmla="*/ 757 w 814"/>
              <a:gd name="T43" fmla="*/ 192 h 522"/>
              <a:gd name="T44" fmla="*/ 737 w 814"/>
              <a:gd name="T45" fmla="*/ 183 h 522"/>
              <a:gd name="T46" fmla="*/ 720 w 814"/>
              <a:gd name="T47" fmla="*/ 183 h 522"/>
              <a:gd name="T48" fmla="*/ 702 w 814"/>
              <a:gd name="T49" fmla="*/ 191 h 522"/>
              <a:gd name="T50" fmla="*/ 687 w 814"/>
              <a:gd name="T51" fmla="*/ 209 h 522"/>
              <a:gd name="T52" fmla="*/ 675 w 814"/>
              <a:gd name="T53" fmla="*/ 238 h 522"/>
              <a:gd name="T54" fmla="*/ 673 w 814"/>
              <a:gd name="T55" fmla="*/ 271 h 522"/>
              <a:gd name="T56" fmla="*/ 682 w 814"/>
              <a:gd name="T57" fmla="*/ 306 h 522"/>
              <a:gd name="T58" fmla="*/ 694 w 814"/>
              <a:gd name="T59" fmla="*/ 323 h 522"/>
              <a:gd name="T60" fmla="*/ 710 w 814"/>
              <a:gd name="T61" fmla="*/ 336 h 522"/>
              <a:gd name="T62" fmla="*/ 727 w 814"/>
              <a:gd name="T63" fmla="*/ 340 h 522"/>
              <a:gd name="T64" fmla="*/ 755 w 814"/>
              <a:gd name="T65" fmla="*/ 329 h 522"/>
              <a:gd name="T66" fmla="*/ 783 w 814"/>
              <a:gd name="T67" fmla="*/ 309 h 522"/>
              <a:gd name="T68" fmla="*/ 801 w 814"/>
              <a:gd name="T69" fmla="*/ 306 h 522"/>
              <a:gd name="T70" fmla="*/ 810 w 814"/>
              <a:gd name="T71" fmla="*/ 316 h 522"/>
              <a:gd name="T72" fmla="*/ 544 w 814"/>
              <a:gd name="T73" fmla="*/ 522 h 522"/>
              <a:gd name="T74" fmla="*/ 524 w 814"/>
              <a:gd name="T75" fmla="*/ 512 h 522"/>
              <a:gd name="T76" fmla="*/ 522 w 814"/>
              <a:gd name="T77" fmla="*/ 501 h 522"/>
              <a:gd name="T78" fmla="*/ 534 w 814"/>
              <a:gd name="T79" fmla="*/ 479 h 522"/>
              <a:gd name="T80" fmla="*/ 554 w 814"/>
              <a:gd name="T81" fmla="*/ 448 h 522"/>
              <a:gd name="T82" fmla="*/ 557 w 814"/>
              <a:gd name="T83" fmla="*/ 426 h 522"/>
              <a:gd name="T84" fmla="*/ 544 w 814"/>
              <a:gd name="T85" fmla="*/ 405 h 522"/>
              <a:gd name="T86" fmla="*/ 522 w 814"/>
              <a:gd name="T87" fmla="*/ 390 h 522"/>
              <a:gd name="T88" fmla="*/ 497 w 814"/>
              <a:gd name="T89" fmla="*/ 382 h 522"/>
              <a:gd name="T90" fmla="*/ 455 w 814"/>
              <a:gd name="T91" fmla="*/ 383 h 522"/>
              <a:gd name="T92" fmla="*/ 426 w 814"/>
              <a:gd name="T93" fmla="*/ 394 h 522"/>
              <a:gd name="T94" fmla="*/ 408 w 814"/>
              <a:gd name="T95" fmla="*/ 410 h 522"/>
              <a:gd name="T96" fmla="*/ 399 w 814"/>
              <a:gd name="T97" fmla="*/ 428 h 522"/>
              <a:gd name="T98" fmla="*/ 399 w 814"/>
              <a:gd name="T99" fmla="*/ 446 h 522"/>
              <a:gd name="T100" fmla="*/ 413 w 814"/>
              <a:gd name="T101" fmla="*/ 473 h 522"/>
              <a:gd name="T102" fmla="*/ 430 w 814"/>
              <a:gd name="T103" fmla="*/ 498 h 522"/>
              <a:gd name="T104" fmla="*/ 430 w 814"/>
              <a:gd name="T105" fmla="*/ 509 h 522"/>
              <a:gd name="T106" fmla="*/ 420 w 814"/>
              <a:gd name="T107" fmla="*/ 518 h 522"/>
              <a:gd name="T108" fmla="*/ 142 w 814"/>
              <a:gd name="T109" fmla="*/ 327 h 5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4"/>
              <a:gd name="T166" fmla="*/ 0 h 522"/>
              <a:gd name="T167" fmla="*/ 814 w 814"/>
              <a:gd name="T168" fmla="*/ 522 h 52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4" h="522">
                <a:moveTo>
                  <a:pt x="142" y="327"/>
                </a:moveTo>
                <a:lnTo>
                  <a:pt x="138" y="317"/>
                </a:lnTo>
                <a:lnTo>
                  <a:pt x="136" y="313"/>
                </a:lnTo>
                <a:lnTo>
                  <a:pt x="133" y="310"/>
                </a:lnTo>
                <a:lnTo>
                  <a:pt x="131" y="308"/>
                </a:lnTo>
                <a:lnTo>
                  <a:pt x="129" y="306"/>
                </a:lnTo>
                <a:lnTo>
                  <a:pt x="126" y="305"/>
                </a:lnTo>
                <a:lnTo>
                  <a:pt x="123" y="305"/>
                </a:lnTo>
                <a:lnTo>
                  <a:pt x="121" y="306"/>
                </a:lnTo>
                <a:lnTo>
                  <a:pt x="118" y="306"/>
                </a:lnTo>
                <a:lnTo>
                  <a:pt x="112" y="309"/>
                </a:lnTo>
                <a:lnTo>
                  <a:pt x="105" y="313"/>
                </a:lnTo>
                <a:lnTo>
                  <a:pt x="98" y="318"/>
                </a:lnTo>
                <a:lnTo>
                  <a:pt x="91" y="324"/>
                </a:lnTo>
                <a:lnTo>
                  <a:pt x="83" y="329"/>
                </a:lnTo>
                <a:lnTo>
                  <a:pt x="76" y="333"/>
                </a:lnTo>
                <a:lnTo>
                  <a:pt x="68" y="337"/>
                </a:lnTo>
                <a:lnTo>
                  <a:pt x="59" y="340"/>
                </a:lnTo>
                <a:lnTo>
                  <a:pt x="55" y="340"/>
                </a:lnTo>
                <a:lnTo>
                  <a:pt x="51" y="340"/>
                </a:lnTo>
                <a:lnTo>
                  <a:pt x="47" y="339"/>
                </a:lnTo>
                <a:lnTo>
                  <a:pt x="42" y="338"/>
                </a:lnTo>
                <a:lnTo>
                  <a:pt x="38" y="336"/>
                </a:lnTo>
                <a:lnTo>
                  <a:pt x="33" y="334"/>
                </a:lnTo>
                <a:lnTo>
                  <a:pt x="25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8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6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20" y="201"/>
                </a:lnTo>
                <a:lnTo>
                  <a:pt x="26" y="194"/>
                </a:lnTo>
                <a:lnTo>
                  <a:pt x="30" y="191"/>
                </a:lnTo>
                <a:lnTo>
                  <a:pt x="34" y="189"/>
                </a:lnTo>
                <a:lnTo>
                  <a:pt x="39" y="186"/>
                </a:lnTo>
                <a:lnTo>
                  <a:pt x="44" y="184"/>
                </a:lnTo>
                <a:lnTo>
                  <a:pt x="48" y="183"/>
                </a:lnTo>
                <a:lnTo>
                  <a:pt x="53" y="182"/>
                </a:lnTo>
                <a:lnTo>
                  <a:pt x="57" y="182"/>
                </a:lnTo>
                <a:lnTo>
                  <a:pt x="61" y="182"/>
                </a:lnTo>
                <a:lnTo>
                  <a:pt x="66" y="183"/>
                </a:lnTo>
                <a:lnTo>
                  <a:pt x="70" y="184"/>
                </a:lnTo>
                <a:lnTo>
                  <a:pt x="78" y="188"/>
                </a:lnTo>
                <a:lnTo>
                  <a:pt x="85" y="192"/>
                </a:lnTo>
                <a:lnTo>
                  <a:pt x="92" y="197"/>
                </a:lnTo>
                <a:lnTo>
                  <a:pt x="99" y="202"/>
                </a:lnTo>
                <a:lnTo>
                  <a:pt x="106" y="206"/>
                </a:lnTo>
                <a:lnTo>
                  <a:pt x="112" y="210"/>
                </a:lnTo>
                <a:lnTo>
                  <a:pt x="118" y="213"/>
                </a:lnTo>
                <a:lnTo>
                  <a:pt x="121" y="214"/>
                </a:lnTo>
                <a:lnTo>
                  <a:pt x="123" y="214"/>
                </a:lnTo>
                <a:lnTo>
                  <a:pt x="126" y="214"/>
                </a:lnTo>
                <a:lnTo>
                  <a:pt x="129" y="213"/>
                </a:lnTo>
                <a:lnTo>
                  <a:pt x="131" y="212"/>
                </a:lnTo>
                <a:lnTo>
                  <a:pt x="133" y="210"/>
                </a:lnTo>
                <a:lnTo>
                  <a:pt x="136" y="207"/>
                </a:lnTo>
                <a:lnTo>
                  <a:pt x="138" y="203"/>
                </a:lnTo>
                <a:lnTo>
                  <a:pt x="140" y="199"/>
                </a:lnTo>
                <a:lnTo>
                  <a:pt x="142" y="194"/>
                </a:lnTo>
                <a:lnTo>
                  <a:pt x="142" y="0"/>
                </a:lnTo>
                <a:lnTo>
                  <a:pt x="814" y="0"/>
                </a:lnTo>
                <a:lnTo>
                  <a:pt x="814" y="195"/>
                </a:lnTo>
                <a:lnTo>
                  <a:pt x="812" y="200"/>
                </a:lnTo>
                <a:lnTo>
                  <a:pt x="810" y="204"/>
                </a:lnTo>
                <a:lnTo>
                  <a:pt x="808" y="207"/>
                </a:lnTo>
                <a:lnTo>
                  <a:pt x="805" y="210"/>
                </a:lnTo>
                <a:lnTo>
                  <a:pt x="803" y="212"/>
                </a:lnTo>
                <a:lnTo>
                  <a:pt x="801" y="213"/>
                </a:lnTo>
                <a:lnTo>
                  <a:pt x="798" y="214"/>
                </a:lnTo>
                <a:lnTo>
                  <a:pt x="795" y="214"/>
                </a:lnTo>
                <a:lnTo>
                  <a:pt x="792" y="214"/>
                </a:lnTo>
                <a:lnTo>
                  <a:pt x="789" y="213"/>
                </a:lnTo>
                <a:lnTo>
                  <a:pt x="783" y="210"/>
                </a:lnTo>
                <a:lnTo>
                  <a:pt x="777" y="206"/>
                </a:lnTo>
                <a:lnTo>
                  <a:pt x="771" y="202"/>
                </a:lnTo>
                <a:lnTo>
                  <a:pt x="757" y="192"/>
                </a:lnTo>
                <a:lnTo>
                  <a:pt x="749" y="188"/>
                </a:lnTo>
                <a:lnTo>
                  <a:pt x="745" y="186"/>
                </a:lnTo>
                <a:lnTo>
                  <a:pt x="741" y="184"/>
                </a:lnTo>
                <a:lnTo>
                  <a:pt x="737" y="183"/>
                </a:lnTo>
                <a:lnTo>
                  <a:pt x="733" y="182"/>
                </a:lnTo>
                <a:lnTo>
                  <a:pt x="729" y="182"/>
                </a:lnTo>
                <a:lnTo>
                  <a:pt x="724" y="182"/>
                </a:lnTo>
                <a:lnTo>
                  <a:pt x="720" y="183"/>
                </a:lnTo>
                <a:lnTo>
                  <a:pt x="715" y="184"/>
                </a:lnTo>
                <a:lnTo>
                  <a:pt x="711" y="186"/>
                </a:lnTo>
                <a:lnTo>
                  <a:pt x="706" y="189"/>
                </a:lnTo>
                <a:lnTo>
                  <a:pt x="702" y="191"/>
                </a:lnTo>
                <a:lnTo>
                  <a:pt x="699" y="194"/>
                </a:lnTo>
                <a:lnTo>
                  <a:pt x="695" y="198"/>
                </a:lnTo>
                <a:lnTo>
                  <a:pt x="692" y="201"/>
                </a:lnTo>
                <a:lnTo>
                  <a:pt x="687" y="209"/>
                </a:lnTo>
                <a:lnTo>
                  <a:pt x="682" y="218"/>
                </a:lnTo>
                <a:lnTo>
                  <a:pt x="680" y="223"/>
                </a:lnTo>
                <a:lnTo>
                  <a:pt x="678" y="228"/>
                </a:lnTo>
                <a:lnTo>
                  <a:pt x="675" y="238"/>
                </a:lnTo>
                <a:lnTo>
                  <a:pt x="674" y="249"/>
                </a:lnTo>
                <a:lnTo>
                  <a:pt x="673" y="254"/>
                </a:lnTo>
                <a:lnTo>
                  <a:pt x="673" y="260"/>
                </a:lnTo>
                <a:lnTo>
                  <a:pt x="673" y="271"/>
                </a:lnTo>
                <a:lnTo>
                  <a:pt x="674" y="281"/>
                </a:lnTo>
                <a:lnTo>
                  <a:pt x="677" y="292"/>
                </a:lnTo>
                <a:lnTo>
                  <a:pt x="680" y="302"/>
                </a:lnTo>
                <a:lnTo>
                  <a:pt x="682" y="306"/>
                </a:lnTo>
                <a:lnTo>
                  <a:pt x="685" y="311"/>
                </a:lnTo>
                <a:lnTo>
                  <a:pt x="687" y="315"/>
                </a:lnTo>
                <a:lnTo>
                  <a:pt x="690" y="319"/>
                </a:lnTo>
                <a:lnTo>
                  <a:pt x="694" y="323"/>
                </a:lnTo>
                <a:lnTo>
                  <a:pt x="697" y="327"/>
                </a:lnTo>
                <a:lnTo>
                  <a:pt x="701" y="331"/>
                </a:lnTo>
                <a:lnTo>
                  <a:pt x="705" y="334"/>
                </a:lnTo>
                <a:lnTo>
                  <a:pt x="710" y="336"/>
                </a:lnTo>
                <a:lnTo>
                  <a:pt x="714" y="338"/>
                </a:lnTo>
                <a:lnTo>
                  <a:pt x="718" y="339"/>
                </a:lnTo>
                <a:lnTo>
                  <a:pt x="722" y="340"/>
                </a:lnTo>
                <a:lnTo>
                  <a:pt x="727" y="340"/>
                </a:lnTo>
                <a:lnTo>
                  <a:pt x="731" y="340"/>
                </a:lnTo>
                <a:lnTo>
                  <a:pt x="739" y="337"/>
                </a:lnTo>
                <a:lnTo>
                  <a:pt x="747" y="334"/>
                </a:lnTo>
                <a:lnTo>
                  <a:pt x="755" y="329"/>
                </a:lnTo>
                <a:lnTo>
                  <a:pt x="762" y="324"/>
                </a:lnTo>
                <a:lnTo>
                  <a:pt x="769" y="319"/>
                </a:lnTo>
                <a:lnTo>
                  <a:pt x="776" y="314"/>
                </a:lnTo>
                <a:lnTo>
                  <a:pt x="783" y="309"/>
                </a:lnTo>
                <a:lnTo>
                  <a:pt x="789" y="307"/>
                </a:lnTo>
                <a:lnTo>
                  <a:pt x="792" y="306"/>
                </a:lnTo>
                <a:lnTo>
                  <a:pt x="795" y="305"/>
                </a:lnTo>
                <a:lnTo>
                  <a:pt x="801" y="306"/>
                </a:lnTo>
                <a:lnTo>
                  <a:pt x="803" y="307"/>
                </a:lnTo>
                <a:lnTo>
                  <a:pt x="806" y="310"/>
                </a:lnTo>
                <a:lnTo>
                  <a:pt x="808" y="312"/>
                </a:lnTo>
                <a:lnTo>
                  <a:pt x="810" y="316"/>
                </a:lnTo>
                <a:lnTo>
                  <a:pt x="812" y="320"/>
                </a:lnTo>
                <a:lnTo>
                  <a:pt x="814" y="326"/>
                </a:lnTo>
                <a:lnTo>
                  <a:pt x="814" y="522"/>
                </a:lnTo>
                <a:lnTo>
                  <a:pt x="544" y="522"/>
                </a:lnTo>
                <a:lnTo>
                  <a:pt x="533" y="518"/>
                </a:lnTo>
                <a:lnTo>
                  <a:pt x="529" y="516"/>
                </a:lnTo>
                <a:lnTo>
                  <a:pt x="526" y="514"/>
                </a:lnTo>
                <a:lnTo>
                  <a:pt x="524" y="512"/>
                </a:lnTo>
                <a:lnTo>
                  <a:pt x="523" y="509"/>
                </a:lnTo>
                <a:lnTo>
                  <a:pt x="522" y="506"/>
                </a:lnTo>
                <a:lnTo>
                  <a:pt x="521" y="504"/>
                </a:lnTo>
                <a:lnTo>
                  <a:pt x="522" y="501"/>
                </a:lnTo>
                <a:lnTo>
                  <a:pt x="523" y="498"/>
                </a:lnTo>
                <a:lnTo>
                  <a:pt x="525" y="492"/>
                </a:lnTo>
                <a:lnTo>
                  <a:pt x="530" y="485"/>
                </a:lnTo>
                <a:lnTo>
                  <a:pt x="534" y="479"/>
                </a:lnTo>
                <a:lnTo>
                  <a:pt x="540" y="471"/>
                </a:lnTo>
                <a:lnTo>
                  <a:pt x="546" y="464"/>
                </a:lnTo>
                <a:lnTo>
                  <a:pt x="551" y="456"/>
                </a:lnTo>
                <a:lnTo>
                  <a:pt x="554" y="448"/>
                </a:lnTo>
                <a:lnTo>
                  <a:pt x="557" y="439"/>
                </a:lnTo>
                <a:lnTo>
                  <a:pt x="557" y="435"/>
                </a:lnTo>
                <a:lnTo>
                  <a:pt x="557" y="430"/>
                </a:lnTo>
                <a:lnTo>
                  <a:pt x="557" y="426"/>
                </a:lnTo>
                <a:lnTo>
                  <a:pt x="555" y="422"/>
                </a:lnTo>
                <a:lnTo>
                  <a:pt x="554" y="418"/>
                </a:lnTo>
                <a:lnTo>
                  <a:pt x="551" y="413"/>
                </a:lnTo>
                <a:lnTo>
                  <a:pt x="544" y="405"/>
                </a:lnTo>
                <a:lnTo>
                  <a:pt x="540" y="402"/>
                </a:lnTo>
                <a:lnTo>
                  <a:pt x="536" y="398"/>
                </a:lnTo>
                <a:lnTo>
                  <a:pt x="527" y="393"/>
                </a:lnTo>
                <a:lnTo>
                  <a:pt x="522" y="390"/>
                </a:lnTo>
                <a:lnTo>
                  <a:pt x="518" y="388"/>
                </a:lnTo>
                <a:lnTo>
                  <a:pt x="508" y="385"/>
                </a:lnTo>
                <a:lnTo>
                  <a:pt x="503" y="383"/>
                </a:lnTo>
                <a:lnTo>
                  <a:pt x="497" y="382"/>
                </a:lnTo>
                <a:lnTo>
                  <a:pt x="487" y="381"/>
                </a:lnTo>
                <a:lnTo>
                  <a:pt x="476" y="381"/>
                </a:lnTo>
                <a:lnTo>
                  <a:pt x="465" y="381"/>
                </a:lnTo>
                <a:lnTo>
                  <a:pt x="455" y="383"/>
                </a:lnTo>
                <a:lnTo>
                  <a:pt x="445" y="386"/>
                </a:lnTo>
                <a:lnTo>
                  <a:pt x="440" y="388"/>
                </a:lnTo>
                <a:lnTo>
                  <a:pt x="435" y="390"/>
                </a:lnTo>
                <a:lnTo>
                  <a:pt x="426" y="394"/>
                </a:lnTo>
                <a:lnTo>
                  <a:pt x="422" y="397"/>
                </a:lnTo>
                <a:lnTo>
                  <a:pt x="418" y="400"/>
                </a:lnTo>
                <a:lnTo>
                  <a:pt x="411" y="407"/>
                </a:lnTo>
                <a:lnTo>
                  <a:pt x="408" y="410"/>
                </a:lnTo>
                <a:lnTo>
                  <a:pt x="405" y="414"/>
                </a:lnTo>
                <a:lnTo>
                  <a:pt x="402" y="419"/>
                </a:lnTo>
                <a:lnTo>
                  <a:pt x="400" y="423"/>
                </a:lnTo>
                <a:lnTo>
                  <a:pt x="399" y="428"/>
                </a:lnTo>
                <a:lnTo>
                  <a:pt x="398" y="432"/>
                </a:lnTo>
                <a:lnTo>
                  <a:pt x="398" y="437"/>
                </a:lnTo>
                <a:lnTo>
                  <a:pt x="399" y="441"/>
                </a:lnTo>
                <a:lnTo>
                  <a:pt x="399" y="446"/>
                </a:lnTo>
                <a:lnTo>
                  <a:pt x="401" y="450"/>
                </a:lnTo>
                <a:lnTo>
                  <a:pt x="404" y="458"/>
                </a:lnTo>
                <a:lnTo>
                  <a:pt x="408" y="466"/>
                </a:lnTo>
                <a:lnTo>
                  <a:pt x="413" y="473"/>
                </a:lnTo>
                <a:lnTo>
                  <a:pt x="419" y="480"/>
                </a:lnTo>
                <a:lnTo>
                  <a:pt x="423" y="486"/>
                </a:lnTo>
                <a:lnTo>
                  <a:pt x="427" y="492"/>
                </a:lnTo>
                <a:lnTo>
                  <a:pt x="430" y="498"/>
                </a:lnTo>
                <a:lnTo>
                  <a:pt x="431" y="501"/>
                </a:lnTo>
                <a:lnTo>
                  <a:pt x="431" y="504"/>
                </a:lnTo>
                <a:lnTo>
                  <a:pt x="431" y="506"/>
                </a:lnTo>
                <a:lnTo>
                  <a:pt x="430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0" y="518"/>
                </a:lnTo>
                <a:lnTo>
                  <a:pt x="415" y="520"/>
                </a:lnTo>
                <a:lnTo>
                  <a:pt x="410" y="522"/>
                </a:lnTo>
                <a:lnTo>
                  <a:pt x="142" y="522"/>
                </a:lnTo>
                <a:lnTo>
                  <a:pt x="142" y="32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113592" y="1900574"/>
            <a:ext cx="3388061" cy="3210983"/>
          </a:xfrm>
          <a:custGeom>
            <a:avLst/>
            <a:gdLst>
              <a:gd name="T0" fmla="*/ 388 w 818"/>
              <a:gd name="T1" fmla="*/ 673 h 807"/>
              <a:gd name="T2" fmla="*/ 383 w 818"/>
              <a:gd name="T3" fmla="*/ 683 h 807"/>
              <a:gd name="T4" fmla="*/ 391 w 818"/>
              <a:gd name="T5" fmla="*/ 702 h 807"/>
              <a:gd name="T6" fmla="*/ 411 w 818"/>
              <a:gd name="T7" fmla="*/ 731 h 807"/>
              <a:gd name="T8" fmla="*/ 417 w 818"/>
              <a:gd name="T9" fmla="*/ 757 h 807"/>
              <a:gd name="T10" fmla="*/ 411 w 818"/>
              <a:gd name="T11" fmla="*/ 774 h 807"/>
              <a:gd name="T12" fmla="*/ 388 w 818"/>
              <a:gd name="T13" fmla="*/ 795 h 807"/>
              <a:gd name="T14" fmla="*/ 364 w 818"/>
              <a:gd name="T15" fmla="*/ 804 h 807"/>
              <a:gd name="T16" fmla="*/ 327 w 818"/>
              <a:gd name="T17" fmla="*/ 806 h 807"/>
              <a:gd name="T18" fmla="*/ 295 w 818"/>
              <a:gd name="T19" fmla="*/ 798 h 807"/>
              <a:gd name="T20" fmla="*/ 272 w 818"/>
              <a:gd name="T21" fmla="*/ 781 h 807"/>
              <a:gd name="T22" fmla="*/ 261 w 818"/>
              <a:gd name="T23" fmla="*/ 764 h 807"/>
              <a:gd name="T24" fmla="*/ 260 w 818"/>
              <a:gd name="T25" fmla="*/ 745 h 807"/>
              <a:gd name="T26" fmla="*/ 275 w 818"/>
              <a:gd name="T27" fmla="*/ 714 h 807"/>
              <a:gd name="T28" fmla="*/ 290 w 818"/>
              <a:gd name="T29" fmla="*/ 689 h 807"/>
              <a:gd name="T30" fmla="*/ 290 w 818"/>
              <a:gd name="T31" fmla="*/ 678 h 807"/>
              <a:gd name="T32" fmla="*/ 280 w 818"/>
              <a:gd name="T33" fmla="*/ 669 h 807"/>
              <a:gd name="T34" fmla="*/ 0 w 818"/>
              <a:gd name="T35" fmla="*/ 142 h 807"/>
              <a:gd name="T36" fmla="*/ 284 w 818"/>
              <a:gd name="T37" fmla="*/ 136 h 807"/>
              <a:gd name="T38" fmla="*/ 291 w 818"/>
              <a:gd name="T39" fmla="*/ 126 h 807"/>
              <a:gd name="T40" fmla="*/ 289 w 818"/>
              <a:gd name="T41" fmla="*/ 115 h 807"/>
              <a:gd name="T42" fmla="*/ 275 w 818"/>
              <a:gd name="T43" fmla="*/ 93 h 807"/>
              <a:gd name="T44" fmla="*/ 261 w 818"/>
              <a:gd name="T45" fmla="*/ 66 h 807"/>
              <a:gd name="T46" fmla="*/ 260 w 818"/>
              <a:gd name="T47" fmla="*/ 48 h 807"/>
              <a:gd name="T48" fmla="*/ 269 w 818"/>
              <a:gd name="T49" fmla="*/ 30 h 807"/>
              <a:gd name="T50" fmla="*/ 287 w 818"/>
              <a:gd name="T51" fmla="*/ 14 h 807"/>
              <a:gd name="T52" fmla="*/ 315 w 818"/>
              <a:gd name="T53" fmla="*/ 3 h 807"/>
              <a:gd name="T54" fmla="*/ 359 w 818"/>
              <a:gd name="T55" fmla="*/ 2 h 807"/>
              <a:gd name="T56" fmla="*/ 388 w 818"/>
              <a:gd name="T57" fmla="*/ 12 h 807"/>
              <a:gd name="T58" fmla="*/ 404 w 818"/>
              <a:gd name="T59" fmla="*/ 25 h 807"/>
              <a:gd name="T60" fmla="*/ 416 w 818"/>
              <a:gd name="T61" fmla="*/ 42 h 807"/>
              <a:gd name="T62" fmla="*/ 417 w 818"/>
              <a:gd name="T63" fmla="*/ 59 h 807"/>
              <a:gd name="T64" fmla="*/ 406 w 818"/>
              <a:gd name="T65" fmla="*/ 84 h 807"/>
              <a:gd name="T66" fmla="*/ 385 w 818"/>
              <a:gd name="T67" fmla="*/ 115 h 807"/>
              <a:gd name="T68" fmla="*/ 383 w 818"/>
              <a:gd name="T69" fmla="*/ 127 h 807"/>
              <a:gd name="T70" fmla="*/ 391 w 818"/>
              <a:gd name="T71" fmla="*/ 136 h 807"/>
              <a:gd name="T72" fmla="*/ 677 w 818"/>
              <a:gd name="T73" fmla="*/ 142 h 807"/>
              <a:gd name="T74" fmla="*/ 683 w 818"/>
              <a:gd name="T75" fmla="*/ 349 h 807"/>
              <a:gd name="T76" fmla="*/ 692 w 818"/>
              <a:gd name="T77" fmla="*/ 356 h 807"/>
              <a:gd name="T78" fmla="*/ 707 w 818"/>
              <a:gd name="T79" fmla="*/ 352 h 807"/>
              <a:gd name="T80" fmla="*/ 742 w 818"/>
              <a:gd name="T81" fmla="*/ 330 h 807"/>
              <a:gd name="T82" fmla="*/ 762 w 818"/>
              <a:gd name="T83" fmla="*/ 324 h 807"/>
              <a:gd name="T84" fmla="*/ 780 w 818"/>
              <a:gd name="T85" fmla="*/ 328 h 807"/>
              <a:gd name="T86" fmla="*/ 795 w 818"/>
              <a:gd name="T87" fmla="*/ 340 h 807"/>
              <a:gd name="T88" fmla="*/ 811 w 818"/>
              <a:gd name="T89" fmla="*/ 366 h 807"/>
              <a:gd name="T90" fmla="*/ 818 w 818"/>
              <a:gd name="T91" fmla="*/ 396 h 807"/>
              <a:gd name="T92" fmla="*/ 814 w 818"/>
              <a:gd name="T93" fmla="*/ 434 h 807"/>
              <a:gd name="T94" fmla="*/ 803 w 818"/>
              <a:gd name="T95" fmla="*/ 458 h 807"/>
              <a:gd name="T96" fmla="*/ 790 w 818"/>
              <a:gd name="T97" fmla="*/ 474 h 807"/>
              <a:gd name="T98" fmla="*/ 773 w 818"/>
              <a:gd name="T99" fmla="*/ 482 h 807"/>
              <a:gd name="T100" fmla="*/ 752 w 818"/>
              <a:gd name="T101" fmla="*/ 480 h 807"/>
              <a:gd name="T102" fmla="*/ 714 w 818"/>
              <a:gd name="T103" fmla="*/ 455 h 807"/>
              <a:gd name="T104" fmla="*/ 699 w 818"/>
              <a:gd name="T105" fmla="*/ 448 h 807"/>
              <a:gd name="T106" fmla="*/ 687 w 818"/>
              <a:gd name="T107" fmla="*/ 450 h 807"/>
              <a:gd name="T108" fmla="*/ 679 w 818"/>
              <a:gd name="T109" fmla="*/ 464 h 80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8"/>
              <a:gd name="T166" fmla="*/ 0 h 807"/>
              <a:gd name="T167" fmla="*/ 818 w 818"/>
              <a:gd name="T168" fmla="*/ 807 h 80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8" h="807">
                <a:moveTo>
                  <a:pt x="405" y="665"/>
                </a:moveTo>
                <a:lnTo>
                  <a:pt x="395" y="669"/>
                </a:lnTo>
                <a:lnTo>
                  <a:pt x="391" y="671"/>
                </a:lnTo>
                <a:lnTo>
                  <a:pt x="388" y="673"/>
                </a:lnTo>
                <a:lnTo>
                  <a:pt x="385" y="676"/>
                </a:lnTo>
                <a:lnTo>
                  <a:pt x="384" y="678"/>
                </a:lnTo>
                <a:lnTo>
                  <a:pt x="383" y="681"/>
                </a:lnTo>
                <a:lnTo>
                  <a:pt x="383" y="683"/>
                </a:lnTo>
                <a:lnTo>
                  <a:pt x="383" y="686"/>
                </a:lnTo>
                <a:lnTo>
                  <a:pt x="384" y="689"/>
                </a:lnTo>
                <a:lnTo>
                  <a:pt x="387" y="695"/>
                </a:lnTo>
                <a:lnTo>
                  <a:pt x="391" y="702"/>
                </a:lnTo>
                <a:lnTo>
                  <a:pt x="395" y="709"/>
                </a:lnTo>
                <a:lnTo>
                  <a:pt x="401" y="716"/>
                </a:lnTo>
                <a:lnTo>
                  <a:pt x="406" y="723"/>
                </a:lnTo>
                <a:lnTo>
                  <a:pt x="411" y="731"/>
                </a:lnTo>
                <a:lnTo>
                  <a:pt x="415" y="739"/>
                </a:lnTo>
                <a:lnTo>
                  <a:pt x="417" y="747"/>
                </a:lnTo>
                <a:lnTo>
                  <a:pt x="417" y="753"/>
                </a:lnTo>
                <a:lnTo>
                  <a:pt x="417" y="757"/>
                </a:lnTo>
                <a:lnTo>
                  <a:pt x="417" y="761"/>
                </a:lnTo>
                <a:lnTo>
                  <a:pt x="416" y="766"/>
                </a:lnTo>
                <a:lnTo>
                  <a:pt x="414" y="770"/>
                </a:lnTo>
                <a:lnTo>
                  <a:pt x="411" y="774"/>
                </a:lnTo>
                <a:lnTo>
                  <a:pt x="404" y="782"/>
                </a:lnTo>
                <a:lnTo>
                  <a:pt x="401" y="786"/>
                </a:lnTo>
                <a:lnTo>
                  <a:pt x="397" y="789"/>
                </a:lnTo>
                <a:lnTo>
                  <a:pt x="388" y="795"/>
                </a:lnTo>
                <a:lnTo>
                  <a:pt x="384" y="797"/>
                </a:lnTo>
                <a:lnTo>
                  <a:pt x="379" y="799"/>
                </a:lnTo>
                <a:lnTo>
                  <a:pt x="369" y="803"/>
                </a:lnTo>
                <a:lnTo>
                  <a:pt x="364" y="804"/>
                </a:lnTo>
                <a:lnTo>
                  <a:pt x="359" y="805"/>
                </a:lnTo>
                <a:lnTo>
                  <a:pt x="348" y="807"/>
                </a:lnTo>
                <a:lnTo>
                  <a:pt x="337" y="807"/>
                </a:lnTo>
                <a:lnTo>
                  <a:pt x="327" y="806"/>
                </a:lnTo>
                <a:lnTo>
                  <a:pt x="315" y="804"/>
                </a:lnTo>
                <a:lnTo>
                  <a:pt x="305" y="801"/>
                </a:lnTo>
                <a:lnTo>
                  <a:pt x="300" y="800"/>
                </a:lnTo>
                <a:lnTo>
                  <a:pt x="295" y="798"/>
                </a:lnTo>
                <a:lnTo>
                  <a:pt x="287" y="793"/>
                </a:lnTo>
                <a:lnTo>
                  <a:pt x="282" y="790"/>
                </a:lnTo>
                <a:lnTo>
                  <a:pt x="279" y="787"/>
                </a:lnTo>
                <a:lnTo>
                  <a:pt x="272" y="781"/>
                </a:lnTo>
                <a:lnTo>
                  <a:pt x="269" y="777"/>
                </a:lnTo>
                <a:lnTo>
                  <a:pt x="266" y="773"/>
                </a:lnTo>
                <a:lnTo>
                  <a:pt x="263" y="769"/>
                </a:lnTo>
                <a:lnTo>
                  <a:pt x="261" y="764"/>
                </a:lnTo>
                <a:lnTo>
                  <a:pt x="260" y="760"/>
                </a:lnTo>
                <a:lnTo>
                  <a:pt x="260" y="755"/>
                </a:lnTo>
                <a:lnTo>
                  <a:pt x="259" y="751"/>
                </a:lnTo>
                <a:lnTo>
                  <a:pt x="260" y="745"/>
                </a:lnTo>
                <a:lnTo>
                  <a:pt x="262" y="737"/>
                </a:lnTo>
                <a:lnTo>
                  <a:pt x="265" y="729"/>
                </a:lnTo>
                <a:lnTo>
                  <a:pt x="270" y="722"/>
                </a:lnTo>
                <a:lnTo>
                  <a:pt x="275" y="714"/>
                </a:lnTo>
                <a:lnTo>
                  <a:pt x="279" y="707"/>
                </a:lnTo>
                <a:lnTo>
                  <a:pt x="284" y="701"/>
                </a:lnTo>
                <a:lnTo>
                  <a:pt x="288" y="695"/>
                </a:lnTo>
                <a:lnTo>
                  <a:pt x="290" y="689"/>
                </a:lnTo>
                <a:lnTo>
                  <a:pt x="291" y="686"/>
                </a:lnTo>
                <a:lnTo>
                  <a:pt x="291" y="683"/>
                </a:lnTo>
                <a:lnTo>
                  <a:pt x="291" y="681"/>
                </a:lnTo>
                <a:lnTo>
                  <a:pt x="290" y="678"/>
                </a:lnTo>
                <a:lnTo>
                  <a:pt x="289" y="676"/>
                </a:lnTo>
                <a:lnTo>
                  <a:pt x="287" y="673"/>
                </a:lnTo>
                <a:lnTo>
                  <a:pt x="284" y="671"/>
                </a:lnTo>
                <a:lnTo>
                  <a:pt x="280" y="669"/>
                </a:lnTo>
                <a:lnTo>
                  <a:pt x="276" y="667"/>
                </a:lnTo>
                <a:lnTo>
                  <a:pt x="270" y="665"/>
                </a:lnTo>
                <a:lnTo>
                  <a:pt x="0" y="665"/>
                </a:lnTo>
                <a:lnTo>
                  <a:pt x="0" y="142"/>
                </a:lnTo>
                <a:lnTo>
                  <a:pt x="270" y="142"/>
                </a:lnTo>
                <a:lnTo>
                  <a:pt x="276" y="140"/>
                </a:lnTo>
                <a:lnTo>
                  <a:pt x="280" y="138"/>
                </a:lnTo>
                <a:lnTo>
                  <a:pt x="284" y="136"/>
                </a:lnTo>
                <a:lnTo>
                  <a:pt x="287" y="134"/>
                </a:lnTo>
                <a:lnTo>
                  <a:pt x="289" y="131"/>
                </a:lnTo>
                <a:lnTo>
                  <a:pt x="290" y="129"/>
                </a:lnTo>
                <a:lnTo>
                  <a:pt x="291" y="126"/>
                </a:lnTo>
                <a:lnTo>
                  <a:pt x="291" y="124"/>
                </a:lnTo>
                <a:lnTo>
                  <a:pt x="291" y="121"/>
                </a:lnTo>
                <a:lnTo>
                  <a:pt x="290" y="118"/>
                </a:lnTo>
                <a:lnTo>
                  <a:pt x="289" y="115"/>
                </a:lnTo>
                <a:lnTo>
                  <a:pt x="288" y="113"/>
                </a:lnTo>
                <a:lnTo>
                  <a:pt x="284" y="106"/>
                </a:lnTo>
                <a:lnTo>
                  <a:pt x="279" y="100"/>
                </a:lnTo>
                <a:lnTo>
                  <a:pt x="275" y="93"/>
                </a:lnTo>
                <a:lnTo>
                  <a:pt x="270" y="86"/>
                </a:lnTo>
                <a:lnTo>
                  <a:pt x="265" y="78"/>
                </a:lnTo>
                <a:lnTo>
                  <a:pt x="262" y="70"/>
                </a:lnTo>
                <a:lnTo>
                  <a:pt x="261" y="66"/>
                </a:lnTo>
                <a:lnTo>
                  <a:pt x="260" y="61"/>
                </a:lnTo>
                <a:lnTo>
                  <a:pt x="259" y="56"/>
                </a:lnTo>
                <a:lnTo>
                  <a:pt x="260" y="52"/>
                </a:lnTo>
                <a:lnTo>
                  <a:pt x="260" y="48"/>
                </a:lnTo>
                <a:lnTo>
                  <a:pt x="261" y="43"/>
                </a:lnTo>
                <a:lnTo>
                  <a:pt x="263" y="39"/>
                </a:lnTo>
                <a:lnTo>
                  <a:pt x="266" y="34"/>
                </a:lnTo>
                <a:lnTo>
                  <a:pt x="269" y="30"/>
                </a:lnTo>
                <a:lnTo>
                  <a:pt x="272" y="26"/>
                </a:lnTo>
                <a:lnTo>
                  <a:pt x="275" y="23"/>
                </a:lnTo>
                <a:lnTo>
                  <a:pt x="279" y="20"/>
                </a:lnTo>
                <a:lnTo>
                  <a:pt x="287" y="14"/>
                </a:lnTo>
                <a:lnTo>
                  <a:pt x="295" y="9"/>
                </a:lnTo>
                <a:lnTo>
                  <a:pt x="300" y="7"/>
                </a:lnTo>
                <a:lnTo>
                  <a:pt x="305" y="6"/>
                </a:lnTo>
                <a:lnTo>
                  <a:pt x="315" y="3"/>
                </a:lnTo>
                <a:lnTo>
                  <a:pt x="327" y="1"/>
                </a:lnTo>
                <a:lnTo>
                  <a:pt x="337" y="0"/>
                </a:lnTo>
                <a:lnTo>
                  <a:pt x="348" y="1"/>
                </a:lnTo>
                <a:lnTo>
                  <a:pt x="359" y="2"/>
                </a:lnTo>
                <a:lnTo>
                  <a:pt x="369" y="4"/>
                </a:lnTo>
                <a:lnTo>
                  <a:pt x="379" y="8"/>
                </a:lnTo>
                <a:lnTo>
                  <a:pt x="384" y="10"/>
                </a:lnTo>
                <a:lnTo>
                  <a:pt x="388" y="12"/>
                </a:lnTo>
                <a:lnTo>
                  <a:pt x="393" y="15"/>
                </a:lnTo>
                <a:lnTo>
                  <a:pt x="397" y="18"/>
                </a:lnTo>
                <a:lnTo>
                  <a:pt x="401" y="21"/>
                </a:lnTo>
                <a:lnTo>
                  <a:pt x="404" y="25"/>
                </a:lnTo>
                <a:lnTo>
                  <a:pt x="408" y="29"/>
                </a:lnTo>
                <a:lnTo>
                  <a:pt x="411" y="33"/>
                </a:lnTo>
                <a:lnTo>
                  <a:pt x="414" y="37"/>
                </a:lnTo>
                <a:lnTo>
                  <a:pt x="416" y="42"/>
                </a:lnTo>
                <a:lnTo>
                  <a:pt x="417" y="46"/>
                </a:lnTo>
                <a:lnTo>
                  <a:pt x="417" y="50"/>
                </a:lnTo>
                <a:lnTo>
                  <a:pt x="417" y="55"/>
                </a:lnTo>
                <a:lnTo>
                  <a:pt x="417" y="59"/>
                </a:lnTo>
                <a:lnTo>
                  <a:pt x="415" y="68"/>
                </a:lnTo>
                <a:lnTo>
                  <a:pt x="413" y="72"/>
                </a:lnTo>
                <a:lnTo>
                  <a:pt x="411" y="76"/>
                </a:lnTo>
                <a:lnTo>
                  <a:pt x="406" y="84"/>
                </a:lnTo>
                <a:lnTo>
                  <a:pt x="395" y="99"/>
                </a:lnTo>
                <a:lnTo>
                  <a:pt x="391" y="105"/>
                </a:lnTo>
                <a:lnTo>
                  <a:pt x="387" y="112"/>
                </a:lnTo>
                <a:lnTo>
                  <a:pt x="385" y="115"/>
                </a:lnTo>
                <a:lnTo>
                  <a:pt x="384" y="118"/>
                </a:lnTo>
                <a:lnTo>
                  <a:pt x="383" y="121"/>
                </a:lnTo>
                <a:lnTo>
                  <a:pt x="383" y="124"/>
                </a:lnTo>
                <a:lnTo>
                  <a:pt x="383" y="127"/>
                </a:lnTo>
                <a:lnTo>
                  <a:pt x="384" y="129"/>
                </a:lnTo>
                <a:lnTo>
                  <a:pt x="385" y="132"/>
                </a:lnTo>
                <a:lnTo>
                  <a:pt x="388" y="134"/>
                </a:lnTo>
                <a:lnTo>
                  <a:pt x="391" y="136"/>
                </a:lnTo>
                <a:lnTo>
                  <a:pt x="395" y="138"/>
                </a:lnTo>
                <a:lnTo>
                  <a:pt x="399" y="140"/>
                </a:lnTo>
                <a:lnTo>
                  <a:pt x="405" y="142"/>
                </a:lnTo>
                <a:lnTo>
                  <a:pt x="677" y="142"/>
                </a:lnTo>
                <a:lnTo>
                  <a:pt x="677" y="336"/>
                </a:lnTo>
                <a:lnTo>
                  <a:pt x="679" y="341"/>
                </a:lnTo>
                <a:lnTo>
                  <a:pt x="681" y="345"/>
                </a:lnTo>
                <a:lnTo>
                  <a:pt x="683" y="349"/>
                </a:lnTo>
                <a:lnTo>
                  <a:pt x="685" y="352"/>
                </a:lnTo>
                <a:lnTo>
                  <a:pt x="687" y="354"/>
                </a:lnTo>
                <a:lnTo>
                  <a:pt x="690" y="355"/>
                </a:lnTo>
                <a:lnTo>
                  <a:pt x="692" y="356"/>
                </a:lnTo>
                <a:lnTo>
                  <a:pt x="695" y="356"/>
                </a:lnTo>
                <a:lnTo>
                  <a:pt x="699" y="356"/>
                </a:lnTo>
                <a:lnTo>
                  <a:pt x="701" y="355"/>
                </a:lnTo>
                <a:lnTo>
                  <a:pt x="707" y="352"/>
                </a:lnTo>
                <a:lnTo>
                  <a:pt x="713" y="348"/>
                </a:lnTo>
                <a:lnTo>
                  <a:pt x="720" y="344"/>
                </a:lnTo>
                <a:lnTo>
                  <a:pt x="734" y="334"/>
                </a:lnTo>
                <a:lnTo>
                  <a:pt x="742" y="330"/>
                </a:lnTo>
                <a:lnTo>
                  <a:pt x="750" y="327"/>
                </a:lnTo>
                <a:lnTo>
                  <a:pt x="754" y="325"/>
                </a:lnTo>
                <a:lnTo>
                  <a:pt x="758" y="324"/>
                </a:lnTo>
                <a:lnTo>
                  <a:pt x="762" y="324"/>
                </a:lnTo>
                <a:lnTo>
                  <a:pt x="766" y="324"/>
                </a:lnTo>
                <a:lnTo>
                  <a:pt x="771" y="325"/>
                </a:lnTo>
                <a:lnTo>
                  <a:pt x="775" y="326"/>
                </a:lnTo>
                <a:lnTo>
                  <a:pt x="780" y="328"/>
                </a:lnTo>
                <a:lnTo>
                  <a:pt x="785" y="331"/>
                </a:lnTo>
                <a:lnTo>
                  <a:pt x="788" y="333"/>
                </a:lnTo>
                <a:lnTo>
                  <a:pt x="792" y="336"/>
                </a:lnTo>
                <a:lnTo>
                  <a:pt x="795" y="340"/>
                </a:lnTo>
                <a:lnTo>
                  <a:pt x="799" y="343"/>
                </a:lnTo>
                <a:lnTo>
                  <a:pt x="804" y="351"/>
                </a:lnTo>
                <a:lnTo>
                  <a:pt x="809" y="361"/>
                </a:lnTo>
                <a:lnTo>
                  <a:pt x="811" y="366"/>
                </a:lnTo>
                <a:lnTo>
                  <a:pt x="813" y="371"/>
                </a:lnTo>
                <a:lnTo>
                  <a:pt x="815" y="381"/>
                </a:lnTo>
                <a:lnTo>
                  <a:pt x="817" y="391"/>
                </a:lnTo>
                <a:lnTo>
                  <a:pt x="818" y="396"/>
                </a:lnTo>
                <a:lnTo>
                  <a:pt x="818" y="402"/>
                </a:lnTo>
                <a:lnTo>
                  <a:pt x="818" y="413"/>
                </a:lnTo>
                <a:lnTo>
                  <a:pt x="816" y="423"/>
                </a:lnTo>
                <a:lnTo>
                  <a:pt x="814" y="434"/>
                </a:lnTo>
                <a:lnTo>
                  <a:pt x="811" y="444"/>
                </a:lnTo>
                <a:lnTo>
                  <a:pt x="809" y="448"/>
                </a:lnTo>
                <a:lnTo>
                  <a:pt x="806" y="453"/>
                </a:lnTo>
                <a:lnTo>
                  <a:pt x="803" y="458"/>
                </a:lnTo>
                <a:lnTo>
                  <a:pt x="800" y="462"/>
                </a:lnTo>
                <a:lnTo>
                  <a:pt x="797" y="466"/>
                </a:lnTo>
                <a:lnTo>
                  <a:pt x="794" y="470"/>
                </a:lnTo>
                <a:lnTo>
                  <a:pt x="790" y="474"/>
                </a:lnTo>
                <a:lnTo>
                  <a:pt x="786" y="477"/>
                </a:lnTo>
                <a:lnTo>
                  <a:pt x="781" y="479"/>
                </a:lnTo>
                <a:lnTo>
                  <a:pt x="777" y="481"/>
                </a:lnTo>
                <a:lnTo>
                  <a:pt x="773" y="482"/>
                </a:lnTo>
                <a:lnTo>
                  <a:pt x="768" y="483"/>
                </a:lnTo>
                <a:lnTo>
                  <a:pt x="764" y="483"/>
                </a:lnTo>
                <a:lnTo>
                  <a:pt x="760" y="483"/>
                </a:lnTo>
                <a:lnTo>
                  <a:pt x="752" y="480"/>
                </a:lnTo>
                <a:lnTo>
                  <a:pt x="744" y="477"/>
                </a:lnTo>
                <a:lnTo>
                  <a:pt x="736" y="472"/>
                </a:lnTo>
                <a:lnTo>
                  <a:pt x="721" y="461"/>
                </a:lnTo>
                <a:lnTo>
                  <a:pt x="714" y="455"/>
                </a:lnTo>
                <a:lnTo>
                  <a:pt x="708" y="451"/>
                </a:lnTo>
                <a:lnTo>
                  <a:pt x="705" y="450"/>
                </a:lnTo>
                <a:lnTo>
                  <a:pt x="702" y="448"/>
                </a:lnTo>
                <a:lnTo>
                  <a:pt x="699" y="448"/>
                </a:lnTo>
                <a:lnTo>
                  <a:pt x="695" y="447"/>
                </a:lnTo>
                <a:lnTo>
                  <a:pt x="692" y="448"/>
                </a:lnTo>
                <a:lnTo>
                  <a:pt x="690" y="448"/>
                </a:lnTo>
                <a:lnTo>
                  <a:pt x="687" y="450"/>
                </a:lnTo>
                <a:lnTo>
                  <a:pt x="685" y="452"/>
                </a:lnTo>
                <a:lnTo>
                  <a:pt x="683" y="455"/>
                </a:lnTo>
                <a:lnTo>
                  <a:pt x="681" y="459"/>
                </a:lnTo>
                <a:lnTo>
                  <a:pt x="679" y="464"/>
                </a:lnTo>
                <a:lnTo>
                  <a:pt x="677" y="469"/>
                </a:lnTo>
                <a:lnTo>
                  <a:pt x="677" y="665"/>
                </a:lnTo>
                <a:lnTo>
                  <a:pt x="405" y="6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113589" y="386687"/>
            <a:ext cx="2834523" cy="2077977"/>
          </a:xfrm>
          <a:custGeom>
            <a:avLst/>
            <a:gdLst>
              <a:gd name="T0" fmla="*/ 675 w 677"/>
              <a:gd name="T1" fmla="*/ 196 h 522"/>
              <a:gd name="T2" fmla="*/ 669 w 677"/>
              <a:gd name="T3" fmla="*/ 207 h 522"/>
              <a:gd name="T4" fmla="*/ 661 w 677"/>
              <a:gd name="T5" fmla="*/ 213 h 522"/>
              <a:gd name="T6" fmla="*/ 650 w 677"/>
              <a:gd name="T7" fmla="*/ 212 h 522"/>
              <a:gd name="T8" fmla="*/ 634 w 677"/>
              <a:gd name="T9" fmla="*/ 202 h 522"/>
              <a:gd name="T10" fmla="*/ 615 w 677"/>
              <a:gd name="T11" fmla="*/ 189 h 522"/>
              <a:gd name="T12" fmla="*/ 601 w 677"/>
              <a:gd name="T13" fmla="*/ 184 h 522"/>
              <a:gd name="T14" fmla="*/ 589 w 677"/>
              <a:gd name="T15" fmla="*/ 182 h 522"/>
              <a:gd name="T16" fmla="*/ 578 w 677"/>
              <a:gd name="T17" fmla="*/ 184 h 522"/>
              <a:gd name="T18" fmla="*/ 566 w 677"/>
              <a:gd name="T19" fmla="*/ 190 h 522"/>
              <a:gd name="T20" fmla="*/ 556 w 677"/>
              <a:gd name="T21" fmla="*/ 198 h 522"/>
              <a:gd name="T22" fmla="*/ 542 w 677"/>
              <a:gd name="T23" fmla="*/ 222 h 522"/>
              <a:gd name="T24" fmla="*/ 537 w 677"/>
              <a:gd name="T25" fmla="*/ 241 h 522"/>
              <a:gd name="T26" fmla="*/ 535 w 677"/>
              <a:gd name="T27" fmla="*/ 273 h 522"/>
              <a:gd name="T28" fmla="*/ 539 w 677"/>
              <a:gd name="T29" fmla="*/ 294 h 522"/>
              <a:gd name="T30" fmla="*/ 548 w 677"/>
              <a:gd name="T31" fmla="*/ 312 h 522"/>
              <a:gd name="T32" fmla="*/ 562 w 677"/>
              <a:gd name="T33" fmla="*/ 330 h 522"/>
              <a:gd name="T34" fmla="*/ 577 w 677"/>
              <a:gd name="T35" fmla="*/ 338 h 522"/>
              <a:gd name="T36" fmla="*/ 590 w 677"/>
              <a:gd name="T37" fmla="*/ 340 h 522"/>
              <a:gd name="T38" fmla="*/ 603 w 677"/>
              <a:gd name="T39" fmla="*/ 337 h 522"/>
              <a:gd name="T40" fmla="*/ 619 w 677"/>
              <a:gd name="T41" fmla="*/ 329 h 522"/>
              <a:gd name="T42" fmla="*/ 650 w 677"/>
              <a:gd name="T43" fmla="*/ 308 h 522"/>
              <a:gd name="T44" fmla="*/ 658 w 677"/>
              <a:gd name="T45" fmla="*/ 306 h 522"/>
              <a:gd name="T46" fmla="*/ 666 w 677"/>
              <a:gd name="T47" fmla="*/ 308 h 522"/>
              <a:gd name="T48" fmla="*/ 673 w 677"/>
              <a:gd name="T49" fmla="*/ 317 h 522"/>
              <a:gd name="T50" fmla="*/ 405 w 677"/>
              <a:gd name="T51" fmla="*/ 522 h 522"/>
              <a:gd name="T52" fmla="*/ 388 w 677"/>
              <a:gd name="T53" fmla="*/ 513 h 522"/>
              <a:gd name="T54" fmla="*/ 383 w 677"/>
              <a:gd name="T55" fmla="*/ 506 h 522"/>
              <a:gd name="T56" fmla="*/ 385 w 677"/>
              <a:gd name="T57" fmla="*/ 495 h 522"/>
              <a:gd name="T58" fmla="*/ 406 w 677"/>
              <a:gd name="T59" fmla="*/ 463 h 522"/>
              <a:gd name="T60" fmla="*/ 416 w 677"/>
              <a:gd name="T61" fmla="*/ 441 h 522"/>
              <a:gd name="T62" fmla="*/ 417 w 677"/>
              <a:gd name="T63" fmla="*/ 429 h 522"/>
              <a:gd name="T64" fmla="*/ 414 w 677"/>
              <a:gd name="T65" fmla="*/ 418 h 522"/>
              <a:gd name="T66" fmla="*/ 407 w 677"/>
              <a:gd name="T67" fmla="*/ 406 h 522"/>
              <a:gd name="T68" fmla="*/ 392 w 677"/>
              <a:gd name="T69" fmla="*/ 393 h 522"/>
              <a:gd name="T70" fmla="*/ 377 w 677"/>
              <a:gd name="T71" fmla="*/ 386 h 522"/>
              <a:gd name="T72" fmla="*/ 355 w 677"/>
              <a:gd name="T73" fmla="*/ 381 h 522"/>
              <a:gd name="T74" fmla="*/ 325 w 677"/>
              <a:gd name="T75" fmla="*/ 381 h 522"/>
              <a:gd name="T76" fmla="*/ 296 w 677"/>
              <a:gd name="T77" fmla="*/ 388 h 522"/>
              <a:gd name="T78" fmla="*/ 281 w 677"/>
              <a:gd name="T79" fmla="*/ 397 h 522"/>
              <a:gd name="T80" fmla="*/ 269 w 677"/>
              <a:gd name="T81" fmla="*/ 409 h 522"/>
              <a:gd name="T82" fmla="*/ 261 w 677"/>
              <a:gd name="T83" fmla="*/ 423 h 522"/>
              <a:gd name="T84" fmla="*/ 259 w 677"/>
              <a:gd name="T85" fmla="*/ 436 h 522"/>
              <a:gd name="T86" fmla="*/ 262 w 677"/>
              <a:gd name="T87" fmla="*/ 450 h 522"/>
              <a:gd name="T88" fmla="*/ 274 w 677"/>
              <a:gd name="T89" fmla="*/ 472 h 522"/>
              <a:gd name="T90" fmla="*/ 288 w 677"/>
              <a:gd name="T91" fmla="*/ 492 h 522"/>
              <a:gd name="T92" fmla="*/ 291 w 677"/>
              <a:gd name="T93" fmla="*/ 503 h 522"/>
              <a:gd name="T94" fmla="*/ 289 w 677"/>
              <a:gd name="T95" fmla="*/ 511 h 522"/>
              <a:gd name="T96" fmla="*/ 280 w 677"/>
              <a:gd name="T97" fmla="*/ 517 h 522"/>
              <a:gd name="T98" fmla="*/ 0 w 677"/>
              <a:gd name="T99" fmla="*/ 522 h 52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77"/>
              <a:gd name="T151" fmla="*/ 0 h 522"/>
              <a:gd name="T152" fmla="*/ 677 w 677"/>
              <a:gd name="T153" fmla="*/ 522 h 52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77" h="522">
                <a:moveTo>
                  <a:pt x="677" y="0"/>
                </a:moveTo>
                <a:lnTo>
                  <a:pt x="677" y="193"/>
                </a:lnTo>
                <a:lnTo>
                  <a:pt x="675" y="196"/>
                </a:lnTo>
                <a:lnTo>
                  <a:pt x="674" y="200"/>
                </a:lnTo>
                <a:lnTo>
                  <a:pt x="671" y="205"/>
                </a:lnTo>
                <a:lnTo>
                  <a:pt x="669" y="207"/>
                </a:lnTo>
                <a:lnTo>
                  <a:pt x="668" y="209"/>
                </a:lnTo>
                <a:lnTo>
                  <a:pt x="665" y="212"/>
                </a:lnTo>
                <a:lnTo>
                  <a:pt x="661" y="213"/>
                </a:lnTo>
                <a:lnTo>
                  <a:pt x="657" y="214"/>
                </a:lnTo>
                <a:lnTo>
                  <a:pt x="654" y="213"/>
                </a:lnTo>
                <a:lnTo>
                  <a:pt x="650" y="212"/>
                </a:lnTo>
                <a:lnTo>
                  <a:pt x="646" y="210"/>
                </a:lnTo>
                <a:lnTo>
                  <a:pt x="642" y="208"/>
                </a:lnTo>
                <a:lnTo>
                  <a:pt x="634" y="202"/>
                </a:lnTo>
                <a:lnTo>
                  <a:pt x="627" y="197"/>
                </a:lnTo>
                <a:lnTo>
                  <a:pt x="620" y="192"/>
                </a:lnTo>
                <a:lnTo>
                  <a:pt x="615" y="189"/>
                </a:lnTo>
                <a:lnTo>
                  <a:pt x="610" y="187"/>
                </a:lnTo>
                <a:lnTo>
                  <a:pt x="606" y="185"/>
                </a:lnTo>
                <a:lnTo>
                  <a:pt x="601" y="184"/>
                </a:lnTo>
                <a:lnTo>
                  <a:pt x="597" y="183"/>
                </a:lnTo>
                <a:lnTo>
                  <a:pt x="593" y="182"/>
                </a:lnTo>
                <a:lnTo>
                  <a:pt x="589" y="182"/>
                </a:lnTo>
                <a:lnTo>
                  <a:pt x="586" y="183"/>
                </a:lnTo>
                <a:lnTo>
                  <a:pt x="582" y="183"/>
                </a:lnTo>
                <a:lnTo>
                  <a:pt x="578" y="184"/>
                </a:lnTo>
                <a:lnTo>
                  <a:pt x="574" y="186"/>
                </a:lnTo>
                <a:lnTo>
                  <a:pt x="569" y="188"/>
                </a:lnTo>
                <a:lnTo>
                  <a:pt x="566" y="190"/>
                </a:lnTo>
                <a:lnTo>
                  <a:pt x="562" y="192"/>
                </a:lnTo>
                <a:lnTo>
                  <a:pt x="559" y="195"/>
                </a:lnTo>
                <a:lnTo>
                  <a:pt x="556" y="198"/>
                </a:lnTo>
                <a:lnTo>
                  <a:pt x="551" y="205"/>
                </a:lnTo>
                <a:lnTo>
                  <a:pt x="546" y="213"/>
                </a:lnTo>
                <a:lnTo>
                  <a:pt x="542" y="222"/>
                </a:lnTo>
                <a:lnTo>
                  <a:pt x="539" y="231"/>
                </a:lnTo>
                <a:lnTo>
                  <a:pt x="538" y="236"/>
                </a:lnTo>
                <a:lnTo>
                  <a:pt x="537" y="241"/>
                </a:lnTo>
                <a:lnTo>
                  <a:pt x="535" y="253"/>
                </a:lnTo>
                <a:lnTo>
                  <a:pt x="535" y="263"/>
                </a:lnTo>
                <a:lnTo>
                  <a:pt x="535" y="273"/>
                </a:lnTo>
                <a:lnTo>
                  <a:pt x="536" y="279"/>
                </a:lnTo>
                <a:lnTo>
                  <a:pt x="537" y="284"/>
                </a:lnTo>
                <a:lnTo>
                  <a:pt x="539" y="294"/>
                </a:lnTo>
                <a:lnTo>
                  <a:pt x="543" y="303"/>
                </a:lnTo>
                <a:lnTo>
                  <a:pt x="545" y="308"/>
                </a:lnTo>
                <a:lnTo>
                  <a:pt x="548" y="312"/>
                </a:lnTo>
                <a:lnTo>
                  <a:pt x="552" y="319"/>
                </a:lnTo>
                <a:lnTo>
                  <a:pt x="557" y="325"/>
                </a:lnTo>
                <a:lnTo>
                  <a:pt x="562" y="330"/>
                </a:lnTo>
                <a:lnTo>
                  <a:pt x="568" y="334"/>
                </a:lnTo>
                <a:lnTo>
                  <a:pt x="573" y="337"/>
                </a:lnTo>
                <a:lnTo>
                  <a:pt x="577" y="338"/>
                </a:lnTo>
                <a:lnTo>
                  <a:pt x="582" y="340"/>
                </a:lnTo>
                <a:lnTo>
                  <a:pt x="586" y="340"/>
                </a:lnTo>
                <a:lnTo>
                  <a:pt x="590" y="340"/>
                </a:lnTo>
                <a:lnTo>
                  <a:pt x="595" y="340"/>
                </a:lnTo>
                <a:lnTo>
                  <a:pt x="599" y="339"/>
                </a:lnTo>
                <a:lnTo>
                  <a:pt x="603" y="337"/>
                </a:lnTo>
                <a:lnTo>
                  <a:pt x="607" y="336"/>
                </a:lnTo>
                <a:lnTo>
                  <a:pt x="611" y="334"/>
                </a:lnTo>
                <a:lnTo>
                  <a:pt x="619" y="329"/>
                </a:lnTo>
                <a:lnTo>
                  <a:pt x="633" y="318"/>
                </a:lnTo>
                <a:lnTo>
                  <a:pt x="647" y="309"/>
                </a:lnTo>
                <a:lnTo>
                  <a:pt x="650" y="308"/>
                </a:lnTo>
                <a:lnTo>
                  <a:pt x="653" y="307"/>
                </a:lnTo>
                <a:lnTo>
                  <a:pt x="656" y="306"/>
                </a:lnTo>
                <a:lnTo>
                  <a:pt x="658" y="306"/>
                </a:lnTo>
                <a:lnTo>
                  <a:pt x="661" y="306"/>
                </a:lnTo>
                <a:lnTo>
                  <a:pt x="664" y="307"/>
                </a:lnTo>
                <a:lnTo>
                  <a:pt x="666" y="308"/>
                </a:lnTo>
                <a:lnTo>
                  <a:pt x="668" y="310"/>
                </a:lnTo>
                <a:lnTo>
                  <a:pt x="671" y="313"/>
                </a:lnTo>
                <a:lnTo>
                  <a:pt x="673" y="317"/>
                </a:lnTo>
                <a:lnTo>
                  <a:pt x="677" y="328"/>
                </a:lnTo>
                <a:lnTo>
                  <a:pt x="677" y="522"/>
                </a:lnTo>
                <a:lnTo>
                  <a:pt x="405" y="522"/>
                </a:lnTo>
                <a:lnTo>
                  <a:pt x="398" y="519"/>
                </a:lnTo>
                <a:lnTo>
                  <a:pt x="392" y="516"/>
                </a:lnTo>
                <a:lnTo>
                  <a:pt x="388" y="513"/>
                </a:lnTo>
                <a:lnTo>
                  <a:pt x="386" y="511"/>
                </a:lnTo>
                <a:lnTo>
                  <a:pt x="385" y="510"/>
                </a:lnTo>
                <a:lnTo>
                  <a:pt x="383" y="506"/>
                </a:lnTo>
                <a:lnTo>
                  <a:pt x="383" y="502"/>
                </a:lnTo>
                <a:lnTo>
                  <a:pt x="383" y="499"/>
                </a:lnTo>
                <a:lnTo>
                  <a:pt x="385" y="495"/>
                </a:lnTo>
                <a:lnTo>
                  <a:pt x="390" y="486"/>
                </a:lnTo>
                <a:lnTo>
                  <a:pt x="396" y="477"/>
                </a:lnTo>
                <a:lnTo>
                  <a:pt x="406" y="463"/>
                </a:lnTo>
                <a:lnTo>
                  <a:pt x="411" y="456"/>
                </a:lnTo>
                <a:lnTo>
                  <a:pt x="414" y="448"/>
                </a:lnTo>
                <a:lnTo>
                  <a:pt x="416" y="441"/>
                </a:lnTo>
                <a:lnTo>
                  <a:pt x="417" y="438"/>
                </a:lnTo>
                <a:lnTo>
                  <a:pt x="417" y="435"/>
                </a:lnTo>
                <a:lnTo>
                  <a:pt x="417" y="429"/>
                </a:lnTo>
                <a:lnTo>
                  <a:pt x="416" y="422"/>
                </a:lnTo>
                <a:lnTo>
                  <a:pt x="415" y="420"/>
                </a:lnTo>
                <a:lnTo>
                  <a:pt x="414" y="418"/>
                </a:lnTo>
                <a:lnTo>
                  <a:pt x="412" y="414"/>
                </a:lnTo>
                <a:lnTo>
                  <a:pt x="410" y="410"/>
                </a:lnTo>
                <a:lnTo>
                  <a:pt x="407" y="406"/>
                </a:lnTo>
                <a:lnTo>
                  <a:pt x="404" y="402"/>
                </a:lnTo>
                <a:lnTo>
                  <a:pt x="400" y="399"/>
                </a:lnTo>
                <a:lnTo>
                  <a:pt x="392" y="393"/>
                </a:lnTo>
                <a:lnTo>
                  <a:pt x="387" y="391"/>
                </a:lnTo>
                <a:lnTo>
                  <a:pt x="382" y="388"/>
                </a:lnTo>
                <a:lnTo>
                  <a:pt x="377" y="386"/>
                </a:lnTo>
                <a:lnTo>
                  <a:pt x="372" y="385"/>
                </a:lnTo>
                <a:lnTo>
                  <a:pt x="361" y="382"/>
                </a:lnTo>
                <a:lnTo>
                  <a:pt x="355" y="381"/>
                </a:lnTo>
                <a:lnTo>
                  <a:pt x="349" y="380"/>
                </a:lnTo>
                <a:lnTo>
                  <a:pt x="337" y="380"/>
                </a:lnTo>
                <a:lnTo>
                  <a:pt x="325" y="381"/>
                </a:lnTo>
                <a:lnTo>
                  <a:pt x="313" y="383"/>
                </a:lnTo>
                <a:lnTo>
                  <a:pt x="301" y="386"/>
                </a:lnTo>
                <a:lnTo>
                  <a:pt x="296" y="388"/>
                </a:lnTo>
                <a:lnTo>
                  <a:pt x="291" y="391"/>
                </a:lnTo>
                <a:lnTo>
                  <a:pt x="286" y="394"/>
                </a:lnTo>
                <a:lnTo>
                  <a:pt x="281" y="397"/>
                </a:lnTo>
                <a:lnTo>
                  <a:pt x="277" y="400"/>
                </a:lnTo>
                <a:lnTo>
                  <a:pt x="273" y="404"/>
                </a:lnTo>
                <a:lnTo>
                  <a:pt x="269" y="409"/>
                </a:lnTo>
                <a:lnTo>
                  <a:pt x="266" y="413"/>
                </a:lnTo>
                <a:lnTo>
                  <a:pt x="263" y="418"/>
                </a:lnTo>
                <a:lnTo>
                  <a:pt x="261" y="423"/>
                </a:lnTo>
                <a:lnTo>
                  <a:pt x="260" y="427"/>
                </a:lnTo>
                <a:lnTo>
                  <a:pt x="259" y="432"/>
                </a:lnTo>
                <a:lnTo>
                  <a:pt x="259" y="436"/>
                </a:lnTo>
                <a:lnTo>
                  <a:pt x="260" y="440"/>
                </a:lnTo>
                <a:lnTo>
                  <a:pt x="260" y="445"/>
                </a:lnTo>
                <a:lnTo>
                  <a:pt x="262" y="450"/>
                </a:lnTo>
                <a:lnTo>
                  <a:pt x="265" y="457"/>
                </a:lnTo>
                <a:lnTo>
                  <a:pt x="269" y="465"/>
                </a:lnTo>
                <a:lnTo>
                  <a:pt x="274" y="472"/>
                </a:lnTo>
                <a:lnTo>
                  <a:pt x="279" y="479"/>
                </a:lnTo>
                <a:lnTo>
                  <a:pt x="284" y="486"/>
                </a:lnTo>
                <a:lnTo>
                  <a:pt x="288" y="492"/>
                </a:lnTo>
                <a:lnTo>
                  <a:pt x="290" y="498"/>
                </a:lnTo>
                <a:lnTo>
                  <a:pt x="291" y="501"/>
                </a:lnTo>
                <a:lnTo>
                  <a:pt x="291" y="503"/>
                </a:lnTo>
                <a:lnTo>
                  <a:pt x="291" y="506"/>
                </a:lnTo>
                <a:lnTo>
                  <a:pt x="290" y="508"/>
                </a:lnTo>
                <a:lnTo>
                  <a:pt x="289" y="511"/>
                </a:lnTo>
                <a:lnTo>
                  <a:pt x="286" y="513"/>
                </a:lnTo>
                <a:lnTo>
                  <a:pt x="284" y="515"/>
                </a:lnTo>
                <a:lnTo>
                  <a:pt x="280" y="517"/>
                </a:lnTo>
                <a:lnTo>
                  <a:pt x="276" y="520"/>
                </a:lnTo>
                <a:lnTo>
                  <a:pt x="270" y="521"/>
                </a:lnTo>
                <a:lnTo>
                  <a:pt x="0" y="522"/>
                </a:lnTo>
                <a:lnTo>
                  <a:pt x="0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6454" y="286603"/>
            <a:ext cx="3125337" cy="25082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защищающий права ребенка и имеющий обязательную силу для подписавших его стран, - это …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816454" y="3109345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</a:rPr>
              <a:t>Декларация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816453" y="4193411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</a:rPr>
              <a:t>Программа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816452" y="5277477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</a:rPr>
              <a:t>Конвенция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6978" y="2144672"/>
            <a:ext cx="7136780" cy="210942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Ответь на вопросы и раскрой пазлы</a:t>
            </a:r>
            <a:endParaRPr lang="ru-RU" sz="3200" b="1" dirty="0">
              <a:solidFill>
                <a:srgbClr val="7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3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2" grpId="0" animBg="1"/>
      <p:bldP spid="27" grpId="0" animBg="1"/>
      <p:bldP spid="28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0" y="386687"/>
            <a:ext cx="8443556" cy="6248400"/>
          </a:xfrm>
          <a:prstGeom prst="rect">
            <a:avLst/>
          </a:prstGeom>
        </p:spPr>
      </p:pic>
      <p:sp>
        <p:nvSpPr>
          <p:cNvPr id="14" name="Freeform 4"/>
          <p:cNvSpPr>
            <a:spLocks/>
          </p:cNvSpPr>
          <p:nvPr/>
        </p:nvSpPr>
        <p:spPr bwMode="auto">
          <a:xfrm>
            <a:off x="5727693" y="4547464"/>
            <a:ext cx="2829454" cy="2087623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5134419" y="1905394"/>
            <a:ext cx="3422728" cy="3206164"/>
          </a:xfrm>
          <a:custGeom>
            <a:avLst/>
            <a:gdLst>
              <a:gd name="T0" fmla="*/ 47 w 817"/>
              <a:gd name="T1" fmla="*/ 324 h 806"/>
              <a:gd name="T2" fmla="*/ 64 w 817"/>
              <a:gd name="T3" fmla="*/ 324 h 806"/>
              <a:gd name="T4" fmla="*/ 91 w 817"/>
              <a:gd name="T5" fmla="*/ 338 h 806"/>
              <a:gd name="T6" fmla="*/ 116 w 817"/>
              <a:gd name="T7" fmla="*/ 354 h 806"/>
              <a:gd name="T8" fmla="*/ 130 w 817"/>
              <a:gd name="T9" fmla="*/ 353 h 806"/>
              <a:gd name="T10" fmla="*/ 139 w 817"/>
              <a:gd name="T11" fmla="*/ 341 h 806"/>
              <a:gd name="T12" fmla="*/ 418 w 817"/>
              <a:gd name="T13" fmla="*/ 138 h 806"/>
              <a:gd name="T14" fmla="*/ 432 w 817"/>
              <a:gd name="T15" fmla="*/ 126 h 806"/>
              <a:gd name="T16" fmla="*/ 427 w 817"/>
              <a:gd name="T17" fmla="*/ 108 h 806"/>
              <a:gd name="T18" fmla="*/ 407 w 817"/>
              <a:gd name="T19" fmla="*/ 77 h 806"/>
              <a:gd name="T20" fmla="*/ 401 w 817"/>
              <a:gd name="T21" fmla="*/ 57 h 806"/>
              <a:gd name="T22" fmla="*/ 406 w 817"/>
              <a:gd name="T23" fmla="*/ 34 h 806"/>
              <a:gd name="T24" fmla="*/ 422 w 817"/>
              <a:gd name="T25" fmla="*/ 17 h 806"/>
              <a:gd name="T26" fmla="*/ 446 w 817"/>
              <a:gd name="T27" fmla="*/ 5 h 806"/>
              <a:gd name="T28" fmla="*/ 474 w 817"/>
              <a:gd name="T29" fmla="*/ 0 h 806"/>
              <a:gd name="T30" fmla="*/ 503 w 817"/>
              <a:gd name="T31" fmla="*/ 2 h 806"/>
              <a:gd name="T32" fmla="*/ 524 w 817"/>
              <a:gd name="T33" fmla="*/ 9 h 806"/>
              <a:gd name="T34" fmla="*/ 545 w 817"/>
              <a:gd name="T35" fmla="*/ 24 h 806"/>
              <a:gd name="T36" fmla="*/ 556 w 817"/>
              <a:gd name="T37" fmla="*/ 42 h 806"/>
              <a:gd name="T38" fmla="*/ 556 w 817"/>
              <a:gd name="T39" fmla="*/ 64 h 806"/>
              <a:gd name="T40" fmla="*/ 547 w 817"/>
              <a:gd name="T41" fmla="*/ 83 h 806"/>
              <a:gd name="T42" fmla="*/ 525 w 817"/>
              <a:gd name="T43" fmla="*/ 114 h 806"/>
              <a:gd name="T44" fmla="*/ 524 w 817"/>
              <a:gd name="T45" fmla="*/ 128 h 806"/>
              <a:gd name="T46" fmla="*/ 532 w 817"/>
              <a:gd name="T47" fmla="*/ 136 h 806"/>
              <a:gd name="T48" fmla="*/ 817 w 817"/>
              <a:gd name="T49" fmla="*/ 141 h 806"/>
              <a:gd name="T50" fmla="*/ 531 w 817"/>
              <a:gd name="T51" fmla="*/ 670 h 806"/>
              <a:gd name="T52" fmla="*/ 524 w 817"/>
              <a:gd name="T53" fmla="*/ 680 h 806"/>
              <a:gd name="T54" fmla="*/ 527 w 817"/>
              <a:gd name="T55" fmla="*/ 694 h 806"/>
              <a:gd name="T56" fmla="*/ 547 w 817"/>
              <a:gd name="T57" fmla="*/ 722 h 806"/>
              <a:gd name="T58" fmla="*/ 558 w 817"/>
              <a:gd name="T59" fmla="*/ 752 h 806"/>
              <a:gd name="T60" fmla="*/ 554 w 817"/>
              <a:gd name="T61" fmla="*/ 769 h 806"/>
              <a:gd name="T62" fmla="*/ 537 w 817"/>
              <a:gd name="T63" fmla="*/ 788 h 806"/>
              <a:gd name="T64" fmla="*/ 510 w 817"/>
              <a:gd name="T65" fmla="*/ 802 h 806"/>
              <a:gd name="T66" fmla="*/ 477 w 817"/>
              <a:gd name="T67" fmla="*/ 806 h 806"/>
              <a:gd name="T68" fmla="*/ 441 w 817"/>
              <a:gd name="T69" fmla="*/ 798 h 806"/>
              <a:gd name="T70" fmla="*/ 419 w 817"/>
              <a:gd name="T71" fmla="*/ 786 h 806"/>
              <a:gd name="T72" fmla="*/ 404 w 817"/>
              <a:gd name="T73" fmla="*/ 767 h 806"/>
              <a:gd name="T74" fmla="*/ 400 w 817"/>
              <a:gd name="T75" fmla="*/ 750 h 806"/>
              <a:gd name="T76" fmla="*/ 406 w 817"/>
              <a:gd name="T77" fmla="*/ 728 h 806"/>
              <a:gd name="T78" fmla="*/ 424 w 817"/>
              <a:gd name="T79" fmla="*/ 700 h 806"/>
              <a:gd name="T80" fmla="*/ 432 w 817"/>
              <a:gd name="T81" fmla="*/ 682 h 806"/>
              <a:gd name="T82" fmla="*/ 428 w 817"/>
              <a:gd name="T83" fmla="*/ 673 h 806"/>
              <a:gd name="T84" fmla="*/ 412 w 817"/>
              <a:gd name="T85" fmla="*/ 664 h 806"/>
              <a:gd name="T86" fmla="*/ 135 w 817"/>
              <a:gd name="T87" fmla="*/ 453 h 806"/>
              <a:gd name="T88" fmla="*/ 125 w 817"/>
              <a:gd name="T89" fmla="*/ 446 h 806"/>
              <a:gd name="T90" fmla="*/ 110 w 817"/>
              <a:gd name="T91" fmla="*/ 451 h 806"/>
              <a:gd name="T92" fmla="*/ 74 w 817"/>
              <a:gd name="T93" fmla="*/ 476 h 806"/>
              <a:gd name="T94" fmla="*/ 54 w 817"/>
              <a:gd name="T95" fmla="*/ 482 h 806"/>
              <a:gd name="T96" fmla="*/ 37 w 817"/>
              <a:gd name="T97" fmla="*/ 478 h 806"/>
              <a:gd name="T98" fmla="*/ 17 w 817"/>
              <a:gd name="T99" fmla="*/ 461 h 806"/>
              <a:gd name="T100" fmla="*/ 4 w 817"/>
              <a:gd name="T101" fmla="*/ 433 h 806"/>
              <a:gd name="T102" fmla="*/ 0 w 817"/>
              <a:gd name="T103" fmla="*/ 401 h 806"/>
              <a:gd name="T104" fmla="*/ 7 w 817"/>
              <a:gd name="T105" fmla="*/ 365 h 806"/>
              <a:gd name="T106" fmla="*/ 19 w 817"/>
              <a:gd name="T107" fmla="*/ 342 h 80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17"/>
              <a:gd name="T163" fmla="*/ 0 h 806"/>
              <a:gd name="T164" fmla="*/ 817 w 817"/>
              <a:gd name="T165" fmla="*/ 806 h 80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17" h="806">
                <a:moveTo>
                  <a:pt x="33" y="330"/>
                </a:moveTo>
                <a:lnTo>
                  <a:pt x="38" y="327"/>
                </a:lnTo>
                <a:lnTo>
                  <a:pt x="43" y="325"/>
                </a:lnTo>
                <a:lnTo>
                  <a:pt x="47" y="324"/>
                </a:lnTo>
                <a:lnTo>
                  <a:pt x="51" y="323"/>
                </a:lnTo>
                <a:lnTo>
                  <a:pt x="56" y="323"/>
                </a:lnTo>
                <a:lnTo>
                  <a:pt x="60" y="323"/>
                </a:lnTo>
                <a:lnTo>
                  <a:pt x="64" y="324"/>
                </a:lnTo>
                <a:lnTo>
                  <a:pt x="68" y="325"/>
                </a:lnTo>
                <a:lnTo>
                  <a:pt x="76" y="329"/>
                </a:lnTo>
                <a:lnTo>
                  <a:pt x="84" y="333"/>
                </a:lnTo>
                <a:lnTo>
                  <a:pt x="91" y="338"/>
                </a:lnTo>
                <a:lnTo>
                  <a:pt x="98" y="343"/>
                </a:lnTo>
                <a:lnTo>
                  <a:pt x="104" y="347"/>
                </a:lnTo>
                <a:lnTo>
                  <a:pt x="110" y="351"/>
                </a:lnTo>
                <a:lnTo>
                  <a:pt x="116" y="354"/>
                </a:lnTo>
                <a:lnTo>
                  <a:pt x="119" y="355"/>
                </a:lnTo>
                <a:lnTo>
                  <a:pt x="122" y="355"/>
                </a:lnTo>
                <a:lnTo>
                  <a:pt x="128" y="354"/>
                </a:lnTo>
                <a:lnTo>
                  <a:pt x="130" y="353"/>
                </a:lnTo>
                <a:lnTo>
                  <a:pt x="132" y="351"/>
                </a:lnTo>
                <a:lnTo>
                  <a:pt x="135" y="348"/>
                </a:lnTo>
                <a:lnTo>
                  <a:pt x="137" y="345"/>
                </a:lnTo>
                <a:lnTo>
                  <a:pt x="139" y="341"/>
                </a:lnTo>
                <a:lnTo>
                  <a:pt x="141" y="336"/>
                </a:lnTo>
                <a:lnTo>
                  <a:pt x="141" y="141"/>
                </a:lnTo>
                <a:lnTo>
                  <a:pt x="412" y="141"/>
                </a:lnTo>
                <a:lnTo>
                  <a:pt x="418" y="138"/>
                </a:lnTo>
                <a:lnTo>
                  <a:pt x="423" y="136"/>
                </a:lnTo>
                <a:lnTo>
                  <a:pt x="427" y="133"/>
                </a:lnTo>
                <a:lnTo>
                  <a:pt x="430" y="129"/>
                </a:lnTo>
                <a:lnTo>
                  <a:pt x="432" y="126"/>
                </a:lnTo>
                <a:lnTo>
                  <a:pt x="432" y="122"/>
                </a:lnTo>
                <a:lnTo>
                  <a:pt x="432" y="119"/>
                </a:lnTo>
                <a:lnTo>
                  <a:pt x="431" y="115"/>
                </a:lnTo>
                <a:lnTo>
                  <a:pt x="427" y="108"/>
                </a:lnTo>
                <a:lnTo>
                  <a:pt x="422" y="100"/>
                </a:lnTo>
                <a:lnTo>
                  <a:pt x="416" y="92"/>
                </a:lnTo>
                <a:lnTo>
                  <a:pt x="410" y="84"/>
                </a:lnTo>
                <a:lnTo>
                  <a:pt x="407" y="77"/>
                </a:lnTo>
                <a:lnTo>
                  <a:pt x="404" y="71"/>
                </a:lnTo>
                <a:lnTo>
                  <a:pt x="403" y="67"/>
                </a:lnTo>
                <a:lnTo>
                  <a:pt x="402" y="64"/>
                </a:lnTo>
                <a:lnTo>
                  <a:pt x="401" y="57"/>
                </a:lnTo>
                <a:lnTo>
                  <a:pt x="401" y="51"/>
                </a:lnTo>
                <a:lnTo>
                  <a:pt x="402" y="45"/>
                </a:lnTo>
                <a:lnTo>
                  <a:pt x="403" y="39"/>
                </a:lnTo>
                <a:lnTo>
                  <a:pt x="406" y="34"/>
                </a:lnTo>
                <a:lnTo>
                  <a:pt x="409" y="29"/>
                </a:lnTo>
                <a:lnTo>
                  <a:pt x="413" y="25"/>
                </a:lnTo>
                <a:lnTo>
                  <a:pt x="417" y="21"/>
                </a:lnTo>
                <a:lnTo>
                  <a:pt x="422" y="17"/>
                </a:lnTo>
                <a:lnTo>
                  <a:pt x="427" y="13"/>
                </a:lnTo>
                <a:lnTo>
                  <a:pt x="433" y="10"/>
                </a:lnTo>
                <a:lnTo>
                  <a:pt x="439" y="7"/>
                </a:lnTo>
                <a:lnTo>
                  <a:pt x="446" y="5"/>
                </a:lnTo>
                <a:lnTo>
                  <a:pt x="452" y="3"/>
                </a:lnTo>
                <a:lnTo>
                  <a:pt x="459" y="1"/>
                </a:lnTo>
                <a:lnTo>
                  <a:pt x="467" y="0"/>
                </a:lnTo>
                <a:lnTo>
                  <a:pt x="474" y="0"/>
                </a:lnTo>
                <a:lnTo>
                  <a:pt x="481" y="0"/>
                </a:lnTo>
                <a:lnTo>
                  <a:pt x="489" y="0"/>
                </a:lnTo>
                <a:lnTo>
                  <a:pt x="496" y="1"/>
                </a:lnTo>
                <a:lnTo>
                  <a:pt x="503" y="2"/>
                </a:lnTo>
                <a:lnTo>
                  <a:pt x="511" y="4"/>
                </a:lnTo>
                <a:lnTo>
                  <a:pt x="518" y="6"/>
                </a:lnTo>
                <a:lnTo>
                  <a:pt x="521" y="8"/>
                </a:lnTo>
                <a:lnTo>
                  <a:pt x="524" y="9"/>
                </a:lnTo>
                <a:lnTo>
                  <a:pt x="531" y="13"/>
                </a:lnTo>
                <a:lnTo>
                  <a:pt x="537" y="17"/>
                </a:lnTo>
                <a:lnTo>
                  <a:pt x="542" y="21"/>
                </a:lnTo>
                <a:lnTo>
                  <a:pt x="545" y="24"/>
                </a:lnTo>
                <a:lnTo>
                  <a:pt x="547" y="26"/>
                </a:lnTo>
                <a:lnTo>
                  <a:pt x="551" y="32"/>
                </a:lnTo>
                <a:lnTo>
                  <a:pt x="554" y="37"/>
                </a:lnTo>
                <a:lnTo>
                  <a:pt x="556" y="42"/>
                </a:lnTo>
                <a:lnTo>
                  <a:pt x="557" y="47"/>
                </a:lnTo>
                <a:lnTo>
                  <a:pt x="557" y="54"/>
                </a:lnTo>
                <a:lnTo>
                  <a:pt x="557" y="60"/>
                </a:lnTo>
                <a:lnTo>
                  <a:pt x="556" y="64"/>
                </a:lnTo>
                <a:lnTo>
                  <a:pt x="555" y="68"/>
                </a:lnTo>
                <a:lnTo>
                  <a:pt x="551" y="75"/>
                </a:lnTo>
                <a:lnTo>
                  <a:pt x="549" y="79"/>
                </a:lnTo>
                <a:lnTo>
                  <a:pt x="547" y="83"/>
                </a:lnTo>
                <a:lnTo>
                  <a:pt x="537" y="96"/>
                </a:lnTo>
                <a:lnTo>
                  <a:pt x="530" y="106"/>
                </a:lnTo>
                <a:lnTo>
                  <a:pt x="528" y="110"/>
                </a:lnTo>
                <a:lnTo>
                  <a:pt x="525" y="114"/>
                </a:lnTo>
                <a:lnTo>
                  <a:pt x="524" y="118"/>
                </a:lnTo>
                <a:lnTo>
                  <a:pt x="523" y="122"/>
                </a:lnTo>
                <a:lnTo>
                  <a:pt x="523" y="126"/>
                </a:lnTo>
                <a:lnTo>
                  <a:pt x="524" y="128"/>
                </a:lnTo>
                <a:lnTo>
                  <a:pt x="525" y="129"/>
                </a:lnTo>
                <a:lnTo>
                  <a:pt x="526" y="131"/>
                </a:lnTo>
                <a:lnTo>
                  <a:pt x="528" y="133"/>
                </a:lnTo>
                <a:lnTo>
                  <a:pt x="532" y="136"/>
                </a:lnTo>
                <a:lnTo>
                  <a:pt x="534" y="137"/>
                </a:lnTo>
                <a:lnTo>
                  <a:pt x="537" y="139"/>
                </a:lnTo>
                <a:lnTo>
                  <a:pt x="545" y="141"/>
                </a:lnTo>
                <a:lnTo>
                  <a:pt x="817" y="141"/>
                </a:lnTo>
                <a:lnTo>
                  <a:pt x="817" y="664"/>
                </a:lnTo>
                <a:lnTo>
                  <a:pt x="545" y="664"/>
                </a:lnTo>
                <a:lnTo>
                  <a:pt x="535" y="668"/>
                </a:lnTo>
                <a:lnTo>
                  <a:pt x="531" y="670"/>
                </a:lnTo>
                <a:lnTo>
                  <a:pt x="528" y="672"/>
                </a:lnTo>
                <a:lnTo>
                  <a:pt x="526" y="675"/>
                </a:lnTo>
                <a:lnTo>
                  <a:pt x="524" y="677"/>
                </a:lnTo>
                <a:lnTo>
                  <a:pt x="524" y="680"/>
                </a:lnTo>
                <a:lnTo>
                  <a:pt x="523" y="682"/>
                </a:lnTo>
                <a:lnTo>
                  <a:pt x="524" y="685"/>
                </a:lnTo>
                <a:lnTo>
                  <a:pt x="524" y="688"/>
                </a:lnTo>
                <a:lnTo>
                  <a:pt x="527" y="694"/>
                </a:lnTo>
                <a:lnTo>
                  <a:pt x="531" y="701"/>
                </a:lnTo>
                <a:lnTo>
                  <a:pt x="536" y="708"/>
                </a:lnTo>
                <a:lnTo>
                  <a:pt x="542" y="715"/>
                </a:lnTo>
                <a:lnTo>
                  <a:pt x="547" y="722"/>
                </a:lnTo>
                <a:lnTo>
                  <a:pt x="551" y="730"/>
                </a:lnTo>
                <a:lnTo>
                  <a:pt x="555" y="738"/>
                </a:lnTo>
                <a:lnTo>
                  <a:pt x="558" y="746"/>
                </a:lnTo>
                <a:lnTo>
                  <a:pt x="558" y="752"/>
                </a:lnTo>
                <a:lnTo>
                  <a:pt x="558" y="756"/>
                </a:lnTo>
                <a:lnTo>
                  <a:pt x="557" y="760"/>
                </a:lnTo>
                <a:lnTo>
                  <a:pt x="556" y="764"/>
                </a:lnTo>
                <a:lnTo>
                  <a:pt x="554" y="769"/>
                </a:lnTo>
                <a:lnTo>
                  <a:pt x="552" y="773"/>
                </a:lnTo>
                <a:lnTo>
                  <a:pt x="545" y="781"/>
                </a:lnTo>
                <a:lnTo>
                  <a:pt x="541" y="785"/>
                </a:lnTo>
                <a:lnTo>
                  <a:pt x="537" y="788"/>
                </a:lnTo>
                <a:lnTo>
                  <a:pt x="529" y="794"/>
                </a:lnTo>
                <a:lnTo>
                  <a:pt x="524" y="796"/>
                </a:lnTo>
                <a:lnTo>
                  <a:pt x="520" y="798"/>
                </a:lnTo>
                <a:lnTo>
                  <a:pt x="510" y="802"/>
                </a:lnTo>
                <a:lnTo>
                  <a:pt x="503" y="803"/>
                </a:lnTo>
                <a:lnTo>
                  <a:pt x="498" y="804"/>
                </a:lnTo>
                <a:lnTo>
                  <a:pt x="488" y="805"/>
                </a:lnTo>
                <a:lnTo>
                  <a:pt x="477" y="806"/>
                </a:lnTo>
                <a:lnTo>
                  <a:pt x="466" y="805"/>
                </a:lnTo>
                <a:lnTo>
                  <a:pt x="456" y="803"/>
                </a:lnTo>
                <a:lnTo>
                  <a:pt x="446" y="800"/>
                </a:lnTo>
                <a:lnTo>
                  <a:pt x="441" y="798"/>
                </a:lnTo>
                <a:lnTo>
                  <a:pt x="436" y="796"/>
                </a:lnTo>
                <a:lnTo>
                  <a:pt x="427" y="792"/>
                </a:lnTo>
                <a:lnTo>
                  <a:pt x="423" y="789"/>
                </a:lnTo>
                <a:lnTo>
                  <a:pt x="419" y="786"/>
                </a:lnTo>
                <a:lnTo>
                  <a:pt x="412" y="780"/>
                </a:lnTo>
                <a:lnTo>
                  <a:pt x="409" y="776"/>
                </a:lnTo>
                <a:lnTo>
                  <a:pt x="407" y="772"/>
                </a:lnTo>
                <a:lnTo>
                  <a:pt x="404" y="767"/>
                </a:lnTo>
                <a:lnTo>
                  <a:pt x="402" y="763"/>
                </a:lnTo>
                <a:lnTo>
                  <a:pt x="401" y="758"/>
                </a:lnTo>
                <a:lnTo>
                  <a:pt x="400" y="754"/>
                </a:lnTo>
                <a:lnTo>
                  <a:pt x="400" y="750"/>
                </a:lnTo>
                <a:lnTo>
                  <a:pt x="400" y="744"/>
                </a:lnTo>
                <a:lnTo>
                  <a:pt x="401" y="740"/>
                </a:lnTo>
                <a:lnTo>
                  <a:pt x="402" y="736"/>
                </a:lnTo>
                <a:lnTo>
                  <a:pt x="406" y="728"/>
                </a:lnTo>
                <a:lnTo>
                  <a:pt x="410" y="721"/>
                </a:lnTo>
                <a:lnTo>
                  <a:pt x="415" y="713"/>
                </a:lnTo>
                <a:lnTo>
                  <a:pt x="420" y="706"/>
                </a:lnTo>
                <a:lnTo>
                  <a:pt x="424" y="700"/>
                </a:lnTo>
                <a:lnTo>
                  <a:pt x="428" y="694"/>
                </a:lnTo>
                <a:lnTo>
                  <a:pt x="431" y="688"/>
                </a:lnTo>
                <a:lnTo>
                  <a:pt x="432" y="685"/>
                </a:lnTo>
                <a:lnTo>
                  <a:pt x="432" y="682"/>
                </a:lnTo>
                <a:lnTo>
                  <a:pt x="432" y="680"/>
                </a:lnTo>
                <a:lnTo>
                  <a:pt x="431" y="677"/>
                </a:lnTo>
                <a:lnTo>
                  <a:pt x="430" y="675"/>
                </a:lnTo>
                <a:lnTo>
                  <a:pt x="428" y="673"/>
                </a:lnTo>
                <a:lnTo>
                  <a:pt x="425" y="670"/>
                </a:lnTo>
                <a:lnTo>
                  <a:pt x="421" y="668"/>
                </a:lnTo>
                <a:lnTo>
                  <a:pt x="417" y="666"/>
                </a:lnTo>
                <a:lnTo>
                  <a:pt x="412" y="664"/>
                </a:lnTo>
                <a:lnTo>
                  <a:pt x="141" y="664"/>
                </a:lnTo>
                <a:lnTo>
                  <a:pt x="141" y="468"/>
                </a:lnTo>
                <a:lnTo>
                  <a:pt x="137" y="458"/>
                </a:lnTo>
                <a:lnTo>
                  <a:pt x="135" y="453"/>
                </a:lnTo>
                <a:lnTo>
                  <a:pt x="133" y="451"/>
                </a:lnTo>
                <a:lnTo>
                  <a:pt x="130" y="448"/>
                </a:lnTo>
                <a:lnTo>
                  <a:pt x="128" y="447"/>
                </a:lnTo>
                <a:lnTo>
                  <a:pt x="125" y="446"/>
                </a:lnTo>
                <a:lnTo>
                  <a:pt x="122" y="446"/>
                </a:lnTo>
                <a:lnTo>
                  <a:pt x="119" y="447"/>
                </a:lnTo>
                <a:lnTo>
                  <a:pt x="116" y="448"/>
                </a:lnTo>
                <a:lnTo>
                  <a:pt x="110" y="451"/>
                </a:lnTo>
                <a:lnTo>
                  <a:pt x="103" y="456"/>
                </a:lnTo>
                <a:lnTo>
                  <a:pt x="96" y="461"/>
                </a:lnTo>
                <a:lnTo>
                  <a:pt x="82" y="471"/>
                </a:lnTo>
                <a:lnTo>
                  <a:pt x="74" y="476"/>
                </a:lnTo>
                <a:lnTo>
                  <a:pt x="70" y="478"/>
                </a:lnTo>
                <a:lnTo>
                  <a:pt x="66" y="479"/>
                </a:lnTo>
                <a:lnTo>
                  <a:pt x="58" y="482"/>
                </a:lnTo>
                <a:lnTo>
                  <a:pt x="54" y="482"/>
                </a:lnTo>
                <a:lnTo>
                  <a:pt x="50" y="482"/>
                </a:lnTo>
                <a:lnTo>
                  <a:pt x="45" y="481"/>
                </a:lnTo>
                <a:lnTo>
                  <a:pt x="41" y="480"/>
                </a:lnTo>
                <a:lnTo>
                  <a:pt x="37" y="478"/>
                </a:lnTo>
                <a:lnTo>
                  <a:pt x="32" y="476"/>
                </a:lnTo>
                <a:lnTo>
                  <a:pt x="24" y="469"/>
                </a:lnTo>
                <a:lnTo>
                  <a:pt x="21" y="465"/>
                </a:lnTo>
                <a:lnTo>
                  <a:pt x="17" y="461"/>
                </a:lnTo>
                <a:lnTo>
                  <a:pt x="12" y="452"/>
                </a:lnTo>
                <a:lnTo>
                  <a:pt x="9" y="447"/>
                </a:lnTo>
                <a:lnTo>
                  <a:pt x="7" y="443"/>
                </a:lnTo>
                <a:lnTo>
                  <a:pt x="4" y="433"/>
                </a:lnTo>
                <a:lnTo>
                  <a:pt x="2" y="427"/>
                </a:lnTo>
                <a:lnTo>
                  <a:pt x="1" y="422"/>
                </a:lnTo>
                <a:lnTo>
                  <a:pt x="0" y="412"/>
                </a:lnTo>
                <a:lnTo>
                  <a:pt x="0" y="401"/>
                </a:lnTo>
                <a:lnTo>
                  <a:pt x="1" y="390"/>
                </a:lnTo>
                <a:lnTo>
                  <a:pt x="2" y="380"/>
                </a:lnTo>
                <a:lnTo>
                  <a:pt x="5" y="370"/>
                </a:lnTo>
                <a:lnTo>
                  <a:pt x="7" y="365"/>
                </a:lnTo>
                <a:lnTo>
                  <a:pt x="9" y="360"/>
                </a:lnTo>
                <a:lnTo>
                  <a:pt x="14" y="350"/>
                </a:lnTo>
                <a:lnTo>
                  <a:pt x="16" y="346"/>
                </a:lnTo>
                <a:lnTo>
                  <a:pt x="19" y="342"/>
                </a:lnTo>
                <a:lnTo>
                  <a:pt x="26" y="335"/>
                </a:lnTo>
                <a:lnTo>
                  <a:pt x="29" y="332"/>
                </a:lnTo>
                <a:lnTo>
                  <a:pt x="33" y="33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2320178" y="3978551"/>
            <a:ext cx="3995715" cy="2656536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08382" y="1905394"/>
            <a:ext cx="2819312" cy="2642070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113591" y="4547464"/>
            <a:ext cx="2799860" cy="2087623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134419" y="386687"/>
            <a:ext cx="3422728" cy="2077977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2320178" y="386687"/>
            <a:ext cx="3407515" cy="2077977"/>
          </a:xfrm>
          <a:custGeom>
            <a:avLst/>
            <a:gdLst>
              <a:gd name="T0" fmla="*/ 133 w 814"/>
              <a:gd name="T1" fmla="*/ 310 h 522"/>
              <a:gd name="T2" fmla="*/ 123 w 814"/>
              <a:gd name="T3" fmla="*/ 305 h 522"/>
              <a:gd name="T4" fmla="*/ 105 w 814"/>
              <a:gd name="T5" fmla="*/ 313 h 522"/>
              <a:gd name="T6" fmla="*/ 76 w 814"/>
              <a:gd name="T7" fmla="*/ 333 h 522"/>
              <a:gd name="T8" fmla="*/ 51 w 814"/>
              <a:gd name="T9" fmla="*/ 340 h 522"/>
              <a:gd name="T10" fmla="*/ 33 w 814"/>
              <a:gd name="T11" fmla="*/ 334 h 522"/>
              <a:gd name="T12" fmla="*/ 12 w 814"/>
              <a:gd name="T13" fmla="*/ 311 h 522"/>
              <a:gd name="T14" fmla="*/ 3 w 814"/>
              <a:gd name="T15" fmla="*/ 286 h 522"/>
              <a:gd name="T16" fmla="*/ 1 w 814"/>
              <a:gd name="T17" fmla="*/ 249 h 522"/>
              <a:gd name="T18" fmla="*/ 9 w 814"/>
              <a:gd name="T19" fmla="*/ 218 h 522"/>
              <a:gd name="T20" fmla="*/ 26 w 814"/>
              <a:gd name="T21" fmla="*/ 194 h 522"/>
              <a:gd name="T22" fmla="*/ 44 w 814"/>
              <a:gd name="T23" fmla="*/ 184 h 522"/>
              <a:gd name="T24" fmla="*/ 61 w 814"/>
              <a:gd name="T25" fmla="*/ 182 h 522"/>
              <a:gd name="T26" fmla="*/ 85 w 814"/>
              <a:gd name="T27" fmla="*/ 192 h 522"/>
              <a:gd name="T28" fmla="*/ 112 w 814"/>
              <a:gd name="T29" fmla="*/ 210 h 522"/>
              <a:gd name="T30" fmla="*/ 126 w 814"/>
              <a:gd name="T31" fmla="*/ 214 h 522"/>
              <a:gd name="T32" fmla="*/ 136 w 814"/>
              <a:gd name="T33" fmla="*/ 207 h 522"/>
              <a:gd name="T34" fmla="*/ 142 w 814"/>
              <a:gd name="T35" fmla="*/ 0 h 522"/>
              <a:gd name="T36" fmla="*/ 810 w 814"/>
              <a:gd name="T37" fmla="*/ 204 h 522"/>
              <a:gd name="T38" fmla="*/ 801 w 814"/>
              <a:gd name="T39" fmla="*/ 213 h 522"/>
              <a:gd name="T40" fmla="*/ 789 w 814"/>
              <a:gd name="T41" fmla="*/ 213 h 522"/>
              <a:gd name="T42" fmla="*/ 757 w 814"/>
              <a:gd name="T43" fmla="*/ 192 h 522"/>
              <a:gd name="T44" fmla="*/ 737 w 814"/>
              <a:gd name="T45" fmla="*/ 183 h 522"/>
              <a:gd name="T46" fmla="*/ 720 w 814"/>
              <a:gd name="T47" fmla="*/ 183 h 522"/>
              <a:gd name="T48" fmla="*/ 702 w 814"/>
              <a:gd name="T49" fmla="*/ 191 h 522"/>
              <a:gd name="T50" fmla="*/ 687 w 814"/>
              <a:gd name="T51" fmla="*/ 209 h 522"/>
              <a:gd name="T52" fmla="*/ 675 w 814"/>
              <a:gd name="T53" fmla="*/ 238 h 522"/>
              <a:gd name="T54" fmla="*/ 673 w 814"/>
              <a:gd name="T55" fmla="*/ 271 h 522"/>
              <a:gd name="T56" fmla="*/ 682 w 814"/>
              <a:gd name="T57" fmla="*/ 306 h 522"/>
              <a:gd name="T58" fmla="*/ 694 w 814"/>
              <a:gd name="T59" fmla="*/ 323 h 522"/>
              <a:gd name="T60" fmla="*/ 710 w 814"/>
              <a:gd name="T61" fmla="*/ 336 h 522"/>
              <a:gd name="T62" fmla="*/ 727 w 814"/>
              <a:gd name="T63" fmla="*/ 340 h 522"/>
              <a:gd name="T64" fmla="*/ 755 w 814"/>
              <a:gd name="T65" fmla="*/ 329 h 522"/>
              <a:gd name="T66" fmla="*/ 783 w 814"/>
              <a:gd name="T67" fmla="*/ 309 h 522"/>
              <a:gd name="T68" fmla="*/ 801 w 814"/>
              <a:gd name="T69" fmla="*/ 306 h 522"/>
              <a:gd name="T70" fmla="*/ 810 w 814"/>
              <a:gd name="T71" fmla="*/ 316 h 522"/>
              <a:gd name="T72" fmla="*/ 544 w 814"/>
              <a:gd name="T73" fmla="*/ 522 h 522"/>
              <a:gd name="T74" fmla="*/ 524 w 814"/>
              <a:gd name="T75" fmla="*/ 512 h 522"/>
              <a:gd name="T76" fmla="*/ 522 w 814"/>
              <a:gd name="T77" fmla="*/ 501 h 522"/>
              <a:gd name="T78" fmla="*/ 534 w 814"/>
              <a:gd name="T79" fmla="*/ 479 h 522"/>
              <a:gd name="T80" fmla="*/ 554 w 814"/>
              <a:gd name="T81" fmla="*/ 448 h 522"/>
              <a:gd name="T82" fmla="*/ 557 w 814"/>
              <a:gd name="T83" fmla="*/ 426 h 522"/>
              <a:gd name="T84" fmla="*/ 544 w 814"/>
              <a:gd name="T85" fmla="*/ 405 h 522"/>
              <a:gd name="T86" fmla="*/ 522 w 814"/>
              <a:gd name="T87" fmla="*/ 390 h 522"/>
              <a:gd name="T88" fmla="*/ 497 w 814"/>
              <a:gd name="T89" fmla="*/ 382 h 522"/>
              <a:gd name="T90" fmla="*/ 455 w 814"/>
              <a:gd name="T91" fmla="*/ 383 h 522"/>
              <a:gd name="T92" fmla="*/ 426 w 814"/>
              <a:gd name="T93" fmla="*/ 394 h 522"/>
              <a:gd name="T94" fmla="*/ 408 w 814"/>
              <a:gd name="T95" fmla="*/ 410 h 522"/>
              <a:gd name="T96" fmla="*/ 399 w 814"/>
              <a:gd name="T97" fmla="*/ 428 h 522"/>
              <a:gd name="T98" fmla="*/ 399 w 814"/>
              <a:gd name="T99" fmla="*/ 446 h 522"/>
              <a:gd name="T100" fmla="*/ 413 w 814"/>
              <a:gd name="T101" fmla="*/ 473 h 522"/>
              <a:gd name="T102" fmla="*/ 430 w 814"/>
              <a:gd name="T103" fmla="*/ 498 h 522"/>
              <a:gd name="T104" fmla="*/ 430 w 814"/>
              <a:gd name="T105" fmla="*/ 509 h 522"/>
              <a:gd name="T106" fmla="*/ 420 w 814"/>
              <a:gd name="T107" fmla="*/ 518 h 522"/>
              <a:gd name="T108" fmla="*/ 142 w 814"/>
              <a:gd name="T109" fmla="*/ 327 h 5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4"/>
              <a:gd name="T166" fmla="*/ 0 h 522"/>
              <a:gd name="T167" fmla="*/ 814 w 814"/>
              <a:gd name="T168" fmla="*/ 522 h 52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4" h="522">
                <a:moveTo>
                  <a:pt x="142" y="327"/>
                </a:moveTo>
                <a:lnTo>
                  <a:pt x="138" y="317"/>
                </a:lnTo>
                <a:lnTo>
                  <a:pt x="136" y="313"/>
                </a:lnTo>
                <a:lnTo>
                  <a:pt x="133" y="310"/>
                </a:lnTo>
                <a:lnTo>
                  <a:pt x="131" y="308"/>
                </a:lnTo>
                <a:lnTo>
                  <a:pt x="129" y="306"/>
                </a:lnTo>
                <a:lnTo>
                  <a:pt x="126" y="305"/>
                </a:lnTo>
                <a:lnTo>
                  <a:pt x="123" y="305"/>
                </a:lnTo>
                <a:lnTo>
                  <a:pt x="121" y="306"/>
                </a:lnTo>
                <a:lnTo>
                  <a:pt x="118" y="306"/>
                </a:lnTo>
                <a:lnTo>
                  <a:pt x="112" y="309"/>
                </a:lnTo>
                <a:lnTo>
                  <a:pt x="105" y="313"/>
                </a:lnTo>
                <a:lnTo>
                  <a:pt x="98" y="318"/>
                </a:lnTo>
                <a:lnTo>
                  <a:pt x="91" y="324"/>
                </a:lnTo>
                <a:lnTo>
                  <a:pt x="83" y="329"/>
                </a:lnTo>
                <a:lnTo>
                  <a:pt x="76" y="333"/>
                </a:lnTo>
                <a:lnTo>
                  <a:pt x="68" y="337"/>
                </a:lnTo>
                <a:lnTo>
                  <a:pt x="59" y="340"/>
                </a:lnTo>
                <a:lnTo>
                  <a:pt x="55" y="340"/>
                </a:lnTo>
                <a:lnTo>
                  <a:pt x="51" y="340"/>
                </a:lnTo>
                <a:lnTo>
                  <a:pt x="47" y="339"/>
                </a:lnTo>
                <a:lnTo>
                  <a:pt x="42" y="338"/>
                </a:lnTo>
                <a:lnTo>
                  <a:pt x="38" y="336"/>
                </a:lnTo>
                <a:lnTo>
                  <a:pt x="33" y="334"/>
                </a:lnTo>
                <a:lnTo>
                  <a:pt x="25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8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6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20" y="201"/>
                </a:lnTo>
                <a:lnTo>
                  <a:pt x="26" y="194"/>
                </a:lnTo>
                <a:lnTo>
                  <a:pt x="30" y="191"/>
                </a:lnTo>
                <a:lnTo>
                  <a:pt x="34" y="189"/>
                </a:lnTo>
                <a:lnTo>
                  <a:pt x="39" y="186"/>
                </a:lnTo>
                <a:lnTo>
                  <a:pt x="44" y="184"/>
                </a:lnTo>
                <a:lnTo>
                  <a:pt x="48" y="183"/>
                </a:lnTo>
                <a:lnTo>
                  <a:pt x="53" y="182"/>
                </a:lnTo>
                <a:lnTo>
                  <a:pt x="57" y="182"/>
                </a:lnTo>
                <a:lnTo>
                  <a:pt x="61" y="182"/>
                </a:lnTo>
                <a:lnTo>
                  <a:pt x="66" y="183"/>
                </a:lnTo>
                <a:lnTo>
                  <a:pt x="70" y="184"/>
                </a:lnTo>
                <a:lnTo>
                  <a:pt x="78" y="188"/>
                </a:lnTo>
                <a:lnTo>
                  <a:pt x="85" y="192"/>
                </a:lnTo>
                <a:lnTo>
                  <a:pt x="92" y="197"/>
                </a:lnTo>
                <a:lnTo>
                  <a:pt x="99" y="202"/>
                </a:lnTo>
                <a:lnTo>
                  <a:pt x="106" y="206"/>
                </a:lnTo>
                <a:lnTo>
                  <a:pt x="112" y="210"/>
                </a:lnTo>
                <a:lnTo>
                  <a:pt x="118" y="213"/>
                </a:lnTo>
                <a:lnTo>
                  <a:pt x="121" y="214"/>
                </a:lnTo>
                <a:lnTo>
                  <a:pt x="123" y="214"/>
                </a:lnTo>
                <a:lnTo>
                  <a:pt x="126" y="214"/>
                </a:lnTo>
                <a:lnTo>
                  <a:pt x="129" y="213"/>
                </a:lnTo>
                <a:lnTo>
                  <a:pt x="131" y="212"/>
                </a:lnTo>
                <a:lnTo>
                  <a:pt x="133" y="210"/>
                </a:lnTo>
                <a:lnTo>
                  <a:pt x="136" y="207"/>
                </a:lnTo>
                <a:lnTo>
                  <a:pt x="138" y="203"/>
                </a:lnTo>
                <a:lnTo>
                  <a:pt x="140" y="199"/>
                </a:lnTo>
                <a:lnTo>
                  <a:pt x="142" y="194"/>
                </a:lnTo>
                <a:lnTo>
                  <a:pt x="142" y="0"/>
                </a:lnTo>
                <a:lnTo>
                  <a:pt x="814" y="0"/>
                </a:lnTo>
                <a:lnTo>
                  <a:pt x="814" y="195"/>
                </a:lnTo>
                <a:lnTo>
                  <a:pt x="812" y="200"/>
                </a:lnTo>
                <a:lnTo>
                  <a:pt x="810" y="204"/>
                </a:lnTo>
                <a:lnTo>
                  <a:pt x="808" y="207"/>
                </a:lnTo>
                <a:lnTo>
                  <a:pt x="805" y="210"/>
                </a:lnTo>
                <a:lnTo>
                  <a:pt x="803" y="212"/>
                </a:lnTo>
                <a:lnTo>
                  <a:pt x="801" y="213"/>
                </a:lnTo>
                <a:lnTo>
                  <a:pt x="798" y="214"/>
                </a:lnTo>
                <a:lnTo>
                  <a:pt x="795" y="214"/>
                </a:lnTo>
                <a:lnTo>
                  <a:pt x="792" y="214"/>
                </a:lnTo>
                <a:lnTo>
                  <a:pt x="789" y="213"/>
                </a:lnTo>
                <a:lnTo>
                  <a:pt x="783" y="210"/>
                </a:lnTo>
                <a:lnTo>
                  <a:pt x="777" y="206"/>
                </a:lnTo>
                <a:lnTo>
                  <a:pt x="771" y="202"/>
                </a:lnTo>
                <a:lnTo>
                  <a:pt x="757" y="192"/>
                </a:lnTo>
                <a:lnTo>
                  <a:pt x="749" y="188"/>
                </a:lnTo>
                <a:lnTo>
                  <a:pt x="745" y="186"/>
                </a:lnTo>
                <a:lnTo>
                  <a:pt x="741" y="184"/>
                </a:lnTo>
                <a:lnTo>
                  <a:pt x="737" y="183"/>
                </a:lnTo>
                <a:lnTo>
                  <a:pt x="733" y="182"/>
                </a:lnTo>
                <a:lnTo>
                  <a:pt x="729" y="182"/>
                </a:lnTo>
                <a:lnTo>
                  <a:pt x="724" y="182"/>
                </a:lnTo>
                <a:lnTo>
                  <a:pt x="720" y="183"/>
                </a:lnTo>
                <a:lnTo>
                  <a:pt x="715" y="184"/>
                </a:lnTo>
                <a:lnTo>
                  <a:pt x="711" y="186"/>
                </a:lnTo>
                <a:lnTo>
                  <a:pt x="706" y="189"/>
                </a:lnTo>
                <a:lnTo>
                  <a:pt x="702" y="191"/>
                </a:lnTo>
                <a:lnTo>
                  <a:pt x="699" y="194"/>
                </a:lnTo>
                <a:lnTo>
                  <a:pt x="695" y="198"/>
                </a:lnTo>
                <a:lnTo>
                  <a:pt x="692" y="201"/>
                </a:lnTo>
                <a:lnTo>
                  <a:pt x="687" y="209"/>
                </a:lnTo>
                <a:lnTo>
                  <a:pt x="682" y="218"/>
                </a:lnTo>
                <a:lnTo>
                  <a:pt x="680" y="223"/>
                </a:lnTo>
                <a:lnTo>
                  <a:pt x="678" y="228"/>
                </a:lnTo>
                <a:lnTo>
                  <a:pt x="675" y="238"/>
                </a:lnTo>
                <a:lnTo>
                  <a:pt x="674" y="249"/>
                </a:lnTo>
                <a:lnTo>
                  <a:pt x="673" y="254"/>
                </a:lnTo>
                <a:lnTo>
                  <a:pt x="673" y="260"/>
                </a:lnTo>
                <a:lnTo>
                  <a:pt x="673" y="271"/>
                </a:lnTo>
                <a:lnTo>
                  <a:pt x="674" y="281"/>
                </a:lnTo>
                <a:lnTo>
                  <a:pt x="677" y="292"/>
                </a:lnTo>
                <a:lnTo>
                  <a:pt x="680" y="302"/>
                </a:lnTo>
                <a:lnTo>
                  <a:pt x="682" y="306"/>
                </a:lnTo>
                <a:lnTo>
                  <a:pt x="685" y="311"/>
                </a:lnTo>
                <a:lnTo>
                  <a:pt x="687" y="315"/>
                </a:lnTo>
                <a:lnTo>
                  <a:pt x="690" y="319"/>
                </a:lnTo>
                <a:lnTo>
                  <a:pt x="694" y="323"/>
                </a:lnTo>
                <a:lnTo>
                  <a:pt x="697" y="327"/>
                </a:lnTo>
                <a:lnTo>
                  <a:pt x="701" y="331"/>
                </a:lnTo>
                <a:lnTo>
                  <a:pt x="705" y="334"/>
                </a:lnTo>
                <a:lnTo>
                  <a:pt x="710" y="336"/>
                </a:lnTo>
                <a:lnTo>
                  <a:pt x="714" y="338"/>
                </a:lnTo>
                <a:lnTo>
                  <a:pt x="718" y="339"/>
                </a:lnTo>
                <a:lnTo>
                  <a:pt x="722" y="340"/>
                </a:lnTo>
                <a:lnTo>
                  <a:pt x="727" y="340"/>
                </a:lnTo>
                <a:lnTo>
                  <a:pt x="731" y="340"/>
                </a:lnTo>
                <a:lnTo>
                  <a:pt x="739" y="337"/>
                </a:lnTo>
                <a:lnTo>
                  <a:pt x="747" y="334"/>
                </a:lnTo>
                <a:lnTo>
                  <a:pt x="755" y="329"/>
                </a:lnTo>
                <a:lnTo>
                  <a:pt x="762" y="324"/>
                </a:lnTo>
                <a:lnTo>
                  <a:pt x="769" y="319"/>
                </a:lnTo>
                <a:lnTo>
                  <a:pt x="776" y="314"/>
                </a:lnTo>
                <a:lnTo>
                  <a:pt x="783" y="309"/>
                </a:lnTo>
                <a:lnTo>
                  <a:pt x="789" y="307"/>
                </a:lnTo>
                <a:lnTo>
                  <a:pt x="792" y="306"/>
                </a:lnTo>
                <a:lnTo>
                  <a:pt x="795" y="305"/>
                </a:lnTo>
                <a:lnTo>
                  <a:pt x="801" y="306"/>
                </a:lnTo>
                <a:lnTo>
                  <a:pt x="803" y="307"/>
                </a:lnTo>
                <a:lnTo>
                  <a:pt x="806" y="310"/>
                </a:lnTo>
                <a:lnTo>
                  <a:pt x="808" y="312"/>
                </a:lnTo>
                <a:lnTo>
                  <a:pt x="810" y="316"/>
                </a:lnTo>
                <a:lnTo>
                  <a:pt x="812" y="320"/>
                </a:lnTo>
                <a:lnTo>
                  <a:pt x="814" y="326"/>
                </a:lnTo>
                <a:lnTo>
                  <a:pt x="814" y="522"/>
                </a:lnTo>
                <a:lnTo>
                  <a:pt x="544" y="522"/>
                </a:lnTo>
                <a:lnTo>
                  <a:pt x="533" y="518"/>
                </a:lnTo>
                <a:lnTo>
                  <a:pt x="529" y="516"/>
                </a:lnTo>
                <a:lnTo>
                  <a:pt x="526" y="514"/>
                </a:lnTo>
                <a:lnTo>
                  <a:pt x="524" y="512"/>
                </a:lnTo>
                <a:lnTo>
                  <a:pt x="523" y="509"/>
                </a:lnTo>
                <a:lnTo>
                  <a:pt x="522" y="506"/>
                </a:lnTo>
                <a:lnTo>
                  <a:pt x="521" y="504"/>
                </a:lnTo>
                <a:lnTo>
                  <a:pt x="522" y="501"/>
                </a:lnTo>
                <a:lnTo>
                  <a:pt x="523" y="498"/>
                </a:lnTo>
                <a:lnTo>
                  <a:pt x="525" y="492"/>
                </a:lnTo>
                <a:lnTo>
                  <a:pt x="530" y="485"/>
                </a:lnTo>
                <a:lnTo>
                  <a:pt x="534" y="479"/>
                </a:lnTo>
                <a:lnTo>
                  <a:pt x="540" y="471"/>
                </a:lnTo>
                <a:lnTo>
                  <a:pt x="546" y="464"/>
                </a:lnTo>
                <a:lnTo>
                  <a:pt x="551" y="456"/>
                </a:lnTo>
                <a:lnTo>
                  <a:pt x="554" y="448"/>
                </a:lnTo>
                <a:lnTo>
                  <a:pt x="557" y="439"/>
                </a:lnTo>
                <a:lnTo>
                  <a:pt x="557" y="435"/>
                </a:lnTo>
                <a:lnTo>
                  <a:pt x="557" y="430"/>
                </a:lnTo>
                <a:lnTo>
                  <a:pt x="557" y="426"/>
                </a:lnTo>
                <a:lnTo>
                  <a:pt x="555" y="422"/>
                </a:lnTo>
                <a:lnTo>
                  <a:pt x="554" y="418"/>
                </a:lnTo>
                <a:lnTo>
                  <a:pt x="551" y="413"/>
                </a:lnTo>
                <a:lnTo>
                  <a:pt x="544" y="405"/>
                </a:lnTo>
                <a:lnTo>
                  <a:pt x="540" y="402"/>
                </a:lnTo>
                <a:lnTo>
                  <a:pt x="536" y="398"/>
                </a:lnTo>
                <a:lnTo>
                  <a:pt x="527" y="393"/>
                </a:lnTo>
                <a:lnTo>
                  <a:pt x="522" y="390"/>
                </a:lnTo>
                <a:lnTo>
                  <a:pt x="518" y="388"/>
                </a:lnTo>
                <a:lnTo>
                  <a:pt x="508" y="385"/>
                </a:lnTo>
                <a:lnTo>
                  <a:pt x="503" y="383"/>
                </a:lnTo>
                <a:lnTo>
                  <a:pt x="497" y="382"/>
                </a:lnTo>
                <a:lnTo>
                  <a:pt x="487" y="381"/>
                </a:lnTo>
                <a:lnTo>
                  <a:pt x="476" y="381"/>
                </a:lnTo>
                <a:lnTo>
                  <a:pt x="465" y="381"/>
                </a:lnTo>
                <a:lnTo>
                  <a:pt x="455" y="383"/>
                </a:lnTo>
                <a:lnTo>
                  <a:pt x="445" y="386"/>
                </a:lnTo>
                <a:lnTo>
                  <a:pt x="440" y="388"/>
                </a:lnTo>
                <a:lnTo>
                  <a:pt x="435" y="390"/>
                </a:lnTo>
                <a:lnTo>
                  <a:pt x="426" y="394"/>
                </a:lnTo>
                <a:lnTo>
                  <a:pt x="422" y="397"/>
                </a:lnTo>
                <a:lnTo>
                  <a:pt x="418" y="400"/>
                </a:lnTo>
                <a:lnTo>
                  <a:pt x="411" y="407"/>
                </a:lnTo>
                <a:lnTo>
                  <a:pt x="408" y="410"/>
                </a:lnTo>
                <a:lnTo>
                  <a:pt x="405" y="414"/>
                </a:lnTo>
                <a:lnTo>
                  <a:pt x="402" y="419"/>
                </a:lnTo>
                <a:lnTo>
                  <a:pt x="400" y="423"/>
                </a:lnTo>
                <a:lnTo>
                  <a:pt x="399" y="428"/>
                </a:lnTo>
                <a:lnTo>
                  <a:pt x="398" y="432"/>
                </a:lnTo>
                <a:lnTo>
                  <a:pt x="398" y="437"/>
                </a:lnTo>
                <a:lnTo>
                  <a:pt x="399" y="441"/>
                </a:lnTo>
                <a:lnTo>
                  <a:pt x="399" y="446"/>
                </a:lnTo>
                <a:lnTo>
                  <a:pt x="401" y="450"/>
                </a:lnTo>
                <a:lnTo>
                  <a:pt x="404" y="458"/>
                </a:lnTo>
                <a:lnTo>
                  <a:pt x="408" y="466"/>
                </a:lnTo>
                <a:lnTo>
                  <a:pt x="413" y="473"/>
                </a:lnTo>
                <a:lnTo>
                  <a:pt x="419" y="480"/>
                </a:lnTo>
                <a:lnTo>
                  <a:pt x="423" y="486"/>
                </a:lnTo>
                <a:lnTo>
                  <a:pt x="427" y="492"/>
                </a:lnTo>
                <a:lnTo>
                  <a:pt x="430" y="498"/>
                </a:lnTo>
                <a:lnTo>
                  <a:pt x="431" y="501"/>
                </a:lnTo>
                <a:lnTo>
                  <a:pt x="431" y="504"/>
                </a:lnTo>
                <a:lnTo>
                  <a:pt x="431" y="506"/>
                </a:lnTo>
                <a:lnTo>
                  <a:pt x="430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0" y="518"/>
                </a:lnTo>
                <a:lnTo>
                  <a:pt x="415" y="520"/>
                </a:lnTo>
                <a:lnTo>
                  <a:pt x="410" y="522"/>
                </a:lnTo>
                <a:lnTo>
                  <a:pt x="142" y="522"/>
                </a:lnTo>
                <a:lnTo>
                  <a:pt x="142" y="32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113592" y="1900574"/>
            <a:ext cx="3388061" cy="3210983"/>
          </a:xfrm>
          <a:custGeom>
            <a:avLst/>
            <a:gdLst>
              <a:gd name="T0" fmla="*/ 388 w 818"/>
              <a:gd name="T1" fmla="*/ 673 h 807"/>
              <a:gd name="T2" fmla="*/ 383 w 818"/>
              <a:gd name="T3" fmla="*/ 683 h 807"/>
              <a:gd name="T4" fmla="*/ 391 w 818"/>
              <a:gd name="T5" fmla="*/ 702 h 807"/>
              <a:gd name="T6" fmla="*/ 411 w 818"/>
              <a:gd name="T7" fmla="*/ 731 h 807"/>
              <a:gd name="T8" fmla="*/ 417 w 818"/>
              <a:gd name="T9" fmla="*/ 757 h 807"/>
              <a:gd name="T10" fmla="*/ 411 w 818"/>
              <a:gd name="T11" fmla="*/ 774 h 807"/>
              <a:gd name="T12" fmla="*/ 388 w 818"/>
              <a:gd name="T13" fmla="*/ 795 h 807"/>
              <a:gd name="T14" fmla="*/ 364 w 818"/>
              <a:gd name="T15" fmla="*/ 804 h 807"/>
              <a:gd name="T16" fmla="*/ 327 w 818"/>
              <a:gd name="T17" fmla="*/ 806 h 807"/>
              <a:gd name="T18" fmla="*/ 295 w 818"/>
              <a:gd name="T19" fmla="*/ 798 h 807"/>
              <a:gd name="T20" fmla="*/ 272 w 818"/>
              <a:gd name="T21" fmla="*/ 781 h 807"/>
              <a:gd name="T22" fmla="*/ 261 w 818"/>
              <a:gd name="T23" fmla="*/ 764 h 807"/>
              <a:gd name="T24" fmla="*/ 260 w 818"/>
              <a:gd name="T25" fmla="*/ 745 h 807"/>
              <a:gd name="T26" fmla="*/ 275 w 818"/>
              <a:gd name="T27" fmla="*/ 714 h 807"/>
              <a:gd name="T28" fmla="*/ 290 w 818"/>
              <a:gd name="T29" fmla="*/ 689 h 807"/>
              <a:gd name="T30" fmla="*/ 290 w 818"/>
              <a:gd name="T31" fmla="*/ 678 h 807"/>
              <a:gd name="T32" fmla="*/ 280 w 818"/>
              <a:gd name="T33" fmla="*/ 669 h 807"/>
              <a:gd name="T34" fmla="*/ 0 w 818"/>
              <a:gd name="T35" fmla="*/ 142 h 807"/>
              <a:gd name="T36" fmla="*/ 284 w 818"/>
              <a:gd name="T37" fmla="*/ 136 h 807"/>
              <a:gd name="T38" fmla="*/ 291 w 818"/>
              <a:gd name="T39" fmla="*/ 126 h 807"/>
              <a:gd name="T40" fmla="*/ 289 w 818"/>
              <a:gd name="T41" fmla="*/ 115 h 807"/>
              <a:gd name="T42" fmla="*/ 275 w 818"/>
              <a:gd name="T43" fmla="*/ 93 h 807"/>
              <a:gd name="T44" fmla="*/ 261 w 818"/>
              <a:gd name="T45" fmla="*/ 66 h 807"/>
              <a:gd name="T46" fmla="*/ 260 w 818"/>
              <a:gd name="T47" fmla="*/ 48 h 807"/>
              <a:gd name="T48" fmla="*/ 269 w 818"/>
              <a:gd name="T49" fmla="*/ 30 h 807"/>
              <a:gd name="T50" fmla="*/ 287 w 818"/>
              <a:gd name="T51" fmla="*/ 14 h 807"/>
              <a:gd name="T52" fmla="*/ 315 w 818"/>
              <a:gd name="T53" fmla="*/ 3 h 807"/>
              <a:gd name="T54" fmla="*/ 359 w 818"/>
              <a:gd name="T55" fmla="*/ 2 h 807"/>
              <a:gd name="T56" fmla="*/ 388 w 818"/>
              <a:gd name="T57" fmla="*/ 12 h 807"/>
              <a:gd name="T58" fmla="*/ 404 w 818"/>
              <a:gd name="T59" fmla="*/ 25 h 807"/>
              <a:gd name="T60" fmla="*/ 416 w 818"/>
              <a:gd name="T61" fmla="*/ 42 h 807"/>
              <a:gd name="T62" fmla="*/ 417 w 818"/>
              <a:gd name="T63" fmla="*/ 59 h 807"/>
              <a:gd name="T64" fmla="*/ 406 w 818"/>
              <a:gd name="T65" fmla="*/ 84 h 807"/>
              <a:gd name="T66" fmla="*/ 385 w 818"/>
              <a:gd name="T67" fmla="*/ 115 h 807"/>
              <a:gd name="T68" fmla="*/ 383 w 818"/>
              <a:gd name="T69" fmla="*/ 127 h 807"/>
              <a:gd name="T70" fmla="*/ 391 w 818"/>
              <a:gd name="T71" fmla="*/ 136 h 807"/>
              <a:gd name="T72" fmla="*/ 677 w 818"/>
              <a:gd name="T73" fmla="*/ 142 h 807"/>
              <a:gd name="T74" fmla="*/ 683 w 818"/>
              <a:gd name="T75" fmla="*/ 349 h 807"/>
              <a:gd name="T76" fmla="*/ 692 w 818"/>
              <a:gd name="T77" fmla="*/ 356 h 807"/>
              <a:gd name="T78" fmla="*/ 707 w 818"/>
              <a:gd name="T79" fmla="*/ 352 h 807"/>
              <a:gd name="T80" fmla="*/ 742 w 818"/>
              <a:gd name="T81" fmla="*/ 330 h 807"/>
              <a:gd name="T82" fmla="*/ 762 w 818"/>
              <a:gd name="T83" fmla="*/ 324 h 807"/>
              <a:gd name="T84" fmla="*/ 780 w 818"/>
              <a:gd name="T85" fmla="*/ 328 h 807"/>
              <a:gd name="T86" fmla="*/ 795 w 818"/>
              <a:gd name="T87" fmla="*/ 340 h 807"/>
              <a:gd name="T88" fmla="*/ 811 w 818"/>
              <a:gd name="T89" fmla="*/ 366 h 807"/>
              <a:gd name="T90" fmla="*/ 818 w 818"/>
              <a:gd name="T91" fmla="*/ 396 h 807"/>
              <a:gd name="T92" fmla="*/ 814 w 818"/>
              <a:gd name="T93" fmla="*/ 434 h 807"/>
              <a:gd name="T94" fmla="*/ 803 w 818"/>
              <a:gd name="T95" fmla="*/ 458 h 807"/>
              <a:gd name="T96" fmla="*/ 790 w 818"/>
              <a:gd name="T97" fmla="*/ 474 h 807"/>
              <a:gd name="T98" fmla="*/ 773 w 818"/>
              <a:gd name="T99" fmla="*/ 482 h 807"/>
              <a:gd name="T100" fmla="*/ 752 w 818"/>
              <a:gd name="T101" fmla="*/ 480 h 807"/>
              <a:gd name="T102" fmla="*/ 714 w 818"/>
              <a:gd name="T103" fmla="*/ 455 h 807"/>
              <a:gd name="T104" fmla="*/ 699 w 818"/>
              <a:gd name="T105" fmla="*/ 448 h 807"/>
              <a:gd name="T106" fmla="*/ 687 w 818"/>
              <a:gd name="T107" fmla="*/ 450 h 807"/>
              <a:gd name="T108" fmla="*/ 679 w 818"/>
              <a:gd name="T109" fmla="*/ 464 h 80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8"/>
              <a:gd name="T166" fmla="*/ 0 h 807"/>
              <a:gd name="T167" fmla="*/ 818 w 818"/>
              <a:gd name="T168" fmla="*/ 807 h 80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8" h="807">
                <a:moveTo>
                  <a:pt x="405" y="665"/>
                </a:moveTo>
                <a:lnTo>
                  <a:pt x="395" y="669"/>
                </a:lnTo>
                <a:lnTo>
                  <a:pt x="391" y="671"/>
                </a:lnTo>
                <a:lnTo>
                  <a:pt x="388" y="673"/>
                </a:lnTo>
                <a:lnTo>
                  <a:pt x="385" y="676"/>
                </a:lnTo>
                <a:lnTo>
                  <a:pt x="384" y="678"/>
                </a:lnTo>
                <a:lnTo>
                  <a:pt x="383" y="681"/>
                </a:lnTo>
                <a:lnTo>
                  <a:pt x="383" y="683"/>
                </a:lnTo>
                <a:lnTo>
                  <a:pt x="383" y="686"/>
                </a:lnTo>
                <a:lnTo>
                  <a:pt x="384" y="689"/>
                </a:lnTo>
                <a:lnTo>
                  <a:pt x="387" y="695"/>
                </a:lnTo>
                <a:lnTo>
                  <a:pt x="391" y="702"/>
                </a:lnTo>
                <a:lnTo>
                  <a:pt x="395" y="709"/>
                </a:lnTo>
                <a:lnTo>
                  <a:pt x="401" y="716"/>
                </a:lnTo>
                <a:lnTo>
                  <a:pt x="406" y="723"/>
                </a:lnTo>
                <a:lnTo>
                  <a:pt x="411" y="731"/>
                </a:lnTo>
                <a:lnTo>
                  <a:pt x="415" y="739"/>
                </a:lnTo>
                <a:lnTo>
                  <a:pt x="417" y="747"/>
                </a:lnTo>
                <a:lnTo>
                  <a:pt x="417" y="753"/>
                </a:lnTo>
                <a:lnTo>
                  <a:pt x="417" y="757"/>
                </a:lnTo>
                <a:lnTo>
                  <a:pt x="417" y="761"/>
                </a:lnTo>
                <a:lnTo>
                  <a:pt x="416" y="766"/>
                </a:lnTo>
                <a:lnTo>
                  <a:pt x="414" y="770"/>
                </a:lnTo>
                <a:lnTo>
                  <a:pt x="411" y="774"/>
                </a:lnTo>
                <a:lnTo>
                  <a:pt x="404" y="782"/>
                </a:lnTo>
                <a:lnTo>
                  <a:pt x="401" y="786"/>
                </a:lnTo>
                <a:lnTo>
                  <a:pt x="397" y="789"/>
                </a:lnTo>
                <a:lnTo>
                  <a:pt x="388" y="795"/>
                </a:lnTo>
                <a:lnTo>
                  <a:pt x="384" y="797"/>
                </a:lnTo>
                <a:lnTo>
                  <a:pt x="379" y="799"/>
                </a:lnTo>
                <a:lnTo>
                  <a:pt x="369" y="803"/>
                </a:lnTo>
                <a:lnTo>
                  <a:pt x="364" y="804"/>
                </a:lnTo>
                <a:lnTo>
                  <a:pt x="359" y="805"/>
                </a:lnTo>
                <a:lnTo>
                  <a:pt x="348" y="807"/>
                </a:lnTo>
                <a:lnTo>
                  <a:pt x="337" y="807"/>
                </a:lnTo>
                <a:lnTo>
                  <a:pt x="327" y="806"/>
                </a:lnTo>
                <a:lnTo>
                  <a:pt x="315" y="804"/>
                </a:lnTo>
                <a:lnTo>
                  <a:pt x="305" y="801"/>
                </a:lnTo>
                <a:lnTo>
                  <a:pt x="300" y="800"/>
                </a:lnTo>
                <a:lnTo>
                  <a:pt x="295" y="798"/>
                </a:lnTo>
                <a:lnTo>
                  <a:pt x="287" y="793"/>
                </a:lnTo>
                <a:lnTo>
                  <a:pt x="282" y="790"/>
                </a:lnTo>
                <a:lnTo>
                  <a:pt x="279" y="787"/>
                </a:lnTo>
                <a:lnTo>
                  <a:pt x="272" y="781"/>
                </a:lnTo>
                <a:lnTo>
                  <a:pt x="269" y="777"/>
                </a:lnTo>
                <a:lnTo>
                  <a:pt x="266" y="773"/>
                </a:lnTo>
                <a:lnTo>
                  <a:pt x="263" y="769"/>
                </a:lnTo>
                <a:lnTo>
                  <a:pt x="261" y="764"/>
                </a:lnTo>
                <a:lnTo>
                  <a:pt x="260" y="760"/>
                </a:lnTo>
                <a:lnTo>
                  <a:pt x="260" y="755"/>
                </a:lnTo>
                <a:lnTo>
                  <a:pt x="259" y="751"/>
                </a:lnTo>
                <a:lnTo>
                  <a:pt x="260" y="745"/>
                </a:lnTo>
                <a:lnTo>
                  <a:pt x="262" y="737"/>
                </a:lnTo>
                <a:lnTo>
                  <a:pt x="265" y="729"/>
                </a:lnTo>
                <a:lnTo>
                  <a:pt x="270" y="722"/>
                </a:lnTo>
                <a:lnTo>
                  <a:pt x="275" y="714"/>
                </a:lnTo>
                <a:lnTo>
                  <a:pt x="279" y="707"/>
                </a:lnTo>
                <a:lnTo>
                  <a:pt x="284" y="701"/>
                </a:lnTo>
                <a:lnTo>
                  <a:pt x="288" y="695"/>
                </a:lnTo>
                <a:lnTo>
                  <a:pt x="290" y="689"/>
                </a:lnTo>
                <a:lnTo>
                  <a:pt x="291" y="686"/>
                </a:lnTo>
                <a:lnTo>
                  <a:pt x="291" y="683"/>
                </a:lnTo>
                <a:lnTo>
                  <a:pt x="291" y="681"/>
                </a:lnTo>
                <a:lnTo>
                  <a:pt x="290" y="678"/>
                </a:lnTo>
                <a:lnTo>
                  <a:pt x="289" y="676"/>
                </a:lnTo>
                <a:lnTo>
                  <a:pt x="287" y="673"/>
                </a:lnTo>
                <a:lnTo>
                  <a:pt x="284" y="671"/>
                </a:lnTo>
                <a:lnTo>
                  <a:pt x="280" y="669"/>
                </a:lnTo>
                <a:lnTo>
                  <a:pt x="276" y="667"/>
                </a:lnTo>
                <a:lnTo>
                  <a:pt x="270" y="665"/>
                </a:lnTo>
                <a:lnTo>
                  <a:pt x="0" y="665"/>
                </a:lnTo>
                <a:lnTo>
                  <a:pt x="0" y="142"/>
                </a:lnTo>
                <a:lnTo>
                  <a:pt x="270" y="142"/>
                </a:lnTo>
                <a:lnTo>
                  <a:pt x="276" y="140"/>
                </a:lnTo>
                <a:lnTo>
                  <a:pt x="280" y="138"/>
                </a:lnTo>
                <a:lnTo>
                  <a:pt x="284" y="136"/>
                </a:lnTo>
                <a:lnTo>
                  <a:pt x="287" y="134"/>
                </a:lnTo>
                <a:lnTo>
                  <a:pt x="289" y="131"/>
                </a:lnTo>
                <a:lnTo>
                  <a:pt x="290" y="129"/>
                </a:lnTo>
                <a:lnTo>
                  <a:pt x="291" y="126"/>
                </a:lnTo>
                <a:lnTo>
                  <a:pt x="291" y="124"/>
                </a:lnTo>
                <a:lnTo>
                  <a:pt x="291" y="121"/>
                </a:lnTo>
                <a:lnTo>
                  <a:pt x="290" y="118"/>
                </a:lnTo>
                <a:lnTo>
                  <a:pt x="289" y="115"/>
                </a:lnTo>
                <a:lnTo>
                  <a:pt x="288" y="113"/>
                </a:lnTo>
                <a:lnTo>
                  <a:pt x="284" y="106"/>
                </a:lnTo>
                <a:lnTo>
                  <a:pt x="279" y="100"/>
                </a:lnTo>
                <a:lnTo>
                  <a:pt x="275" y="93"/>
                </a:lnTo>
                <a:lnTo>
                  <a:pt x="270" y="86"/>
                </a:lnTo>
                <a:lnTo>
                  <a:pt x="265" y="78"/>
                </a:lnTo>
                <a:lnTo>
                  <a:pt x="262" y="70"/>
                </a:lnTo>
                <a:lnTo>
                  <a:pt x="261" y="66"/>
                </a:lnTo>
                <a:lnTo>
                  <a:pt x="260" y="61"/>
                </a:lnTo>
                <a:lnTo>
                  <a:pt x="259" y="56"/>
                </a:lnTo>
                <a:lnTo>
                  <a:pt x="260" y="52"/>
                </a:lnTo>
                <a:lnTo>
                  <a:pt x="260" y="48"/>
                </a:lnTo>
                <a:lnTo>
                  <a:pt x="261" y="43"/>
                </a:lnTo>
                <a:lnTo>
                  <a:pt x="263" y="39"/>
                </a:lnTo>
                <a:lnTo>
                  <a:pt x="266" y="34"/>
                </a:lnTo>
                <a:lnTo>
                  <a:pt x="269" y="30"/>
                </a:lnTo>
                <a:lnTo>
                  <a:pt x="272" y="26"/>
                </a:lnTo>
                <a:lnTo>
                  <a:pt x="275" y="23"/>
                </a:lnTo>
                <a:lnTo>
                  <a:pt x="279" y="20"/>
                </a:lnTo>
                <a:lnTo>
                  <a:pt x="287" y="14"/>
                </a:lnTo>
                <a:lnTo>
                  <a:pt x="295" y="9"/>
                </a:lnTo>
                <a:lnTo>
                  <a:pt x="300" y="7"/>
                </a:lnTo>
                <a:lnTo>
                  <a:pt x="305" y="6"/>
                </a:lnTo>
                <a:lnTo>
                  <a:pt x="315" y="3"/>
                </a:lnTo>
                <a:lnTo>
                  <a:pt x="327" y="1"/>
                </a:lnTo>
                <a:lnTo>
                  <a:pt x="337" y="0"/>
                </a:lnTo>
                <a:lnTo>
                  <a:pt x="348" y="1"/>
                </a:lnTo>
                <a:lnTo>
                  <a:pt x="359" y="2"/>
                </a:lnTo>
                <a:lnTo>
                  <a:pt x="369" y="4"/>
                </a:lnTo>
                <a:lnTo>
                  <a:pt x="379" y="8"/>
                </a:lnTo>
                <a:lnTo>
                  <a:pt x="384" y="10"/>
                </a:lnTo>
                <a:lnTo>
                  <a:pt x="388" y="12"/>
                </a:lnTo>
                <a:lnTo>
                  <a:pt x="393" y="15"/>
                </a:lnTo>
                <a:lnTo>
                  <a:pt x="397" y="18"/>
                </a:lnTo>
                <a:lnTo>
                  <a:pt x="401" y="21"/>
                </a:lnTo>
                <a:lnTo>
                  <a:pt x="404" y="25"/>
                </a:lnTo>
                <a:lnTo>
                  <a:pt x="408" y="29"/>
                </a:lnTo>
                <a:lnTo>
                  <a:pt x="411" y="33"/>
                </a:lnTo>
                <a:lnTo>
                  <a:pt x="414" y="37"/>
                </a:lnTo>
                <a:lnTo>
                  <a:pt x="416" y="42"/>
                </a:lnTo>
                <a:lnTo>
                  <a:pt x="417" y="46"/>
                </a:lnTo>
                <a:lnTo>
                  <a:pt x="417" y="50"/>
                </a:lnTo>
                <a:lnTo>
                  <a:pt x="417" y="55"/>
                </a:lnTo>
                <a:lnTo>
                  <a:pt x="417" y="59"/>
                </a:lnTo>
                <a:lnTo>
                  <a:pt x="415" y="68"/>
                </a:lnTo>
                <a:lnTo>
                  <a:pt x="413" y="72"/>
                </a:lnTo>
                <a:lnTo>
                  <a:pt x="411" y="76"/>
                </a:lnTo>
                <a:lnTo>
                  <a:pt x="406" y="84"/>
                </a:lnTo>
                <a:lnTo>
                  <a:pt x="395" y="99"/>
                </a:lnTo>
                <a:lnTo>
                  <a:pt x="391" y="105"/>
                </a:lnTo>
                <a:lnTo>
                  <a:pt x="387" y="112"/>
                </a:lnTo>
                <a:lnTo>
                  <a:pt x="385" y="115"/>
                </a:lnTo>
                <a:lnTo>
                  <a:pt x="384" y="118"/>
                </a:lnTo>
                <a:lnTo>
                  <a:pt x="383" y="121"/>
                </a:lnTo>
                <a:lnTo>
                  <a:pt x="383" y="124"/>
                </a:lnTo>
                <a:lnTo>
                  <a:pt x="383" y="127"/>
                </a:lnTo>
                <a:lnTo>
                  <a:pt x="384" y="129"/>
                </a:lnTo>
                <a:lnTo>
                  <a:pt x="385" y="132"/>
                </a:lnTo>
                <a:lnTo>
                  <a:pt x="388" y="134"/>
                </a:lnTo>
                <a:lnTo>
                  <a:pt x="391" y="136"/>
                </a:lnTo>
                <a:lnTo>
                  <a:pt x="395" y="138"/>
                </a:lnTo>
                <a:lnTo>
                  <a:pt x="399" y="140"/>
                </a:lnTo>
                <a:lnTo>
                  <a:pt x="405" y="142"/>
                </a:lnTo>
                <a:lnTo>
                  <a:pt x="677" y="142"/>
                </a:lnTo>
                <a:lnTo>
                  <a:pt x="677" y="336"/>
                </a:lnTo>
                <a:lnTo>
                  <a:pt x="679" y="341"/>
                </a:lnTo>
                <a:lnTo>
                  <a:pt x="681" y="345"/>
                </a:lnTo>
                <a:lnTo>
                  <a:pt x="683" y="349"/>
                </a:lnTo>
                <a:lnTo>
                  <a:pt x="685" y="352"/>
                </a:lnTo>
                <a:lnTo>
                  <a:pt x="687" y="354"/>
                </a:lnTo>
                <a:lnTo>
                  <a:pt x="690" y="355"/>
                </a:lnTo>
                <a:lnTo>
                  <a:pt x="692" y="356"/>
                </a:lnTo>
                <a:lnTo>
                  <a:pt x="695" y="356"/>
                </a:lnTo>
                <a:lnTo>
                  <a:pt x="699" y="356"/>
                </a:lnTo>
                <a:lnTo>
                  <a:pt x="701" y="355"/>
                </a:lnTo>
                <a:lnTo>
                  <a:pt x="707" y="352"/>
                </a:lnTo>
                <a:lnTo>
                  <a:pt x="713" y="348"/>
                </a:lnTo>
                <a:lnTo>
                  <a:pt x="720" y="344"/>
                </a:lnTo>
                <a:lnTo>
                  <a:pt x="734" y="334"/>
                </a:lnTo>
                <a:lnTo>
                  <a:pt x="742" y="330"/>
                </a:lnTo>
                <a:lnTo>
                  <a:pt x="750" y="327"/>
                </a:lnTo>
                <a:lnTo>
                  <a:pt x="754" y="325"/>
                </a:lnTo>
                <a:lnTo>
                  <a:pt x="758" y="324"/>
                </a:lnTo>
                <a:lnTo>
                  <a:pt x="762" y="324"/>
                </a:lnTo>
                <a:lnTo>
                  <a:pt x="766" y="324"/>
                </a:lnTo>
                <a:lnTo>
                  <a:pt x="771" y="325"/>
                </a:lnTo>
                <a:lnTo>
                  <a:pt x="775" y="326"/>
                </a:lnTo>
                <a:lnTo>
                  <a:pt x="780" y="328"/>
                </a:lnTo>
                <a:lnTo>
                  <a:pt x="785" y="331"/>
                </a:lnTo>
                <a:lnTo>
                  <a:pt x="788" y="333"/>
                </a:lnTo>
                <a:lnTo>
                  <a:pt x="792" y="336"/>
                </a:lnTo>
                <a:lnTo>
                  <a:pt x="795" y="340"/>
                </a:lnTo>
                <a:lnTo>
                  <a:pt x="799" y="343"/>
                </a:lnTo>
                <a:lnTo>
                  <a:pt x="804" y="351"/>
                </a:lnTo>
                <a:lnTo>
                  <a:pt x="809" y="361"/>
                </a:lnTo>
                <a:lnTo>
                  <a:pt x="811" y="366"/>
                </a:lnTo>
                <a:lnTo>
                  <a:pt x="813" y="371"/>
                </a:lnTo>
                <a:lnTo>
                  <a:pt x="815" y="381"/>
                </a:lnTo>
                <a:lnTo>
                  <a:pt x="817" y="391"/>
                </a:lnTo>
                <a:lnTo>
                  <a:pt x="818" y="396"/>
                </a:lnTo>
                <a:lnTo>
                  <a:pt x="818" y="402"/>
                </a:lnTo>
                <a:lnTo>
                  <a:pt x="818" y="413"/>
                </a:lnTo>
                <a:lnTo>
                  <a:pt x="816" y="423"/>
                </a:lnTo>
                <a:lnTo>
                  <a:pt x="814" y="434"/>
                </a:lnTo>
                <a:lnTo>
                  <a:pt x="811" y="444"/>
                </a:lnTo>
                <a:lnTo>
                  <a:pt x="809" y="448"/>
                </a:lnTo>
                <a:lnTo>
                  <a:pt x="806" y="453"/>
                </a:lnTo>
                <a:lnTo>
                  <a:pt x="803" y="458"/>
                </a:lnTo>
                <a:lnTo>
                  <a:pt x="800" y="462"/>
                </a:lnTo>
                <a:lnTo>
                  <a:pt x="797" y="466"/>
                </a:lnTo>
                <a:lnTo>
                  <a:pt x="794" y="470"/>
                </a:lnTo>
                <a:lnTo>
                  <a:pt x="790" y="474"/>
                </a:lnTo>
                <a:lnTo>
                  <a:pt x="786" y="477"/>
                </a:lnTo>
                <a:lnTo>
                  <a:pt x="781" y="479"/>
                </a:lnTo>
                <a:lnTo>
                  <a:pt x="777" y="481"/>
                </a:lnTo>
                <a:lnTo>
                  <a:pt x="773" y="482"/>
                </a:lnTo>
                <a:lnTo>
                  <a:pt x="768" y="483"/>
                </a:lnTo>
                <a:lnTo>
                  <a:pt x="764" y="483"/>
                </a:lnTo>
                <a:lnTo>
                  <a:pt x="760" y="483"/>
                </a:lnTo>
                <a:lnTo>
                  <a:pt x="752" y="480"/>
                </a:lnTo>
                <a:lnTo>
                  <a:pt x="744" y="477"/>
                </a:lnTo>
                <a:lnTo>
                  <a:pt x="736" y="472"/>
                </a:lnTo>
                <a:lnTo>
                  <a:pt x="721" y="461"/>
                </a:lnTo>
                <a:lnTo>
                  <a:pt x="714" y="455"/>
                </a:lnTo>
                <a:lnTo>
                  <a:pt x="708" y="451"/>
                </a:lnTo>
                <a:lnTo>
                  <a:pt x="705" y="450"/>
                </a:lnTo>
                <a:lnTo>
                  <a:pt x="702" y="448"/>
                </a:lnTo>
                <a:lnTo>
                  <a:pt x="699" y="448"/>
                </a:lnTo>
                <a:lnTo>
                  <a:pt x="695" y="447"/>
                </a:lnTo>
                <a:lnTo>
                  <a:pt x="692" y="448"/>
                </a:lnTo>
                <a:lnTo>
                  <a:pt x="690" y="448"/>
                </a:lnTo>
                <a:lnTo>
                  <a:pt x="687" y="450"/>
                </a:lnTo>
                <a:lnTo>
                  <a:pt x="685" y="452"/>
                </a:lnTo>
                <a:lnTo>
                  <a:pt x="683" y="455"/>
                </a:lnTo>
                <a:lnTo>
                  <a:pt x="681" y="459"/>
                </a:lnTo>
                <a:lnTo>
                  <a:pt x="679" y="464"/>
                </a:lnTo>
                <a:lnTo>
                  <a:pt x="677" y="469"/>
                </a:lnTo>
                <a:lnTo>
                  <a:pt x="677" y="665"/>
                </a:lnTo>
                <a:lnTo>
                  <a:pt x="405" y="6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6454" y="286603"/>
            <a:ext cx="3125337" cy="19048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имеет право на свободное выражение собственного мнения: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816452" y="2629638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по разрешению старших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816452" y="3684837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безоговорочно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816451" y="4689978"/>
            <a:ext cx="2935705" cy="12336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40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если это не наносит вреда другим</a:t>
            </a:r>
            <a:endParaRPr lang="ru-RU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42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38233" y="109182"/>
            <a:ext cx="7820167" cy="58685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 ребёнок?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4841" y="4890877"/>
            <a:ext cx="11586949" cy="16104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54842" y="4877230"/>
            <a:ext cx="11586948" cy="1624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–это человек в период детства </a:t>
            </a:r>
            <a:r>
              <a:rPr lang="ru-RU" sz="32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достигший </a:t>
            </a:r>
            <a:r>
              <a:rPr lang="ru-RU" sz="32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18-летнего возраста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(совершеннолетия).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980" y="849895"/>
            <a:ext cx="10604310" cy="388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8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0" y="386687"/>
            <a:ext cx="8443556" cy="6248400"/>
          </a:xfrm>
          <a:prstGeom prst="rect">
            <a:avLst/>
          </a:prstGeom>
        </p:spPr>
      </p:pic>
      <p:sp>
        <p:nvSpPr>
          <p:cNvPr id="14" name="Freeform 4"/>
          <p:cNvSpPr>
            <a:spLocks/>
          </p:cNvSpPr>
          <p:nvPr/>
        </p:nvSpPr>
        <p:spPr bwMode="auto">
          <a:xfrm>
            <a:off x="5727693" y="4547464"/>
            <a:ext cx="2829454" cy="2087623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2320178" y="3978551"/>
            <a:ext cx="3995715" cy="2656536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08382" y="1905394"/>
            <a:ext cx="2819312" cy="2642070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113591" y="4547464"/>
            <a:ext cx="2799860" cy="2087623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134419" y="386687"/>
            <a:ext cx="3422728" cy="2077977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2320178" y="386687"/>
            <a:ext cx="3407515" cy="2077977"/>
          </a:xfrm>
          <a:custGeom>
            <a:avLst/>
            <a:gdLst>
              <a:gd name="T0" fmla="*/ 133 w 814"/>
              <a:gd name="T1" fmla="*/ 310 h 522"/>
              <a:gd name="T2" fmla="*/ 123 w 814"/>
              <a:gd name="T3" fmla="*/ 305 h 522"/>
              <a:gd name="T4" fmla="*/ 105 w 814"/>
              <a:gd name="T5" fmla="*/ 313 h 522"/>
              <a:gd name="T6" fmla="*/ 76 w 814"/>
              <a:gd name="T7" fmla="*/ 333 h 522"/>
              <a:gd name="T8" fmla="*/ 51 w 814"/>
              <a:gd name="T9" fmla="*/ 340 h 522"/>
              <a:gd name="T10" fmla="*/ 33 w 814"/>
              <a:gd name="T11" fmla="*/ 334 h 522"/>
              <a:gd name="T12" fmla="*/ 12 w 814"/>
              <a:gd name="T13" fmla="*/ 311 h 522"/>
              <a:gd name="T14" fmla="*/ 3 w 814"/>
              <a:gd name="T15" fmla="*/ 286 h 522"/>
              <a:gd name="T16" fmla="*/ 1 w 814"/>
              <a:gd name="T17" fmla="*/ 249 h 522"/>
              <a:gd name="T18" fmla="*/ 9 w 814"/>
              <a:gd name="T19" fmla="*/ 218 h 522"/>
              <a:gd name="T20" fmla="*/ 26 w 814"/>
              <a:gd name="T21" fmla="*/ 194 h 522"/>
              <a:gd name="T22" fmla="*/ 44 w 814"/>
              <a:gd name="T23" fmla="*/ 184 h 522"/>
              <a:gd name="T24" fmla="*/ 61 w 814"/>
              <a:gd name="T25" fmla="*/ 182 h 522"/>
              <a:gd name="T26" fmla="*/ 85 w 814"/>
              <a:gd name="T27" fmla="*/ 192 h 522"/>
              <a:gd name="T28" fmla="*/ 112 w 814"/>
              <a:gd name="T29" fmla="*/ 210 h 522"/>
              <a:gd name="T30" fmla="*/ 126 w 814"/>
              <a:gd name="T31" fmla="*/ 214 h 522"/>
              <a:gd name="T32" fmla="*/ 136 w 814"/>
              <a:gd name="T33" fmla="*/ 207 h 522"/>
              <a:gd name="T34" fmla="*/ 142 w 814"/>
              <a:gd name="T35" fmla="*/ 0 h 522"/>
              <a:gd name="T36" fmla="*/ 810 w 814"/>
              <a:gd name="T37" fmla="*/ 204 h 522"/>
              <a:gd name="T38" fmla="*/ 801 w 814"/>
              <a:gd name="T39" fmla="*/ 213 h 522"/>
              <a:gd name="T40" fmla="*/ 789 w 814"/>
              <a:gd name="T41" fmla="*/ 213 h 522"/>
              <a:gd name="T42" fmla="*/ 757 w 814"/>
              <a:gd name="T43" fmla="*/ 192 h 522"/>
              <a:gd name="T44" fmla="*/ 737 w 814"/>
              <a:gd name="T45" fmla="*/ 183 h 522"/>
              <a:gd name="T46" fmla="*/ 720 w 814"/>
              <a:gd name="T47" fmla="*/ 183 h 522"/>
              <a:gd name="T48" fmla="*/ 702 w 814"/>
              <a:gd name="T49" fmla="*/ 191 h 522"/>
              <a:gd name="T50" fmla="*/ 687 w 814"/>
              <a:gd name="T51" fmla="*/ 209 h 522"/>
              <a:gd name="T52" fmla="*/ 675 w 814"/>
              <a:gd name="T53" fmla="*/ 238 h 522"/>
              <a:gd name="T54" fmla="*/ 673 w 814"/>
              <a:gd name="T55" fmla="*/ 271 h 522"/>
              <a:gd name="T56" fmla="*/ 682 w 814"/>
              <a:gd name="T57" fmla="*/ 306 h 522"/>
              <a:gd name="T58" fmla="*/ 694 w 814"/>
              <a:gd name="T59" fmla="*/ 323 h 522"/>
              <a:gd name="T60" fmla="*/ 710 w 814"/>
              <a:gd name="T61" fmla="*/ 336 h 522"/>
              <a:gd name="T62" fmla="*/ 727 w 814"/>
              <a:gd name="T63" fmla="*/ 340 h 522"/>
              <a:gd name="T64" fmla="*/ 755 w 814"/>
              <a:gd name="T65" fmla="*/ 329 h 522"/>
              <a:gd name="T66" fmla="*/ 783 w 814"/>
              <a:gd name="T67" fmla="*/ 309 h 522"/>
              <a:gd name="T68" fmla="*/ 801 w 814"/>
              <a:gd name="T69" fmla="*/ 306 h 522"/>
              <a:gd name="T70" fmla="*/ 810 w 814"/>
              <a:gd name="T71" fmla="*/ 316 h 522"/>
              <a:gd name="T72" fmla="*/ 544 w 814"/>
              <a:gd name="T73" fmla="*/ 522 h 522"/>
              <a:gd name="T74" fmla="*/ 524 w 814"/>
              <a:gd name="T75" fmla="*/ 512 h 522"/>
              <a:gd name="T76" fmla="*/ 522 w 814"/>
              <a:gd name="T77" fmla="*/ 501 h 522"/>
              <a:gd name="T78" fmla="*/ 534 w 814"/>
              <a:gd name="T79" fmla="*/ 479 h 522"/>
              <a:gd name="T80" fmla="*/ 554 w 814"/>
              <a:gd name="T81" fmla="*/ 448 h 522"/>
              <a:gd name="T82" fmla="*/ 557 w 814"/>
              <a:gd name="T83" fmla="*/ 426 h 522"/>
              <a:gd name="T84" fmla="*/ 544 w 814"/>
              <a:gd name="T85" fmla="*/ 405 h 522"/>
              <a:gd name="T86" fmla="*/ 522 w 814"/>
              <a:gd name="T87" fmla="*/ 390 h 522"/>
              <a:gd name="T88" fmla="*/ 497 w 814"/>
              <a:gd name="T89" fmla="*/ 382 h 522"/>
              <a:gd name="T90" fmla="*/ 455 w 814"/>
              <a:gd name="T91" fmla="*/ 383 h 522"/>
              <a:gd name="T92" fmla="*/ 426 w 814"/>
              <a:gd name="T93" fmla="*/ 394 h 522"/>
              <a:gd name="T94" fmla="*/ 408 w 814"/>
              <a:gd name="T95" fmla="*/ 410 h 522"/>
              <a:gd name="T96" fmla="*/ 399 w 814"/>
              <a:gd name="T97" fmla="*/ 428 h 522"/>
              <a:gd name="T98" fmla="*/ 399 w 814"/>
              <a:gd name="T99" fmla="*/ 446 h 522"/>
              <a:gd name="T100" fmla="*/ 413 w 814"/>
              <a:gd name="T101" fmla="*/ 473 h 522"/>
              <a:gd name="T102" fmla="*/ 430 w 814"/>
              <a:gd name="T103" fmla="*/ 498 h 522"/>
              <a:gd name="T104" fmla="*/ 430 w 814"/>
              <a:gd name="T105" fmla="*/ 509 h 522"/>
              <a:gd name="T106" fmla="*/ 420 w 814"/>
              <a:gd name="T107" fmla="*/ 518 h 522"/>
              <a:gd name="T108" fmla="*/ 142 w 814"/>
              <a:gd name="T109" fmla="*/ 327 h 5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4"/>
              <a:gd name="T166" fmla="*/ 0 h 522"/>
              <a:gd name="T167" fmla="*/ 814 w 814"/>
              <a:gd name="T168" fmla="*/ 522 h 52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4" h="522">
                <a:moveTo>
                  <a:pt x="142" y="327"/>
                </a:moveTo>
                <a:lnTo>
                  <a:pt x="138" y="317"/>
                </a:lnTo>
                <a:lnTo>
                  <a:pt x="136" y="313"/>
                </a:lnTo>
                <a:lnTo>
                  <a:pt x="133" y="310"/>
                </a:lnTo>
                <a:lnTo>
                  <a:pt x="131" y="308"/>
                </a:lnTo>
                <a:lnTo>
                  <a:pt x="129" y="306"/>
                </a:lnTo>
                <a:lnTo>
                  <a:pt x="126" y="305"/>
                </a:lnTo>
                <a:lnTo>
                  <a:pt x="123" y="305"/>
                </a:lnTo>
                <a:lnTo>
                  <a:pt x="121" y="306"/>
                </a:lnTo>
                <a:lnTo>
                  <a:pt x="118" y="306"/>
                </a:lnTo>
                <a:lnTo>
                  <a:pt x="112" y="309"/>
                </a:lnTo>
                <a:lnTo>
                  <a:pt x="105" y="313"/>
                </a:lnTo>
                <a:lnTo>
                  <a:pt x="98" y="318"/>
                </a:lnTo>
                <a:lnTo>
                  <a:pt x="91" y="324"/>
                </a:lnTo>
                <a:lnTo>
                  <a:pt x="83" y="329"/>
                </a:lnTo>
                <a:lnTo>
                  <a:pt x="76" y="333"/>
                </a:lnTo>
                <a:lnTo>
                  <a:pt x="68" y="337"/>
                </a:lnTo>
                <a:lnTo>
                  <a:pt x="59" y="340"/>
                </a:lnTo>
                <a:lnTo>
                  <a:pt x="55" y="340"/>
                </a:lnTo>
                <a:lnTo>
                  <a:pt x="51" y="340"/>
                </a:lnTo>
                <a:lnTo>
                  <a:pt x="47" y="339"/>
                </a:lnTo>
                <a:lnTo>
                  <a:pt x="42" y="338"/>
                </a:lnTo>
                <a:lnTo>
                  <a:pt x="38" y="336"/>
                </a:lnTo>
                <a:lnTo>
                  <a:pt x="33" y="334"/>
                </a:lnTo>
                <a:lnTo>
                  <a:pt x="25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8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6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20" y="201"/>
                </a:lnTo>
                <a:lnTo>
                  <a:pt x="26" y="194"/>
                </a:lnTo>
                <a:lnTo>
                  <a:pt x="30" y="191"/>
                </a:lnTo>
                <a:lnTo>
                  <a:pt x="34" y="189"/>
                </a:lnTo>
                <a:lnTo>
                  <a:pt x="39" y="186"/>
                </a:lnTo>
                <a:lnTo>
                  <a:pt x="44" y="184"/>
                </a:lnTo>
                <a:lnTo>
                  <a:pt x="48" y="183"/>
                </a:lnTo>
                <a:lnTo>
                  <a:pt x="53" y="182"/>
                </a:lnTo>
                <a:lnTo>
                  <a:pt x="57" y="182"/>
                </a:lnTo>
                <a:lnTo>
                  <a:pt x="61" y="182"/>
                </a:lnTo>
                <a:lnTo>
                  <a:pt x="66" y="183"/>
                </a:lnTo>
                <a:lnTo>
                  <a:pt x="70" y="184"/>
                </a:lnTo>
                <a:lnTo>
                  <a:pt x="78" y="188"/>
                </a:lnTo>
                <a:lnTo>
                  <a:pt x="85" y="192"/>
                </a:lnTo>
                <a:lnTo>
                  <a:pt x="92" y="197"/>
                </a:lnTo>
                <a:lnTo>
                  <a:pt x="99" y="202"/>
                </a:lnTo>
                <a:lnTo>
                  <a:pt x="106" y="206"/>
                </a:lnTo>
                <a:lnTo>
                  <a:pt x="112" y="210"/>
                </a:lnTo>
                <a:lnTo>
                  <a:pt x="118" y="213"/>
                </a:lnTo>
                <a:lnTo>
                  <a:pt x="121" y="214"/>
                </a:lnTo>
                <a:lnTo>
                  <a:pt x="123" y="214"/>
                </a:lnTo>
                <a:lnTo>
                  <a:pt x="126" y="214"/>
                </a:lnTo>
                <a:lnTo>
                  <a:pt x="129" y="213"/>
                </a:lnTo>
                <a:lnTo>
                  <a:pt x="131" y="212"/>
                </a:lnTo>
                <a:lnTo>
                  <a:pt x="133" y="210"/>
                </a:lnTo>
                <a:lnTo>
                  <a:pt x="136" y="207"/>
                </a:lnTo>
                <a:lnTo>
                  <a:pt x="138" y="203"/>
                </a:lnTo>
                <a:lnTo>
                  <a:pt x="140" y="199"/>
                </a:lnTo>
                <a:lnTo>
                  <a:pt x="142" y="194"/>
                </a:lnTo>
                <a:lnTo>
                  <a:pt x="142" y="0"/>
                </a:lnTo>
                <a:lnTo>
                  <a:pt x="814" y="0"/>
                </a:lnTo>
                <a:lnTo>
                  <a:pt x="814" y="195"/>
                </a:lnTo>
                <a:lnTo>
                  <a:pt x="812" y="200"/>
                </a:lnTo>
                <a:lnTo>
                  <a:pt x="810" y="204"/>
                </a:lnTo>
                <a:lnTo>
                  <a:pt x="808" y="207"/>
                </a:lnTo>
                <a:lnTo>
                  <a:pt x="805" y="210"/>
                </a:lnTo>
                <a:lnTo>
                  <a:pt x="803" y="212"/>
                </a:lnTo>
                <a:lnTo>
                  <a:pt x="801" y="213"/>
                </a:lnTo>
                <a:lnTo>
                  <a:pt x="798" y="214"/>
                </a:lnTo>
                <a:lnTo>
                  <a:pt x="795" y="214"/>
                </a:lnTo>
                <a:lnTo>
                  <a:pt x="792" y="214"/>
                </a:lnTo>
                <a:lnTo>
                  <a:pt x="789" y="213"/>
                </a:lnTo>
                <a:lnTo>
                  <a:pt x="783" y="210"/>
                </a:lnTo>
                <a:lnTo>
                  <a:pt x="777" y="206"/>
                </a:lnTo>
                <a:lnTo>
                  <a:pt x="771" y="202"/>
                </a:lnTo>
                <a:lnTo>
                  <a:pt x="757" y="192"/>
                </a:lnTo>
                <a:lnTo>
                  <a:pt x="749" y="188"/>
                </a:lnTo>
                <a:lnTo>
                  <a:pt x="745" y="186"/>
                </a:lnTo>
                <a:lnTo>
                  <a:pt x="741" y="184"/>
                </a:lnTo>
                <a:lnTo>
                  <a:pt x="737" y="183"/>
                </a:lnTo>
                <a:lnTo>
                  <a:pt x="733" y="182"/>
                </a:lnTo>
                <a:lnTo>
                  <a:pt x="729" y="182"/>
                </a:lnTo>
                <a:lnTo>
                  <a:pt x="724" y="182"/>
                </a:lnTo>
                <a:lnTo>
                  <a:pt x="720" y="183"/>
                </a:lnTo>
                <a:lnTo>
                  <a:pt x="715" y="184"/>
                </a:lnTo>
                <a:lnTo>
                  <a:pt x="711" y="186"/>
                </a:lnTo>
                <a:lnTo>
                  <a:pt x="706" y="189"/>
                </a:lnTo>
                <a:lnTo>
                  <a:pt x="702" y="191"/>
                </a:lnTo>
                <a:lnTo>
                  <a:pt x="699" y="194"/>
                </a:lnTo>
                <a:lnTo>
                  <a:pt x="695" y="198"/>
                </a:lnTo>
                <a:lnTo>
                  <a:pt x="692" y="201"/>
                </a:lnTo>
                <a:lnTo>
                  <a:pt x="687" y="209"/>
                </a:lnTo>
                <a:lnTo>
                  <a:pt x="682" y="218"/>
                </a:lnTo>
                <a:lnTo>
                  <a:pt x="680" y="223"/>
                </a:lnTo>
                <a:lnTo>
                  <a:pt x="678" y="228"/>
                </a:lnTo>
                <a:lnTo>
                  <a:pt x="675" y="238"/>
                </a:lnTo>
                <a:lnTo>
                  <a:pt x="674" y="249"/>
                </a:lnTo>
                <a:lnTo>
                  <a:pt x="673" y="254"/>
                </a:lnTo>
                <a:lnTo>
                  <a:pt x="673" y="260"/>
                </a:lnTo>
                <a:lnTo>
                  <a:pt x="673" y="271"/>
                </a:lnTo>
                <a:lnTo>
                  <a:pt x="674" y="281"/>
                </a:lnTo>
                <a:lnTo>
                  <a:pt x="677" y="292"/>
                </a:lnTo>
                <a:lnTo>
                  <a:pt x="680" y="302"/>
                </a:lnTo>
                <a:lnTo>
                  <a:pt x="682" y="306"/>
                </a:lnTo>
                <a:lnTo>
                  <a:pt x="685" y="311"/>
                </a:lnTo>
                <a:lnTo>
                  <a:pt x="687" y="315"/>
                </a:lnTo>
                <a:lnTo>
                  <a:pt x="690" y="319"/>
                </a:lnTo>
                <a:lnTo>
                  <a:pt x="694" y="323"/>
                </a:lnTo>
                <a:lnTo>
                  <a:pt x="697" y="327"/>
                </a:lnTo>
                <a:lnTo>
                  <a:pt x="701" y="331"/>
                </a:lnTo>
                <a:lnTo>
                  <a:pt x="705" y="334"/>
                </a:lnTo>
                <a:lnTo>
                  <a:pt x="710" y="336"/>
                </a:lnTo>
                <a:lnTo>
                  <a:pt x="714" y="338"/>
                </a:lnTo>
                <a:lnTo>
                  <a:pt x="718" y="339"/>
                </a:lnTo>
                <a:lnTo>
                  <a:pt x="722" y="340"/>
                </a:lnTo>
                <a:lnTo>
                  <a:pt x="727" y="340"/>
                </a:lnTo>
                <a:lnTo>
                  <a:pt x="731" y="340"/>
                </a:lnTo>
                <a:lnTo>
                  <a:pt x="739" y="337"/>
                </a:lnTo>
                <a:lnTo>
                  <a:pt x="747" y="334"/>
                </a:lnTo>
                <a:lnTo>
                  <a:pt x="755" y="329"/>
                </a:lnTo>
                <a:lnTo>
                  <a:pt x="762" y="324"/>
                </a:lnTo>
                <a:lnTo>
                  <a:pt x="769" y="319"/>
                </a:lnTo>
                <a:lnTo>
                  <a:pt x="776" y="314"/>
                </a:lnTo>
                <a:lnTo>
                  <a:pt x="783" y="309"/>
                </a:lnTo>
                <a:lnTo>
                  <a:pt x="789" y="307"/>
                </a:lnTo>
                <a:lnTo>
                  <a:pt x="792" y="306"/>
                </a:lnTo>
                <a:lnTo>
                  <a:pt x="795" y="305"/>
                </a:lnTo>
                <a:lnTo>
                  <a:pt x="801" y="306"/>
                </a:lnTo>
                <a:lnTo>
                  <a:pt x="803" y="307"/>
                </a:lnTo>
                <a:lnTo>
                  <a:pt x="806" y="310"/>
                </a:lnTo>
                <a:lnTo>
                  <a:pt x="808" y="312"/>
                </a:lnTo>
                <a:lnTo>
                  <a:pt x="810" y="316"/>
                </a:lnTo>
                <a:lnTo>
                  <a:pt x="812" y="320"/>
                </a:lnTo>
                <a:lnTo>
                  <a:pt x="814" y="326"/>
                </a:lnTo>
                <a:lnTo>
                  <a:pt x="814" y="522"/>
                </a:lnTo>
                <a:lnTo>
                  <a:pt x="544" y="522"/>
                </a:lnTo>
                <a:lnTo>
                  <a:pt x="533" y="518"/>
                </a:lnTo>
                <a:lnTo>
                  <a:pt x="529" y="516"/>
                </a:lnTo>
                <a:lnTo>
                  <a:pt x="526" y="514"/>
                </a:lnTo>
                <a:lnTo>
                  <a:pt x="524" y="512"/>
                </a:lnTo>
                <a:lnTo>
                  <a:pt x="523" y="509"/>
                </a:lnTo>
                <a:lnTo>
                  <a:pt x="522" y="506"/>
                </a:lnTo>
                <a:lnTo>
                  <a:pt x="521" y="504"/>
                </a:lnTo>
                <a:lnTo>
                  <a:pt x="522" y="501"/>
                </a:lnTo>
                <a:lnTo>
                  <a:pt x="523" y="498"/>
                </a:lnTo>
                <a:lnTo>
                  <a:pt x="525" y="492"/>
                </a:lnTo>
                <a:lnTo>
                  <a:pt x="530" y="485"/>
                </a:lnTo>
                <a:lnTo>
                  <a:pt x="534" y="479"/>
                </a:lnTo>
                <a:lnTo>
                  <a:pt x="540" y="471"/>
                </a:lnTo>
                <a:lnTo>
                  <a:pt x="546" y="464"/>
                </a:lnTo>
                <a:lnTo>
                  <a:pt x="551" y="456"/>
                </a:lnTo>
                <a:lnTo>
                  <a:pt x="554" y="448"/>
                </a:lnTo>
                <a:lnTo>
                  <a:pt x="557" y="439"/>
                </a:lnTo>
                <a:lnTo>
                  <a:pt x="557" y="435"/>
                </a:lnTo>
                <a:lnTo>
                  <a:pt x="557" y="430"/>
                </a:lnTo>
                <a:lnTo>
                  <a:pt x="557" y="426"/>
                </a:lnTo>
                <a:lnTo>
                  <a:pt x="555" y="422"/>
                </a:lnTo>
                <a:lnTo>
                  <a:pt x="554" y="418"/>
                </a:lnTo>
                <a:lnTo>
                  <a:pt x="551" y="413"/>
                </a:lnTo>
                <a:lnTo>
                  <a:pt x="544" y="405"/>
                </a:lnTo>
                <a:lnTo>
                  <a:pt x="540" y="402"/>
                </a:lnTo>
                <a:lnTo>
                  <a:pt x="536" y="398"/>
                </a:lnTo>
                <a:lnTo>
                  <a:pt x="527" y="393"/>
                </a:lnTo>
                <a:lnTo>
                  <a:pt x="522" y="390"/>
                </a:lnTo>
                <a:lnTo>
                  <a:pt x="518" y="388"/>
                </a:lnTo>
                <a:lnTo>
                  <a:pt x="508" y="385"/>
                </a:lnTo>
                <a:lnTo>
                  <a:pt x="503" y="383"/>
                </a:lnTo>
                <a:lnTo>
                  <a:pt x="497" y="382"/>
                </a:lnTo>
                <a:lnTo>
                  <a:pt x="487" y="381"/>
                </a:lnTo>
                <a:lnTo>
                  <a:pt x="476" y="381"/>
                </a:lnTo>
                <a:lnTo>
                  <a:pt x="465" y="381"/>
                </a:lnTo>
                <a:lnTo>
                  <a:pt x="455" y="383"/>
                </a:lnTo>
                <a:lnTo>
                  <a:pt x="445" y="386"/>
                </a:lnTo>
                <a:lnTo>
                  <a:pt x="440" y="388"/>
                </a:lnTo>
                <a:lnTo>
                  <a:pt x="435" y="390"/>
                </a:lnTo>
                <a:lnTo>
                  <a:pt x="426" y="394"/>
                </a:lnTo>
                <a:lnTo>
                  <a:pt x="422" y="397"/>
                </a:lnTo>
                <a:lnTo>
                  <a:pt x="418" y="400"/>
                </a:lnTo>
                <a:lnTo>
                  <a:pt x="411" y="407"/>
                </a:lnTo>
                <a:lnTo>
                  <a:pt x="408" y="410"/>
                </a:lnTo>
                <a:lnTo>
                  <a:pt x="405" y="414"/>
                </a:lnTo>
                <a:lnTo>
                  <a:pt x="402" y="419"/>
                </a:lnTo>
                <a:lnTo>
                  <a:pt x="400" y="423"/>
                </a:lnTo>
                <a:lnTo>
                  <a:pt x="399" y="428"/>
                </a:lnTo>
                <a:lnTo>
                  <a:pt x="398" y="432"/>
                </a:lnTo>
                <a:lnTo>
                  <a:pt x="398" y="437"/>
                </a:lnTo>
                <a:lnTo>
                  <a:pt x="399" y="441"/>
                </a:lnTo>
                <a:lnTo>
                  <a:pt x="399" y="446"/>
                </a:lnTo>
                <a:lnTo>
                  <a:pt x="401" y="450"/>
                </a:lnTo>
                <a:lnTo>
                  <a:pt x="404" y="458"/>
                </a:lnTo>
                <a:lnTo>
                  <a:pt x="408" y="466"/>
                </a:lnTo>
                <a:lnTo>
                  <a:pt x="413" y="473"/>
                </a:lnTo>
                <a:lnTo>
                  <a:pt x="419" y="480"/>
                </a:lnTo>
                <a:lnTo>
                  <a:pt x="423" y="486"/>
                </a:lnTo>
                <a:lnTo>
                  <a:pt x="427" y="492"/>
                </a:lnTo>
                <a:lnTo>
                  <a:pt x="430" y="498"/>
                </a:lnTo>
                <a:lnTo>
                  <a:pt x="431" y="501"/>
                </a:lnTo>
                <a:lnTo>
                  <a:pt x="431" y="504"/>
                </a:lnTo>
                <a:lnTo>
                  <a:pt x="431" y="506"/>
                </a:lnTo>
                <a:lnTo>
                  <a:pt x="430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0" y="518"/>
                </a:lnTo>
                <a:lnTo>
                  <a:pt x="415" y="520"/>
                </a:lnTo>
                <a:lnTo>
                  <a:pt x="410" y="522"/>
                </a:lnTo>
                <a:lnTo>
                  <a:pt x="142" y="522"/>
                </a:lnTo>
                <a:lnTo>
                  <a:pt x="142" y="32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113592" y="1900574"/>
            <a:ext cx="3388061" cy="3210983"/>
          </a:xfrm>
          <a:custGeom>
            <a:avLst/>
            <a:gdLst>
              <a:gd name="T0" fmla="*/ 388 w 818"/>
              <a:gd name="T1" fmla="*/ 673 h 807"/>
              <a:gd name="T2" fmla="*/ 383 w 818"/>
              <a:gd name="T3" fmla="*/ 683 h 807"/>
              <a:gd name="T4" fmla="*/ 391 w 818"/>
              <a:gd name="T5" fmla="*/ 702 h 807"/>
              <a:gd name="T6" fmla="*/ 411 w 818"/>
              <a:gd name="T7" fmla="*/ 731 h 807"/>
              <a:gd name="T8" fmla="*/ 417 w 818"/>
              <a:gd name="T9" fmla="*/ 757 h 807"/>
              <a:gd name="T10" fmla="*/ 411 w 818"/>
              <a:gd name="T11" fmla="*/ 774 h 807"/>
              <a:gd name="T12" fmla="*/ 388 w 818"/>
              <a:gd name="T13" fmla="*/ 795 h 807"/>
              <a:gd name="T14" fmla="*/ 364 w 818"/>
              <a:gd name="T15" fmla="*/ 804 h 807"/>
              <a:gd name="T16" fmla="*/ 327 w 818"/>
              <a:gd name="T17" fmla="*/ 806 h 807"/>
              <a:gd name="T18" fmla="*/ 295 w 818"/>
              <a:gd name="T19" fmla="*/ 798 h 807"/>
              <a:gd name="T20" fmla="*/ 272 w 818"/>
              <a:gd name="T21" fmla="*/ 781 h 807"/>
              <a:gd name="T22" fmla="*/ 261 w 818"/>
              <a:gd name="T23" fmla="*/ 764 h 807"/>
              <a:gd name="T24" fmla="*/ 260 w 818"/>
              <a:gd name="T25" fmla="*/ 745 h 807"/>
              <a:gd name="T26" fmla="*/ 275 w 818"/>
              <a:gd name="T27" fmla="*/ 714 h 807"/>
              <a:gd name="T28" fmla="*/ 290 w 818"/>
              <a:gd name="T29" fmla="*/ 689 h 807"/>
              <a:gd name="T30" fmla="*/ 290 w 818"/>
              <a:gd name="T31" fmla="*/ 678 h 807"/>
              <a:gd name="T32" fmla="*/ 280 w 818"/>
              <a:gd name="T33" fmla="*/ 669 h 807"/>
              <a:gd name="T34" fmla="*/ 0 w 818"/>
              <a:gd name="T35" fmla="*/ 142 h 807"/>
              <a:gd name="T36" fmla="*/ 284 w 818"/>
              <a:gd name="T37" fmla="*/ 136 h 807"/>
              <a:gd name="T38" fmla="*/ 291 w 818"/>
              <a:gd name="T39" fmla="*/ 126 h 807"/>
              <a:gd name="T40" fmla="*/ 289 w 818"/>
              <a:gd name="T41" fmla="*/ 115 h 807"/>
              <a:gd name="T42" fmla="*/ 275 w 818"/>
              <a:gd name="T43" fmla="*/ 93 h 807"/>
              <a:gd name="T44" fmla="*/ 261 w 818"/>
              <a:gd name="T45" fmla="*/ 66 h 807"/>
              <a:gd name="T46" fmla="*/ 260 w 818"/>
              <a:gd name="T47" fmla="*/ 48 h 807"/>
              <a:gd name="T48" fmla="*/ 269 w 818"/>
              <a:gd name="T49" fmla="*/ 30 h 807"/>
              <a:gd name="T50" fmla="*/ 287 w 818"/>
              <a:gd name="T51" fmla="*/ 14 h 807"/>
              <a:gd name="T52" fmla="*/ 315 w 818"/>
              <a:gd name="T53" fmla="*/ 3 h 807"/>
              <a:gd name="T54" fmla="*/ 359 w 818"/>
              <a:gd name="T55" fmla="*/ 2 h 807"/>
              <a:gd name="T56" fmla="*/ 388 w 818"/>
              <a:gd name="T57" fmla="*/ 12 h 807"/>
              <a:gd name="T58" fmla="*/ 404 w 818"/>
              <a:gd name="T59" fmla="*/ 25 h 807"/>
              <a:gd name="T60" fmla="*/ 416 w 818"/>
              <a:gd name="T61" fmla="*/ 42 h 807"/>
              <a:gd name="T62" fmla="*/ 417 w 818"/>
              <a:gd name="T63" fmla="*/ 59 h 807"/>
              <a:gd name="T64" fmla="*/ 406 w 818"/>
              <a:gd name="T65" fmla="*/ 84 h 807"/>
              <a:gd name="T66" fmla="*/ 385 w 818"/>
              <a:gd name="T67" fmla="*/ 115 h 807"/>
              <a:gd name="T68" fmla="*/ 383 w 818"/>
              <a:gd name="T69" fmla="*/ 127 h 807"/>
              <a:gd name="T70" fmla="*/ 391 w 818"/>
              <a:gd name="T71" fmla="*/ 136 h 807"/>
              <a:gd name="T72" fmla="*/ 677 w 818"/>
              <a:gd name="T73" fmla="*/ 142 h 807"/>
              <a:gd name="T74" fmla="*/ 683 w 818"/>
              <a:gd name="T75" fmla="*/ 349 h 807"/>
              <a:gd name="T76" fmla="*/ 692 w 818"/>
              <a:gd name="T77" fmla="*/ 356 h 807"/>
              <a:gd name="T78" fmla="*/ 707 w 818"/>
              <a:gd name="T79" fmla="*/ 352 h 807"/>
              <a:gd name="T80" fmla="*/ 742 w 818"/>
              <a:gd name="T81" fmla="*/ 330 h 807"/>
              <a:gd name="T82" fmla="*/ 762 w 818"/>
              <a:gd name="T83" fmla="*/ 324 h 807"/>
              <a:gd name="T84" fmla="*/ 780 w 818"/>
              <a:gd name="T85" fmla="*/ 328 h 807"/>
              <a:gd name="T86" fmla="*/ 795 w 818"/>
              <a:gd name="T87" fmla="*/ 340 h 807"/>
              <a:gd name="T88" fmla="*/ 811 w 818"/>
              <a:gd name="T89" fmla="*/ 366 h 807"/>
              <a:gd name="T90" fmla="*/ 818 w 818"/>
              <a:gd name="T91" fmla="*/ 396 h 807"/>
              <a:gd name="T92" fmla="*/ 814 w 818"/>
              <a:gd name="T93" fmla="*/ 434 h 807"/>
              <a:gd name="T94" fmla="*/ 803 w 818"/>
              <a:gd name="T95" fmla="*/ 458 h 807"/>
              <a:gd name="T96" fmla="*/ 790 w 818"/>
              <a:gd name="T97" fmla="*/ 474 h 807"/>
              <a:gd name="T98" fmla="*/ 773 w 818"/>
              <a:gd name="T99" fmla="*/ 482 h 807"/>
              <a:gd name="T100" fmla="*/ 752 w 818"/>
              <a:gd name="T101" fmla="*/ 480 h 807"/>
              <a:gd name="T102" fmla="*/ 714 w 818"/>
              <a:gd name="T103" fmla="*/ 455 h 807"/>
              <a:gd name="T104" fmla="*/ 699 w 818"/>
              <a:gd name="T105" fmla="*/ 448 h 807"/>
              <a:gd name="T106" fmla="*/ 687 w 818"/>
              <a:gd name="T107" fmla="*/ 450 h 807"/>
              <a:gd name="T108" fmla="*/ 679 w 818"/>
              <a:gd name="T109" fmla="*/ 464 h 80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8"/>
              <a:gd name="T166" fmla="*/ 0 h 807"/>
              <a:gd name="T167" fmla="*/ 818 w 818"/>
              <a:gd name="T168" fmla="*/ 807 h 80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8" h="807">
                <a:moveTo>
                  <a:pt x="405" y="665"/>
                </a:moveTo>
                <a:lnTo>
                  <a:pt x="395" y="669"/>
                </a:lnTo>
                <a:lnTo>
                  <a:pt x="391" y="671"/>
                </a:lnTo>
                <a:lnTo>
                  <a:pt x="388" y="673"/>
                </a:lnTo>
                <a:lnTo>
                  <a:pt x="385" y="676"/>
                </a:lnTo>
                <a:lnTo>
                  <a:pt x="384" y="678"/>
                </a:lnTo>
                <a:lnTo>
                  <a:pt x="383" y="681"/>
                </a:lnTo>
                <a:lnTo>
                  <a:pt x="383" y="683"/>
                </a:lnTo>
                <a:lnTo>
                  <a:pt x="383" y="686"/>
                </a:lnTo>
                <a:lnTo>
                  <a:pt x="384" y="689"/>
                </a:lnTo>
                <a:lnTo>
                  <a:pt x="387" y="695"/>
                </a:lnTo>
                <a:lnTo>
                  <a:pt x="391" y="702"/>
                </a:lnTo>
                <a:lnTo>
                  <a:pt x="395" y="709"/>
                </a:lnTo>
                <a:lnTo>
                  <a:pt x="401" y="716"/>
                </a:lnTo>
                <a:lnTo>
                  <a:pt x="406" y="723"/>
                </a:lnTo>
                <a:lnTo>
                  <a:pt x="411" y="731"/>
                </a:lnTo>
                <a:lnTo>
                  <a:pt x="415" y="739"/>
                </a:lnTo>
                <a:lnTo>
                  <a:pt x="417" y="747"/>
                </a:lnTo>
                <a:lnTo>
                  <a:pt x="417" y="753"/>
                </a:lnTo>
                <a:lnTo>
                  <a:pt x="417" y="757"/>
                </a:lnTo>
                <a:lnTo>
                  <a:pt x="417" y="761"/>
                </a:lnTo>
                <a:lnTo>
                  <a:pt x="416" y="766"/>
                </a:lnTo>
                <a:lnTo>
                  <a:pt x="414" y="770"/>
                </a:lnTo>
                <a:lnTo>
                  <a:pt x="411" y="774"/>
                </a:lnTo>
                <a:lnTo>
                  <a:pt x="404" y="782"/>
                </a:lnTo>
                <a:lnTo>
                  <a:pt x="401" y="786"/>
                </a:lnTo>
                <a:lnTo>
                  <a:pt x="397" y="789"/>
                </a:lnTo>
                <a:lnTo>
                  <a:pt x="388" y="795"/>
                </a:lnTo>
                <a:lnTo>
                  <a:pt x="384" y="797"/>
                </a:lnTo>
                <a:lnTo>
                  <a:pt x="379" y="799"/>
                </a:lnTo>
                <a:lnTo>
                  <a:pt x="369" y="803"/>
                </a:lnTo>
                <a:lnTo>
                  <a:pt x="364" y="804"/>
                </a:lnTo>
                <a:lnTo>
                  <a:pt x="359" y="805"/>
                </a:lnTo>
                <a:lnTo>
                  <a:pt x="348" y="807"/>
                </a:lnTo>
                <a:lnTo>
                  <a:pt x="337" y="807"/>
                </a:lnTo>
                <a:lnTo>
                  <a:pt x="327" y="806"/>
                </a:lnTo>
                <a:lnTo>
                  <a:pt x="315" y="804"/>
                </a:lnTo>
                <a:lnTo>
                  <a:pt x="305" y="801"/>
                </a:lnTo>
                <a:lnTo>
                  <a:pt x="300" y="800"/>
                </a:lnTo>
                <a:lnTo>
                  <a:pt x="295" y="798"/>
                </a:lnTo>
                <a:lnTo>
                  <a:pt x="287" y="793"/>
                </a:lnTo>
                <a:lnTo>
                  <a:pt x="282" y="790"/>
                </a:lnTo>
                <a:lnTo>
                  <a:pt x="279" y="787"/>
                </a:lnTo>
                <a:lnTo>
                  <a:pt x="272" y="781"/>
                </a:lnTo>
                <a:lnTo>
                  <a:pt x="269" y="777"/>
                </a:lnTo>
                <a:lnTo>
                  <a:pt x="266" y="773"/>
                </a:lnTo>
                <a:lnTo>
                  <a:pt x="263" y="769"/>
                </a:lnTo>
                <a:lnTo>
                  <a:pt x="261" y="764"/>
                </a:lnTo>
                <a:lnTo>
                  <a:pt x="260" y="760"/>
                </a:lnTo>
                <a:lnTo>
                  <a:pt x="260" y="755"/>
                </a:lnTo>
                <a:lnTo>
                  <a:pt x="259" y="751"/>
                </a:lnTo>
                <a:lnTo>
                  <a:pt x="260" y="745"/>
                </a:lnTo>
                <a:lnTo>
                  <a:pt x="262" y="737"/>
                </a:lnTo>
                <a:lnTo>
                  <a:pt x="265" y="729"/>
                </a:lnTo>
                <a:lnTo>
                  <a:pt x="270" y="722"/>
                </a:lnTo>
                <a:lnTo>
                  <a:pt x="275" y="714"/>
                </a:lnTo>
                <a:lnTo>
                  <a:pt x="279" y="707"/>
                </a:lnTo>
                <a:lnTo>
                  <a:pt x="284" y="701"/>
                </a:lnTo>
                <a:lnTo>
                  <a:pt x="288" y="695"/>
                </a:lnTo>
                <a:lnTo>
                  <a:pt x="290" y="689"/>
                </a:lnTo>
                <a:lnTo>
                  <a:pt x="291" y="686"/>
                </a:lnTo>
                <a:lnTo>
                  <a:pt x="291" y="683"/>
                </a:lnTo>
                <a:lnTo>
                  <a:pt x="291" y="681"/>
                </a:lnTo>
                <a:lnTo>
                  <a:pt x="290" y="678"/>
                </a:lnTo>
                <a:lnTo>
                  <a:pt x="289" y="676"/>
                </a:lnTo>
                <a:lnTo>
                  <a:pt x="287" y="673"/>
                </a:lnTo>
                <a:lnTo>
                  <a:pt x="284" y="671"/>
                </a:lnTo>
                <a:lnTo>
                  <a:pt x="280" y="669"/>
                </a:lnTo>
                <a:lnTo>
                  <a:pt x="276" y="667"/>
                </a:lnTo>
                <a:lnTo>
                  <a:pt x="270" y="665"/>
                </a:lnTo>
                <a:lnTo>
                  <a:pt x="0" y="665"/>
                </a:lnTo>
                <a:lnTo>
                  <a:pt x="0" y="142"/>
                </a:lnTo>
                <a:lnTo>
                  <a:pt x="270" y="142"/>
                </a:lnTo>
                <a:lnTo>
                  <a:pt x="276" y="140"/>
                </a:lnTo>
                <a:lnTo>
                  <a:pt x="280" y="138"/>
                </a:lnTo>
                <a:lnTo>
                  <a:pt x="284" y="136"/>
                </a:lnTo>
                <a:lnTo>
                  <a:pt x="287" y="134"/>
                </a:lnTo>
                <a:lnTo>
                  <a:pt x="289" y="131"/>
                </a:lnTo>
                <a:lnTo>
                  <a:pt x="290" y="129"/>
                </a:lnTo>
                <a:lnTo>
                  <a:pt x="291" y="126"/>
                </a:lnTo>
                <a:lnTo>
                  <a:pt x="291" y="124"/>
                </a:lnTo>
                <a:lnTo>
                  <a:pt x="291" y="121"/>
                </a:lnTo>
                <a:lnTo>
                  <a:pt x="290" y="118"/>
                </a:lnTo>
                <a:lnTo>
                  <a:pt x="289" y="115"/>
                </a:lnTo>
                <a:lnTo>
                  <a:pt x="288" y="113"/>
                </a:lnTo>
                <a:lnTo>
                  <a:pt x="284" y="106"/>
                </a:lnTo>
                <a:lnTo>
                  <a:pt x="279" y="100"/>
                </a:lnTo>
                <a:lnTo>
                  <a:pt x="275" y="93"/>
                </a:lnTo>
                <a:lnTo>
                  <a:pt x="270" y="86"/>
                </a:lnTo>
                <a:lnTo>
                  <a:pt x="265" y="78"/>
                </a:lnTo>
                <a:lnTo>
                  <a:pt x="262" y="70"/>
                </a:lnTo>
                <a:lnTo>
                  <a:pt x="261" y="66"/>
                </a:lnTo>
                <a:lnTo>
                  <a:pt x="260" y="61"/>
                </a:lnTo>
                <a:lnTo>
                  <a:pt x="259" y="56"/>
                </a:lnTo>
                <a:lnTo>
                  <a:pt x="260" y="52"/>
                </a:lnTo>
                <a:lnTo>
                  <a:pt x="260" y="48"/>
                </a:lnTo>
                <a:lnTo>
                  <a:pt x="261" y="43"/>
                </a:lnTo>
                <a:lnTo>
                  <a:pt x="263" y="39"/>
                </a:lnTo>
                <a:lnTo>
                  <a:pt x="266" y="34"/>
                </a:lnTo>
                <a:lnTo>
                  <a:pt x="269" y="30"/>
                </a:lnTo>
                <a:lnTo>
                  <a:pt x="272" y="26"/>
                </a:lnTo>
                <a:lnTo>
                  <a:pt x="275" y="23"/>
                </a:lnTo>
                <a:lnTo>
                  <a:pt x="279" y="20"/>
                </a:lnTo>
                <a:lnTo>
                  <a:pt x="287" y="14"/>
                </a:lnTo>
                <a:lnTo>
                  <a:pt x="295" y="9"/>
                </a:lnTo>
                <a:lnTo>
                  <a:pt x="300" y="7"/>
                </a:lnTo>
                <a:lnTo>
                  <a:pt x="305" y="6"/>
                </a:lnTo>
                <a:lnTo>
                  <a:pt x="315" y="3"/>
                </a:lnTo>
                <a:lnTo>
                  <a:pt x="327" y="1"/>
                </a:lnTo>
                <a:lnTo>
                  <a:pt x="337" y="0"/>
                </a:lnTo>
                <a:lnTo>
                  <a:pt x="348" y="1"/>
                </a:lnTo>
                <a:lnTo>
                  <a:pt x="359" y="2"/>
                </a:lnTo>
                <a:lnTo>
                  <a:pt x="369" y="4"/>
                </a:lnTo>
                <a:lnTo>
                  <a:pt x="379" y="8"/>
                </a:lnTo>
                <a:lnTo>
                  <a:pt x="384" y="10"/>
                </a:lnTo>
                <a:lnTo>
                  <a:pt x="388" y="12"/>
                </a:lnTo>
                <a:lnTo>
                  <a:pt x="393" y="15"/>
                </a:lnTo>
                <a:lnTo>
                  <a:pt x="397" y="18"/>
                </a:lnTo>
                <a:lnTo>
                  <a:pt x="401" y="21"/>
                </a:lnTo>
                <a:lnTo>
                  <a:pt x="404" y="25"/>
                </a:lnTo>
                <a:lnTo>
                  <a:pt x="408" y="29"/>
                </a:lnTo>
                <a:lnTo>
                  <a:pt x="411" y="33"/>
                </a:lnTo>
                <a:lnTo>
                  <a:pt x="414" y="37"/>
                </a:lnTo>
                <a:lnTo>
                  <a:pt x="416" y="42"/>
                </a:lnTo>
                <a:lnTo>
                  <a:pt x="417" y="46"/>
                </a:lnTo>
                <a:lnTo>
                  <a:pt x="417" y="50"/>
                </a:lnTo>
                <a:lnTo>
                  <a:pt x="417" y="55"/>
                </a:lnTo>
                <a:lnTo>
                  <a:pt x="417" y="59"/>
                </a:lnTo>
                <a:lnTo>
                  <a:pt x="415" y="68"/>
                </a:lnTo>
                <a:lnTo>
                  <a:pt x="413" y="72"/>
                </a:lnTo>
                <a:lnTo>
                  <a:pt x="411" y="76"/>
                </a:lnTo>
                <a:lnTo>
                  <a:pt x="406" y="84"/>
                </a:lnTo>
                <a:lnTo>
                  <a:pt x="395" y="99"/>
                </a:lnTo>
                <a:lnTo>
                  <a:pt x="391" y="105"/>
                </a:lnTo>
                <a:lnTo>
                  <a:pt x="387" y="112"/>
                </a:lnTo>
                <a:lnTo>
                  <a:pt x="385" y="115"/>
                </a:lnTo>
                <a:lnTo>
                  <a:pt x="384" y="118"/>
                </a:lnTo>
                <a:lnTo>
                  <a:pt x="383" y="121"/>
                </a:lnTo>
                <a:lnTo>
                  <a:pt x="383" y="124"/>
                </a:lnTo>
                <a:lnTo>
                  <a:pt x="383" y="127"/>
                </a:lnTo>
                <a:lnTo>
                  <a:pt x="384" y="129"/>
                </a:lnTo>
                <a:lnTo>
                  <a:pt x="385" y="132"/>
                </a:lnTo>
                <a:lnTo>
                  <a:pt x="388" y="134"/>
                </a:lnTo>
                <a:lnTo>
                  <a:pt x="391" y="136"/>
                </a:lnTo>
                <a:lnTo>
                  <a:pt x="395" y="138"/>
                </a:lnTo>
                <a:lnTo>
                  <a:pt x="399" y="140"/>
                </a:lnTo>
                <a:lnTo>
                  <a:pt x="405" y="142"/>
                </a:lnTo>
                <a:lnTo>
                  <a:pt x="677" y="142"/>
                </a:lnTo>
                <a:lnTo>
                  <a:pt x="677" y="336"/>
                </a:lnTo>
                <a:lnTo>
                  <a:pt x="679" y="341"/>
                </a:lnTo>
                <a:lnTo>
                  <a:pt x="681" y="345"/>
                </a:lnTo>
                <a:lnTo>
                  <a:pt x="683" y="349"/>
                </a:lnTo>
                <a:lnTo>
                  <a:pt x="685" y="352"/>
                </a:lnTo>
                <a:lnTo>
                  <a:pt x="687" y="354"/>
                </a:lnTo>
                <a:lnTo>
                  <a:pt x="690" y="355"/>
                </a:lnTo>
                <a:lnTo>
                  <a:pt x="692" y="356"/>
                </a:lnTo>
                <a:lnTo>
                  <a:pt x="695" y="356"/>
                </a:lnTo>
                <a:lnTo>
                  <a:pt x="699" y="356"/>
                </a:lnTo>
                <a:lnTo>
                  <a:pt x="701" y="355"/>
                </a:lnTo>
                <a:lnTo>
                  <a:pt x="707" y="352"/>
                </a:lnTo>
                <a:lnTo>
                  <a:pt x="713" y="348"/>
                </a:lnTo>
                <a:lnTo>
                  <a:pt x="720" y="344"/>
                </a:lnTo>
                <a:lnTo>
                  <a:pt x="734" y="334"/>
                </a:lnTo>
                <a:lnTo>
                  <a:pt x="742" y="330"/>
                </a:lnTo>
                <a:lnTo>
                  <a:pt x="750" y="327"/>
                </a:lnTo>
                <a:lnTo>
                  <a:pt x="754" y="325"/>
                </a:lnTo>
                <a:lnTo>
                  <a:pt x="758" y="324"/>
                </a:lnTo>
                <a:lnTo>
                  <a:pt x="762" y="324"/>
                </a:lnTo>
                <a:lnTo>
                  <a:pt x="766" y="324"/>
                </a:lnTo>
                <a:lnTo>
                  <a:pt x="771" y="325"/>
                </a:lnTo>
                <a:lnTo>
                  <a:pt x="775" y="326"/>
                </a:lnTo>
                <a:lnTo>
                  <a:pt x="780" y="328"/>
                </a:lnTo>
                <a:lnTo>
                  <a:pt x="785" y="331"/>
                </a:lnTo>
                <a:lnTo>
                  <a:pt x="788" y="333"/>
                </a:lnTo>
                <a:lnTo>
                  <a:pt x="792" y="336"/>
                </a:lnTo>
                <a:lnTo>
                  <a:pt x="795" y="340"/>
                </a:lnTo>
                <a:lnTo>
                  <a:pt x="799" y="343"/>
                </a:lnTo>
                <a:lnTo>
                  <a:pt x="804" y="351"/>
                </a:lnTo>
                <a:lnTo>
                  <a:pt x="809" y="361"/>
                </a:lnTo>
                <a:lnTo>
                  <a:pt x="811" y="366"/>
                </a:lnTo>
                <a:lnTo>
                  <a:pt x="813" y="371"/>
                </a:lnTo>
                <a:lnTo>
                  <a:pt x="815" y="381"/>
                </a:lnTo>
                <a:lnTo>
                  <a:pt x="817" y="391"/>
                </a:lnTo>
                <a:lnTo>
                  <a:pt x="818" y="396"/>
                </a:lnTo>
                <a:lnTo>
                  <a:pt x="818" y="402"/>
                </a:lnTo>
                <a:lnTo>
                  <a:pt x="818" y="413"/>
                </a:lnTo>
                <a:lnTo>
                  <a:pt x="816" y="423"/>
                </a:lnTo>
                <a:lnTo>
                  <a:pt x="814" y="434"/>
                </a:lnTo>
                <a:lnTo>
                  <a:pt x="811" y="444"/>
                </a:lnTo>
                <a:lnTo>
                  <a:pt x="809" y="448"/>
                </a:lnTo>
                <a:lnTo>
                  <a:pt x="806" y="453"/>
                </a:lnTo>
                <a:lnTo>
                  <a:pt x="803" y="458"/>
                </a:lnTo>
                <a:lnTo>
                  <a:pt x="800" y="462"/>
                </a:lnTo>
                <a:lnTo>
                  <a:pt x="797" y="466"/>
                </a:lnTo>
                <a:lnTo>
                  <a:pt x="794" y="470"/>
                </a:lnTo>
                <a:lnTo>
                  <a:pt x="790" y="474"/>
                </a:lnTo>
                <a:lnTo>
                  <a:pt x="786" y="477"/>
                </a:lnTo>
                <a:lnTo>
                  <a:pt x="781" y="479"/>
                </a:lnTo>
                <a:lnTo>
                  <a:pt x="777" y="481"/>
                </a:lnTo>
                <a:lnTo>
                  <a:pt x="773" y="482"/>
                </a:lnTo>
                <a:lnTo>
                  <a:pt x="768" y="483"/>
                </a:lnTo>
                <a:lnTo>
                  <a:pt x="764" y="483"/>
                </a:lnTo>
                <a:lnTo>
                  <a:pt x="760" y="483"/>
                </a:lnTo>
                <a:lnTo>
                  <a:pt x="752" y="480"/>
                </a:lnTo>
                <a:lnTo>
                  <a:pt x="744" y="477"/>
                </a:lnTo>
                <a:lnTo>
                  <a:pt x="736" y="472"/>
                </a:lnTo>
                <a:lnTo>
                  <a:pt x="721" y="461"/>
                </a:lnTo>
                <a:lnTo>
                  <a:pt x="714" y="455"/>
                </a:lnTo>
                <a:lnTo>
                  <a:pt x="708" y="451"/>
                </a:lnTo>
                <a:lnTo>
                  <a:pt x="705" y="450"/>
                </a:lnTo>
                <a:lnTo>
                  <a:pt x="702" y="448"/>
                </a:lnTo>
                <a:lnTo>
                  <a:pt x="699" y="448"/>
                </a:lnTo>
                <a:lnTo>
                  <a:pt x="695" y="447"/>
                </a:lnTo>
                <a:lnTo>
                  <a:pt x="692" y="448"/>
                </a:lnTo>
                <a:lnTo>
                  <a:pt x="690" y="448"/>
                </a:lnTo>
                <a:lnTo>
                  <a:pt x="687" y="450"/>
                </a:lnTo>
                <a:lnTo>
                  <a:pt x="685" y="452"/>
                </a:lnTo>
                <a:lnTo>
                  <a:pt x="683" y="455"/>
                </a:lnTo>
                <a:lnTo>
                  <a:pt x="681" y="459"/>
                </a:lnTo>
                <a:lnTo>
                  <a:pt x="679" y="464"/>
                </a:lnTo>
                <a:lnTo>
                  <a:pt x="677" y="469"/>
                </a:lnTo>
                <a:lnTo>
                  <a:pt x="677" y="665"/>
                </a:lnTo>
                <a:lnTo>
                  <a:pt x="405" y="6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6452" y="286603"/>
            <a:ext cx="3125339" cy="20309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какого возраста несовершеннолетний может обратиться в суд за защитой своих прав?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816452" y="2631991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лет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816451" y="3716057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лет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816451" y="4821669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12лет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19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4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0" y="386687"/>
            <a:ext cx="8443556" cy="6248400"/>
          </a:xfrm>
          <a:prstGeom prst="rect">
            <a:avLst/>
          </a:prstGeom>
        </p:spPr>
      </p:pic>
      <p:sp>
        <p:nvSpPr>
          <p:cNvPr id="16" name="Freeform 6"/>
          <p:cNvSpPr>
            <a:spLocks/>
          </p:cNvSpPr>
          <p:nvPr/>
        </p:nvSpPr>
        <p:spPr bwMode="auto">
          <a:xfrm>
            <a:off x="2320178" y="3978551"/>
            <a:ext cx="3995715" cy="2656536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08382" y="1905394"/>
            <a:ext cx="2819312" cy="2642070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113591" y="4547464"/>
            <a:ext cx="2799860" cy="2087623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134419" y="386687"/>
            <a:ext cx="3422728" cy="2077977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2320178" y="386687"/>
            <a:ext cx="3407515" cy="2077977"/>
          </a:xfrm>
          <a:custGeom>
            <a:avLst/>
            <a:gdLst>
              <a:gd name="T0" fmla="*/ 133 w 814"/>
              <a:gd name="T1" fmla="*/ 310 h 522"/>
              <a:gd name="T2" fmla="*/ 123 w 814"/>
              <a:gd name="T3" fmla="*/ 305 h 522"/>
              <a:gd name="T4" fmla="*/ 105 w 814"/>
              <a:gd name="T5" fmla="*/ 313 h 522"/>
              <a:gd name="T6" fmla="*/ 76 w 814"/>
              <a:gd name="T7" fmla="*/ 333 h 522"/>
              <a:gd name="T8" fmla="*/ 51 w 814"/>
              <a:gd name="T9" fmla="*/ 340 h 522"/>
              <a:gd name="T10" fmla="*/ 33 w 814"/>
              <a:gd name="T11" fmla="*/ 334 h 522"/>
              <a:gd name="T12" fmla="*/ 12 w 814"/>
              <a:gd name="T13" fmla="*/ 311 h 522"/>
              <a:gd name="T14" fmla="*/ 3 w 814"/>
              <a:gd name="T15" fmla="*/ 286 h 522"/>
              <a:gd name="T16" fmla="*/ 1 w 814"/>
              <a:gd name="T17" fmla="*/ 249 h 522"/>
              <a:gd name="T18" fmla="*/ 9 w 814"/>
              <a:gd name="T19" fmla="*/ 218 h 522"/>
              <a:gd name="T20" fmla="*/ 26 w 814"/>
              <a:gd name="T21" fmla="*/ 194 h 522"/>
              <a:gd name="T22" fmla="*/ 44 w 814"/>
              <a:gd name="T23" fmla="*/ 184 h 522"/>
              <a:gd name="T24" fmla="*/ 61 w 814"/>
              <a:gd name="T25" fmla="*/ 182 h 522"/>
              <a:gd name="T26" fmla="*/ 85 w 814"/>
              <a:gd name="T27" fmla="*/ 192 h 522"/>
              <a:gd name="T28" fmla="*/ 112 w 814"/>
              <a:gd name="T29" fmla="*/ 210 h 522"/>
              <a:gd name="T30" fmla="*/ 126 w 814"/>
              <a:gd name="T31" fmla="*/ 214 h 522"/>
              <a:gd name="T32" fmla="*/ 136 w 814"/>
              <a:gd name="T33" fmla="*/ 207 h 522"/>
              <a:gd name="T34" fmla="*/ 142 w 814"/>
              <a:gd name="T35" fmla="*/ 0 h 522"/>
              <a:gd name="T36" fmla="*/ 810 w 814"/>
              <a:gd name="T37" fmla="*/ 204 h 522"/>
              <a:gd name="T38" fmla="*/ 801 w 814"/>
              <a:gd name="T39" fmla="*/ 213 h 522"/>
              <a:gd name="T40" fmla="*/ 789 w 814"/>
              <a:gd name="T41" fmla="*/ 213 h 522"/>
              <a:gd name="T42" fmla="*/ 757 w 814"/>
              <a:gd name="T43" fmla="*/ 192 h 522"/>
              <a:gd name="T44" fmla="*/ 737 w 814"/>
              <a:gd name="T45" fmla="*/ 183 h 522"/>
              <a:gd name="T46" fmla="*/ 720 w 814"/>
              <a:gd name="T47" fmla="*/ 183 h 522"/>
              <a:gd name="T48" fmla="*/ 702 w 814"/>
              <a:gd name="T49" fmla="*/ 191 h 522"/>
              <a:gd name="T50" fmla="*/ 687 w 814"/>
              <a:gd name="T51" fmla="*/ 209 h 522"/>
              <a:gd name="T52" fmla="*/ 675 w 814"/>
              <a:gd name="T53" fmla="*/ 238 h 522"/>
              <a:gd name="T54" fmla="*/ 673 w 814"/>
              <a:gd name="T55" fmla="*/ 271 h 522"/>
              <a:gd name="T56" fmla="*/ 682 w 814"/>
              <a:gd name="T57" fmla="*/ 306 h 522"/>
              <a:gd name="T58" fmla="*/ 694 w 814"/>
              <a:gd name="T59" fmla="*/ 323 h 522"/>
              <a:gd name="T60" fmla="*/ 710 w 814"/>
              <a:gd name="T61" fmla="*/ 336 h 522"/>
              <a:gd name="T62" fmla="*/ 727 w 814"/>
              <a:gd name="T63" fmla="*/ 340 h 522"/>
              <a:gd name="T64" fmla="*/ 755 w 814"/>
              <a:gd name="T65" fmla="*/ 329 h 522"/>
              <a:gd name="T66" fmla="*/ 783 w 814"/>
              <a:gd name="T67" fmla="*/ 309 h 522"/>
              <a:gd name="T68" fmla="*/ 801 w 814"/>
              <a:gd name="T69" fmla="*/ 306 h 522"/>
              <a:gd name="T70" fmla="*/ 810 w 814"/>
              <a:gd name="T71" fmla="*/ 316 h 522"/>
              <a:gd name="T72" fmla="*/ 544 w 814"/>
              <a:gd name="T73" fmla="*/ 522 h 522"/>
              <a:gd name="T74" fmla="*/ 524 w 814"/>
              <a:gd name="T75" fmla="*/ 512 h 522"/>
              <a:gd name="T76" fmla="*/ 522 w 814"/>
              <a:gd name="T77" fmla="*/ 501 h 522"/>
              <a:gd name="T78" fmla="*/ 534 w 814"/>
              <a:gd name="T79" fmla="*/ 479 h 522"/>
              <a:gd name="T80" fmla="*/ 554 w 814"/>
              <a:gd name="T81" fmla="*/ 448 h 522"/>
              <a:gd name="T82" fmla="*/ 557 w 814"/>
              <a:gd name="T83" fmla="*/ 426 h 522"/>
              <a:gd name="T84" fmla="*/ 544 w 814"/>
              <a:gd name="T85" fmla="*/ 405 h 522"/>
              <a:gd name="T86" fmla="*/ 522 w 814"/>
              <a:gd name="T87" fmla="*/ 390 h 522"/>
              <a:gd name="T88" fmla="*/ 497 w 814"/>
              <a:gd name="T89" fmla="*/ 382 h 522"/>
              <a:gd name="T90" fmla="*/ 455 w 814"/>
              <a:gd name="T91" fmla="*/ 383 h 522"/>
              <a:gd name="T92" fmla="*/ 426 w 814"/>
              <a:gd name="T93" fmla="*/ 394 h 522"/>
              <a:gd name="T94" fmla="*/ 408 w 814"/>
              <a:gd name="T95" fmla="*/ 410 h 522"/>
              <a:gd name="T96" fmla="*/ 399 w 814"/>
              <a:gd name="T97" fmla="*/ 428 h 522"/>
              <a:gd name="T98" fmla="*/ 399 w 814"/>
              <a:gd name="T99" fmla="*/ 446 h 522"/>
              <a:gd name="T100" fmla="*/ 413 w 814"/>
              <a:gd name="T101" fmla="*/ 473 h 522"/>
              <a:gd name="T102" fmla="*/ 430 w 814"/>
              <a:gd name="T103" fmla="*/ 498 h 522"/>
              <a:gd name="T104" fmla="*/ 430 w 814"/>
              <a:gd name="T105" fmla="*/ 509 h 522"/>
              <a:gd name="T106" fmla="*/ 420 w 814"/>
              <a:gd name="T107" fmla="*/ 518 h 522"/>
              <a:gd name="T108" fmla="*/ 142 w 814"/>
              <a:gd name="T109" fmla="*/ 327 h 5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4"/>
              <a:gd name="T166" fmla="*/ 0 h 522"/>
              <a:gd name="T167" fmla="*/ 814 w 814"/>
              <a:gd name="T168" fmla="*/ 522 h 52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4" h="522">
                <a:moveTo>
                  <a:pt x="142" y="327"/>
                </a:moveTo>
                <a:lnTo>
                  <a:pt x="138" y="317"/>
                </a:lnTo>
                <a:lnTo>
                  <a:pt x="136" y="313"/>
                </a:lnTo>
                <a:lnTo>
                  <a:pt x="133" y="310"/>
                </a:lnTo>
                <a:lnTo>
                  <a:pt x="131" y="308"/>
                </a:lnTo>
                <a:lnTo>
                  <a:pt x="129" y="306"/>
                </a:lnTo>
                <a:lnTo>
                  <a:pt x="126" y="305"/>
                </a:lnTo>
                <a:lnTo>
                  <a:pt x="123" y="305"/>
                </a:lnTo>
                <a:lnTo>
                  <a:pt x="121" y="306"/>
                </a:lnTo>
                <a:lnTo>
                  <a:pt x="118" y="306"/>
                </a:lnTo>
                <a:lnTo>
                  <a:pt x="112" y="309"/>
                </a:lnTo>
                <a:lnTo>
                  <a:pt x="105" y="313"/>
                </a:lnTo>
                <a:lnTo>
                  <a:pt x="98" y="318"/>
                </a:lnTo>
                <a:lnTo>
                  <a:pt x="91" y="324"/>
                </a:lnTo>
                <a:lnTo>
                  <a:pt x="83" y="329"/>
                </a:lnTo>
                <a:lnTo>
                  <a:pt x="76" y="333"/>
                </a:lnTo>
                <a:lnTo>
                  <a:pt x="68" y="337"/>
                </a:lnTo>
                <a:lnTo>
                  <a:pt x="59" y="340"/>
                </a:lnTo>
                <a:lnTo>
                  <a:pt x="55" y="340"/>
                </a:lnTo>
                <a:lnTo>
                  <a:pt x="51" y="340"/>
                </a:lnTo>
                <a:lnTo>
                  <a:pt x="47" y="339"/>
                </a:lnTo>
                <a:lnTo>
                  <a:pt x="42" y="338"/>
                </a:lnTo>
                <a:lnTo>
                  <a:pt x="38" y="336"/>
                </a:lnTo>
                <a:lnTo>
                  <a:pt x="33" y="334"/>
                </a:lnTo>
                <a:lnTo>
                  <a:pt x="25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8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6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20" y="201"/>
                </a:lnTo>
                <a:lnTo>
                  <a:pt x="26" y="194"/>
                </a:lnTo>
                <a:lnTo>
                  <a:pt x="30" y="191"/>
                </a:lnTo>
                <a:lnTo>
                  <a:pt x="34" y="189"/>
                </a:lnTo>
                <a:lnTo>
                  <a:pt x="39" y="186"/>
                </a:lnTo>
                <a:lnTo>
                  <a:pt x="44" y="184"/>
                </a:lnTo>
                <a:lnTo>
                  <a:pt x="48" y="183"/>
                </a:lnTo>
                <a:lnTo>
                  <a:pt x="53" y="182"/>
                </a:lnTo>
                <a:lnTo>
                  <a:pt x="57" y="182"/>
                </a:lnTo>
                <a:lnTo>
                  <a:pt x="61" y="182"/>
                </a:lnTo>
                <a:lnTo>
                  <a:pt x="66" y="183"/>
                </a:lnTo>
                <a:lnTo>
                  <a:pt x="70" y="184"/>
                </a:lnTo>
                <a:lnTo>
                  <a:pt x="78" y="188"/>
                </a:lnTo>
                <a:lnTo>
                  <a:pt x="85" y="192"/>
                </a:lnTo>
                <a:lnTo>
                  <a:pt x="92" y="197"/>
                </a:lnTo>
                <a:lnTo>
                  <a:pt x="99" y="202"/>
                </a:lnTo>
                <a:lnTo>
                  <a:pt x="106" y="206"/>
                </a:lnTo>
                <a:lnTo>
                  <a:pt x="112" y="210"/>
                </a:lnTo>
                <a:lnTo>
                  <a:pt x="118" y="213"/>
                </a:lnTo>
                <a:lnTo>
                  <a:pt x="121" y="214"/>
                </a:lnTo>
                <a:lnTo>
                  <a:pt x="123" y="214"/>
                </a:lnTo>
                <a:lnTo>
                  <a:pt x="126" y="214"/>
                </a:lnTo>
                <a:lnTo>
                  <a:pt x="129" y="213"/>
                </a:lnTo>
                <a:lnTo>
                  <a:pt x="131" y="212"/>
                </a:lnTo>
                <a:lnTo>
                  <a:pt x="133" y="210"/>
                </a:lnTo>
                <a:lnTo>
                  <a:pt x="136" y="207"/>
                </a:lnTo>
                <a:lnTo>
                  <a:pt x="138" y="203"/>
                </a:lnTo>
                <a:lnTo>
                  <a:pt x="140" y="199"/>
                </a:lnTo>
                <a:lnTo>
                  <a:pt x="142" y="194"/>
                </a:lnTo>
                <a:lnTo>
                  <a:pt x="142" y="0"/>
                </a:lnTo>
                <a:lnTo>
                  <a:pt x="814" y="0"/>
                </a:lnTo>
                <a:lnTo>
                  <a:pt x="814" y="195"/>
                </a:lnTo>
                <a:lnTo>
                  <a:pt x="812" y="200"/>
                </a:lnTo>
                <a:lnTo>
                  <a:pt x="810" y="204"/>
                </a:lnTo>
                <a:lnTo>
                  <a:pt x="808" y="207"/>
                </a:lnTo>
                <a:lnTo>
                  <a:pt x="805" y="210"/>
                </a:lnTo>
                <a:lnTo>
                  <a:pt x="803" y="212"/>
                </a:lnTo>
                <a:lnTo>
                  <a:pt x="801" y="213"/>
                </a:lnTo>
                <a:lnTo>
                  <a:pt x="798" y="214"/>
                </a:lnTo>
                <a:lnTo>
                  <a:pt x="795" y="214"/>
                </a:lnTo>
                <a:lnTo>
                  <a:pt x="792" y="214"/>
                </a:lnTo>
                <a:lnTo>
                  <a:pt x="789" y="213"/>
                </a:lnTo>
                <a:lnTo>
                  <a:pt x="783" y="210"/>
                </a:lnTo>
                <a:lnTo>
                  <a:pt x="777" y="206"/>
                </a:lnTo>
                <a:lnTo>
                  <a:pt x="771" y="202"/>
                </a:lnTo>
                <a:lnTo>
                  <a:pt x="757" y="192"/>
                </a:lnTo>
                <a:lnTo>
                  <a:pt x="749" y="188"/>
                </a:lnTo>
                <a:lnTo>
                  <a:pt x="745" y="186"/>
                </a:lnTo>
                <a:lnTo>
                  <a:pt x="741" y="184"/>
                </a:lnTo>
                <a:lnTo>
                  <a:pt x="737" y="183"/>
                </a:lnTo>
                <a:lnTo>
                  <a:pt x="733" y="182"/>
                </a:lnTo>
                <a:lnTo>
                  <a:pt x="729" y="182"/>
                </a:lnTo>
                <a:lnTo>
                  <a:pt x="724" y="182"/>
                </a:lnTo>
                <a:lnTo>
                  <a:pt x="720" y="183"/>
                </a:lnTo>
                <a:lnTo>
                  <a:pt x="715" y="184"/>
                </a:lnTo>
                <a:lnTo>
                  <a:pt x="711" y="186"/>
                </a:lnTo>
                <a:lnTo>
                  <a:pt x="706" y="189"/>
                </a:lnTo>
                <a:lnTo>
                  <a:pt x="702" y="191"/>
                </a:lnTo>
                <a:lnTo>
                  <a:pt x="699" y="194"/>
                </a:lnTo>
                <a:lnTo>
                  <a:pt x="695" y="198"/>
                </a:lnTo>
                <a:lnTo>
                  <a:pt x="692" y="201"/>
                </a:lnTo>
                <a:lnTo>
                  <a:pt x="687" y="209"/>
                </a:lnTo>
                <a:lnTo>
                  <a:pt x="682" y="218"/>
                </a:lnTo>
                <a:lnTo>
                  <a:pt x="680" y="223"/>
                </a:lnTo>
                <a:lnTo>
                  <a:pt x="678" y="228"/>
                </a:lnTo>
                <a:lnTo>
                  <a:pt x="675" y="238"/>
                </a:lnTo>
                <a:lnTo>
                  <a:pt x="674" y="249"/>
                </a:lnTo>
                <a:lnTo>
                  <a:pt x="673" y="254"/>
                </a:lnTo>
                <a:lnTo>
                  <a:pt x="673" y="260"/>
                </a:lnTo>
                <a:lnTo>
                  <a:pt x="673" y="271"/>
                </a:lnTo>
                <a:lnTo>
                  <a:pt x="674" y="281"/>
                </a:lnTo>
                <a:lnTo>
                  <a:pt x="677" y="292"/>
                </a:lnTo>
                <a:lnTo>
                  <a:pt x="680" y="302"/>
                </a:lnTo>
                <a:lnTo>
                  <a:pt x="682" y="306"/>
                </a:lnTo>
                <a:lnTo>
                  <a:pt x="685" y="311"/>
                </a:lnTo>
                <a:lnTo>
                  <a:pt x="687" y="315"/>
                </a:lnTo>
                <a:lnTo>
                  <a:pt x="690" y="319"/>
                </a:lnTo>
                <a:lnTo>
                  <a:pt x="694" y="323"/>
                </a:lnTo>
                <a:lnTo>
                  <a:pt x="697" y="327"/>
                </a:lnTo>
                <a:lnTo>
                  <a:pt x="701" y="331"/>
                </a:lnTo>
                <a:lnTo>
                  <a:pt x="705" y="334"/>
                </a:lnTo>
                <a:lnTo>
                  <a:pt x="710" y="336"/>
                </a:lnTo>
                <a:lnTo>
                  <a:pt x="714" y="338"/>
                </a:lnTo>
                <a:lnTo>
                  <a:pt x="718" y="339"/>
                </a:lnTo>
                <a:lnTo>
                  <a:pt x="722" y="340"/>
                </a:lnTo>
                <a:lnTo>
                  <a:pt x="727" y="340"/>
                </a:lnTo>
                <a:lnTo>
                  <a:pt x="731" y="340"/>
                </a:lnTo>
                <a:lnTo>
                  <a:pt x="739" y="337"/>
                </a:lnTo>
                <a:lnTo>
                  <a:pt x="747" y="334"/>
                </a:lnTo>
                <a:lnTo>
                  <a:pt x="755" y="329"/>
                </a:lnTo>
                <a:lnTo>
                  <a:pt x="762" y="324"/>
                </a:lnTo>
                <a:lnTo>
                  <a:pt x="769" y="319"/>
                </a:lnTo>
                <a:lnTo>
                  <a:pt x="776" y="314"/>
                </a:lnTo>
                <a:lnTo>
                  <a:pt x="783" y="309"/>
                </a:lnTo>
                <a:lnTo>
                  <a:pt x="789" y="307"/>
                </a:lnTo>
                <a:lnTo>
                  <a:pt x="792" y="306"/>
                </a:lnTo>
                <a:lnTo>
                  <a:pt x="795" y="305"/>
                </a:lnTo>
                <a:lnTo>
                  <a:pt x="801" y="306"/>
                </a:lnTo>
                <a:lnTo>
                  <a:pt x="803" y="307"/>
                </a:lnTo>
                <a:lnTo>
                  <a:pt x="806" y="310"/>
                </a:lnTo>
                <a:lnTo>
                  <a:pt x="808" y="312"/>
                </a:lnTo>
                <a:lnTo>
                  <a:pt x="810" y="316"/>
                </a:lnTo>
                <a:lnTo>
                  <a:pt x="812" y="320"/>
                </a:lnTo>
                <a:lnTo>
                  <a:pt x="814" y="326"/>
                </a:lnTo>
                <a:lnTo>
                  <a:pt x="814" y="522"/>
                </a:lnTo>
                <a:lnTo>
                  <a:pt x="544" y="522"/>
                </a:lnTo>
                <a:lnTo>
                  <a:pt x="533" y="518"/>
                </a:lnTo>
                <a:lnTo>
                  <a:pt x="529" y="516"/>
                </a:lnTo>
                <a:lnTo>
                  <a:pt x="526" y="514"/>
                </a:lnTo>
                <a:lnTo>
                  <a:pt x="524" y="512"/>
                </a:lnTo>
                <a:lnTo>
                  <a:pt x="523" y="509"/>
                </a:lnTo>
                <a:lnTo>
                  <a:pt x="522" y="506"/>
                </a:lnTo>
                <a:lnTo>
                  <a:pt x="521" y="504"/>
                </a:lnTo>
                <a:lnTo>
                  <a:pt x="522" y="501"/>
                </a:lnTo>
                <a:lnTo>
                  <a:pt x="523" y="498"/>
                </a:lnTo>
                <a:lnTo>
                  <a:pt x="525" y="492"/>
                </a:lnTo>
                <a:lnTo>
                  <a:pt x="530" y="485"/>
                </a:lnTo>
                <a:lnTo>
                  <a:pt x="534" y="479"/>
                </a:lnTo>
                <a:lnTo>
                  <a:pt x="540" y="471"/>
                </a:lnTo>
                <a:lnTo>
                  <a:pt x="546" y="464"/>
                </a:lnTo>
                <a:lnTo>
                  <a:pt x="551" y="456"/>
                </a:lnTo>
                <a:lnTo>
                  <a:pt x="554" y="448"/>
                </a:lnTo>
                <a:lnTo>
                  <a:pt x="557" y="439"/>
                </a:lnTo>
                <a:lnTo>
                  <a:pt x="557" y="435"/>
                </a:lnTo>
                <a:lnTo>
                  <a:pt x="557" y="430"/>
                </a:lnTo>
                <a:lnTo>
                  <a:pt x="557" y="426"/>
                </a:lnTo>
                <a:lnTo>
                  <a:pt x="555" y="422"/>
                </a:lnTo>
                <a:lnTo>
                  <a:pt x="554" y="418"/>
                </a:lnTo>
                <a:lnTo>
                  <a:pt x="551" y="413"/>
                </a:lnTo>
                <a:lnTo>
                  <a:pt x="544" y="405"/>
                </a:lnTo>
                <a:lnTo>
                  <a:pt x="540" y="402"/>
                </a:lnTo>
                <a:lnTo>
                  <a:pt x="536" y="398"/>
                </a:lnTo>
                <a:lnTo>
                  <a:pt x="527" y="393"/>
                </a:lnTo>
                <a:lnTo>
                  <a:pt x="522" y="390"/>
                </a:lnTo>
                <a:lnTo>
                  <a:pt x="518" y="388"/>
                </a:lnTo>
                <a:lnTo>
                  <a:pt x="508" y="385"/>
                </a:lnTo>
                <a:lnTo>
                  <a:pt x="503" y="383"/>
                </a:lnTo>
                <a:lnTo>
                  <a:pt x="497" y="382"/>
                </a:lnTo>
                <a:lnTo>
                  <a:pt x="487" y="381"/>
                </a:lnTo>
                <a:lnTo>
                  <a:pt x="476" y="381"/>
                </a:lnTo>
                <a:lnTo>
                  <a:pt x="465" y="381"/>
                </a:lnTo>
                <a:lnTo>
                  <a:pt x="455" y="383"/>
                </a:lnTo>
                <a:lnTo>
                  <a:pt x="445" y="386"/>
                </a:lnTo>
                <a:lnTo>
                  <a:pt x="440" y="388"/>
                </a:lnTo>
                <a:lnTo>
                  <a:pt x="435" y="390"/>
                </a:lnTo>
                <a:lnTo>
                  <a:pt x="426" y="394"/>
                </a:lnTo>
                <a:lnTo>
                  <a:pt x="422" y="397"/>
                </a:lnTo>
                <a:lnTo>
                  <a:pt x="418" y="400"/>
                </a:lnTo>
                <a:lnTo>
                  <a:pt x="411" y="407"/>
                </a:lnTo>
                <a:lnTo>
                  <a:pt x="408" y="410"/>
                </a:lnTo>
                <a:lnTo>
                  <a:pt x="405" y="414"/>
                </a:lnTo>
                <a:lnTo>
                  <a:pt x="402" y="419"/>
                </a:lnTo>
                <a:lnTo>
                  <a:pt x="400" y="423"/>
                </a:lnTo>
                <a:lnTo>
                  <a:pt x="399" y="428"/>
                </a:lnTo>
                <a:lnTo>
                  <a:pt x="398" y="432"/>
                </a:lnTo>
                <a:lnTo>
                  <a:pt x="398" y="437"/>
                </a:lnTo>
                <a:lnTo>
                  <a:pt x="399" y="441"/>
                </a:lnTo>
                <a:lnTo>
                  <a:pt x="399" y="446"/>
                </a:lnTo>
                <a:lnTo>
                  <a:pt x="401" y="450"/>
                </a:lnTo>
                <a:lnTo>
                  <a:pt x="404" y="458"/>
                </a:lnTo>
                <a:lnTo>
                  <a:pt x="408" y="466"/>
                </a:lnTo>
                <a:lnTo>
                  <a:pt x="413" y="473"/>
                </a:lnTo>
                <a:lnTo>
                  <a:pt x="419" y="480"/>
                </a:lnTo>
                <a:lnTo>
                  <a:pt x="423" y="486"/>
                </a:lnTo>
                <a:lnTo>
                  <a:pt x="427" y="492"/>
                </a:lnTo>
                <a:lnTo>
                  <a:pt x="430" y="498"/>
                </a:lnTo>
                <a:lnTo>
                  <a:pt x="431" y="501"/>
                </a:lnTo>
                <a:lnTo>
                  <a:pt x="431" y="504"/>
                </a:lnTo>
                <a:lnTo>
                  <a:pt x="431" y="506"/>
                </a:lnTo>
                <a:lnTo>
                  <a:pt x="430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0" y="518"/>
                </a:lnTo>
                <a:lnTo>
                  <a:pt x="415" y="520"/>
                </a:lnTo>
                <a:lnTo>
                  <a:pt x="410" y="522"/>
                </a:lnTo>
                <a:lnTo>
                  <a:pt x="142" y="522"/>
                </a:lnTo>
                <a:lnTo>
                  <a:pt x="142" y="32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113592" y="1900574"/>
            <a:ext cx="3388061" cy="3210983"/>
          </a:xfrm>
          <a:custGeom>
            <a:avLst/>
            <a:gdLst>
              <a:gd name="T0" fmla="*/ 388 w 818"/>
              <a:gd name="T1" fmla="*/ 673 h 807"/>
              <a:gd name="T2" fmla="*/ 383 w 818"/>
              <a:gd name="T3" fmla="*/ 683 h 807"/>
              <a:gd name="T4" fmla="*/ 391 w 818"/>
              <a:gd name="T5" fmla="*/ 702 h 807"/>
              <a:gd name="T6" fmla="*/ 411 w 818"/>
              <a:gd name="T7" fmla="*/ 731 h 807"/>
              <a:gd name="T8" fmla="*/ 417 w 818"/>
              <a:gd name="T9" fmla="*/ 757 h 807"/>
              <a:gd name="T10" fmla="*/ 411 w 818"/>
              <a:gd name="T11" fmla="*/ 774 h 807"/>
              <a:gd name="T12" fmla="*/ 388 w 818"/>
              <a:gd name="T13" fmla="*/ 795 h 807"/>
              <a:gd name="T14" fmla="*/ 364 w 818"/>
              <a:gd name="T15" fmla="*/ 804 h 807"/>
              <a:gd name="T16" fmla="*/ 327 w 818"/>
              <a:gd name="T17" fmla="*/ 806 h 807"/>
              <a:gd name="T18" fmla="*/ 295 w 818"/>
              <a:gd name="T19" fmla="*/ 798 h 807"/>
              <a:gd name="T20" fmla="*/ 272 w 818"/>
              <a:gd name="T21" fmla="*/ 781 h 807"/>
              <a:gd name="T22" fmla="*/ 261 w 818"/>
              <a:gd name="T23" fmla="*/ 764 h 807"/>
              <a:gd name="T24" fmla="*/ 260 w 818"/>
              <a:gd name="T25" fmla="*/ 745 h 807"/>
              <a:gd name="T26" fmla="*/ 275 w 818"/>
              <a:gd name="T27" fmla="*/ 714 h 807"/>
              <a:gd name="T28" fmla="*/ 290 w 818"/>
              <a:gd name="T29" fmla="*/ 689 h 807"/>
              <a:gd name="T30" fmla="*/ 290 w 818"/>
              <a:gd name="T31" fmla="*/ 678 h 807"/>
              <a:gd name="T32" fmla="*/ 280 w 818"/>
              <a:gd name="T33" fmla="*/ 669 h 807"/>
              <a:gd name="T34" fmla="*/ 0 w 818"/>
              <a:gd name="T35" fmla="*/ 142 h 807"/>
              <a:gd name="T36" fmla="*/ 284 w 818"/>
              <a:gd name="T37" fmla="*/ 136 h 807"/>
              <a:gd name="T38" fmla="*/ 291 w 818"/>
              <a:gd name="T39" fmla="*/ 126 h 807"/>
              <a:gd name="T40" fmla="*/ 289 w 818"/>
              <a:gd name="T41" fmla="*/ 115 h 807"/>
              <a:gd name="T42" fmla="*/ 275 w 818"/>
              <a:gd name="T43" fmla="*/ 93 h 807"/>
              <a:gd name="T44" fmla="*/ 261 w 818"/>
              <a:gd name="T45" fmla="*/ 66 h 807"/>
              <a:gd name="T46" fmla="*/ 260 w 818"/>
              <a:gd name="T47" fmla="*/ 48 h 807"/>
              <a:gd name="T48" fmla="*/ 269 w 818"/>
              <a:gd name="T49" fmla="*/ 30 h 807"/>
              <a:gd name="T50" fmla="*/ 287 w 818"/>
              <a:gd name="T51" fmla="*/ 14 h 807"/>
              <a:gd name="T52" fmla="*/ 315 w 818"/>
              <a:gd name="T53" fmla="*/ 3 h 807"/>
              <a:gd name="T54" fmla="*/ 359 w 818"/>
              <a:gd name="T55" fmla="*/ 2 h 807"/>
              <a:gd name="T56" fmla="*/ 388 w 818"/>
              <a:gd name="T57" fmla="*/ 12 h 807"/>
              <a:gd name="T58" fmla="*/ 404 w 818"/>
              <a:gd name="T59" fmla="*/ 25 h 807"/>
              <a:gd name="T60" fmla="*/ 416 w 818"/>
              <a:gd name="T61" fmla="*/ 42 h 807"/>
              <a:gd name="T62" fmla="*/ 417 w 818"/>
              <a:gd name="T63" fmla="*/ 59 h 807"/>
              <a:gd name="T64" fmla="*/ 406 w 818"/>
              <a:gd name="T65" fmla="*/ 84 h 807"/>
              <a:gd name="T66" fmla="*/ 385 w 818"/>
              <a:gd name="T67" fmla="*/ 115 h 807"/>
              <a:gd name="T68" fmla="*/ 383 w 818"/>
              <a:gd name="T69" fmla="*/ 127 h 807"/>
              <a:gd name="T70" fmla="*/ 391 w 818"/>
              <a:gd name="T71" fmla="*/ 136 h 807"/>
              <a:gd name="T72" fmla="*/ 677 w 818"/>
              <a:gd name="T73" fmla="*/ 142 h 807"/>
              <a:gd name="T74" fmla="*/ 683 w 818"/>
              <a:gd name="T75" fmla="*/ 349 h 807"/>
              <a:gd name="T76" fmla="*/ 692 w 818"/>
              <a:gd name="T77" fmla="*/ 356 h 807"/>
              <a:gd name="T78" fmla="*/ 707 w 818"/>
              <a:gd name="T79" fmla="*/ 352 h 807"/>
              <a:gd name="T80" fmla="*/ 742 w 818"/>
              <a:gd name="T81" fmla="*/ 330 h 807"/>
              <a:gd name="T82" fmla="*/ 762 w 818"/>
              <a:gd name="T83" fmla="*/ 324 h 807"/>
              <a:gd name="T84" fmla="*/ 780 w 818"/>
              <a:gd name="T85" fmla="*/ 328 h 807"/>
              <a:gd name="T86" fmla="*/ 795 w 818"/>
              <a:gd name="T87" fmla="*/ 340 h 807"/>
              <a:gd name="T88" fmla="*/ 811 w 818"/>
              <a:gd name="T89" fmla="*/ 366 h 807"/>
              <a:gd name="T90" fmla="*/ 818 w 818"/>
              <a:gd name="T91" fmla="*/ 396 h 807"/>
              <a:gd name="T92" fmla="*/ 814 w 818"/>
              <a:gd name="T93" fmla="*/ 434 h 807"/>
              <a:gd name="T94" fmla="*/ 803 w 818"/>
              <a:gd name="T95" fmla="*/ 458 h 807"/>
              <a:gd name="T96" fmla="*/ 790 w 818"/>
              <a:gd name="T97" fmla="*/ 474 h 807"/>
              <a:gd name="T98" fmla="*/ 773 w 818"/>
              <a:gd name="T99" fmla="*/ 482 h 807"/>
              <a:gd name="T100" fmla="*/ 752 w 818"/>
              <a:gd name="T101" fmla="*/ 480 h 807"/>
              <a:gd name="T102" fmla="*/ 714 w 818"/>
              <a:gd name="T103" fmla="*/ 455 h 807"/>
              <a:gd name="T104" fmla="*/ 699 w 818"/>
              <a:gd name="T105" fmla="*/ 448 h 807"/>
              <a:gd name="T106" fmla="*/ 687 w 818"/>
              <a:gd name="T107" fmla="*/ 450 h 807"/>
              <a:gd name="T108" fmla="*/ 679 w 818"/>
              <a:gd name="T109" fmla="*/ 464 h 80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8"/>
              <a:gd name="T166" fmla="*/ 0 h 807"/>
              <a:gd name="T167" fmla="*/ 818 w 818"/>
              <a:gd name="T168" fmla="*/ 807 h 80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8" h="807">
                <a:moveTo>
                  <a:pt x="405" y="665"/>
                </a:moveTo>
                <a:lnTo>
                  <a:pt x="395" y="669"/>
                </a:lnTo>
                <a:lnTo>
                  <a:pt x="391" y="671"/>
                </a:lnTo>
                <a:lnTo>
                  <a:pt x="388" y="673"/>
                </a:lnTo>
                <a:lnTo>
                  <a:pt x="385" y="676"/>
                </a:lnTo>
                <a:lnTo>
                  <a:pt x="384" y="678"/>
                </a:lnTo>
                <a:lnTo>
                  <a:pt x="383" y="681"/>
                </a:lnTo>
                <a:lnTo>
                  <a:pt x="383" y="683"/>
                </a:lnTo>
                <a:lnTo>
                  <a:pt x="383" y="686"/>
                </a:lnTo>
                <a:lnTo>
                  <a:pt x="384" y="689"/>
                </a:lnTo>
                <a:lnTo>
                  <a:pt x="387" y="695"/>
                </a:lnTo>
                <a:lnTo>
                  <a:pt x="391" y="702"/>
                </a:lnTo>
                <a:lnTo>
                  <a:pt x="395" y="709"/>
                </a:lnTo>
                <a:lnTo>
                  <a:pt x="401" y="716"/>
                </a:lnTo>
                <a:lnTo>
                  <a:pt x="406" y="723"/>
                </a:lnTo>
                <a:lnTo>
                  <a:pt x="411" y="731"/>
                </a:lnTo>
                <a:lnTo>
                  <a:pt x="415" y="739"/>
                </a:lnTo>
                <a:lnTo>
                  <a:pt x="417" y="747"/>
                </a:lnTo>
                <a:lnTo>
                  <a:pt x="417" y="753"/>
                </a:lnTo>
                <a:lnTo>
                  <a:pt x="417" y="757"/>
                </a:lnTo>
                <a:lnTo>
                  <a:pt x="417" y="761"/>
                </a:lnTo>
                <a:lnTo>
                  <a:pt x="416" y="766"/>
                </a:lnTo>
                <a:lnTo>
                  <a:pt x="414" y="770"/>
                </a:lnTo>
                <a:lnTo>
                  <a:pt x="411" y="774"/>
                </a:lnTo>
                <a:lnTo>
                  <a:pt x="404" y="782"/>
                </a:lnTo>
                <a:lnTo>
                  <a:pt x="401" y="786"/>
                </a:lnTo>
                <a:lnTo>
                  <a:pt x="397" y="789"/>
                </a:lnTo>
                <a:lnTo>
                  <a:pt x="388" y="795"/>
                </a:lnTo>
                <a:lnTo>
                  <a:pt x="384" y="797"/>
                </a:lnTo>
                <a:lnTo>
                  <a:pt x="379" y="799"/>
                </a:lnTo>
                <a:lnTo>
                  <a:pt x="369" y="803"/>
                </a:lnTo>
                <a:lnTo>
                  <a:pt x="364" y="804"/>
                </a:lnTo>
                <a:lnTo>
                  <a:pt x="359" y="805"/>
                </a:lnTo>
                <a:lnTo>
                  <a:pt x="348" y="807"/>
                </a:lnTo>
                <a:lnTo>
                  <a:pt x="337" y="807"/>
                </a:lnTo>
                <a:lnTo>
                  <a:pt x="327" y="806"/>
                </a:lnTo>
                <a:lnTo>
                  <a:pt x="315" y="804"/>
                </a:lnTo>
                <a:lnTo>
                  <a:pt x="305" y="801"/>
                </a:lnTo>
                <a:lnTo>
                  <a:pt x="300" y="800"/>
                </a:lnTo>
                <a:lnTo>
                  <a:pt x="295" y="798"/>
                </a:lnTo>
                <a:lnTo>
                  <a:pt x="287" y="793"/>
                </a:lnTo>
                <a:lnTo>
                  <a:pt x="282" y="790"/>
                </a:lnTo>
                <a:lnTo>
                  <a:pt x="279" y="787"/>
                </a:lnTo>
                <a:lnTo>
                  <a:pt x="272" y="781"/>
                </a:lnTo>
                <a:lnTo>
                  <a:pt x="269" y="777"/>
                </a:lnTo>
                <a:lnTo>
                  <a:pt x="266" y="773"/>
                </a:lnTo>
                <a:lnTo>
                  <a:pt x="263" y="769"/>
                </a:lnTo>
                <a:lnTo>
                  <a:pt x="261" y="764"/>
                </a:lnTo>
                <a:lnTo>
                  <a:pt x="260" y="760"/>
                </a:lnTo>
                <a:lnTo>
                  <a:pt x="260" y="755"/>
                </a:lnTo>
                <a:lnTo>
                  <a:pt x="259" y="751"/>
                </a:lnTo>
                <a:lnTo>
                  <a:pt x="260" y="745"/>
                </a:lnTo>
                <a:lnTo>
                  <a:pt x="262" y="737"/>
                </a:lnTo>
                <a:lnTo>
                  <a:pt x="265" y="729"/>
                </a:lnTo>
                <a:lnTo>
                  <a:pt x="270" y="722"/>
                </a:lnTo>
                <a:lnTo>
                  <a:pt x="275" y="714"/>
                </a:lnTo>
                <a:lnTo>
                  <a:pt x="279" y="707"/>
                </a:lnTo>
                <a:lnTo>
                  <a:pt x="284" y="701"/>
                </a:lnTo>
                <a:lnTo>
                  <a:pt x="288" y="695"/>
                </a:lnTo>
                <a:lnTo>
                  <a:pt x="290" y="689"/>
                </a:lnTo>
                <a:lnTo>
                  <a:pt x="291" y="686"/>
                </a:lnTo>
                <a:lnTo>
                  <a:pt x="291" y="683"/>
                </a:lnTo>
                <a:lnTo>
                  <a:pt x="291" y="681"/>
                </a:lnTo>
                <a:lnTo>
                  <a:pt x="290" y="678"/>
                </a:lnTo>
                <a:lnTo>
                  <a:pt x="289" y="676"/>
                </a:lnTo>
                <a:lnTo>
                  <a:pt x="287" y="673"/>
                </a:lnTo>
                <a:lnTo>
                  <a:pt x="284" y="671"/>
                </a:lnTo>
                <a:lnTo>
                  <a:pt x="280" y="669"/>
                </a:lnTo>
                <a:lnTo>
                  <a:pt x="276" y="667"/>
                </a:lnTo>
                <a:lnTo>
                  <a:pt x="270" y="665"/>
                </a:lnTo>
                <a:lnTo>
                  <a:pt x="0" y="665"/>
                </a:lnTo>
                <a:lnTo>
                  <a:pt x="0" y="142"/>
                </a:lnTo>
                <a:lnTo>
                  <a:pt x="270" y="142"/>
                </a:lnTo>
                <a:lnTo>
                  <a:pt x="276" y="140"/>
                </a:lnTo>
                <a:lnTo>
                  <a:pt x="280" y="138"/>
                </a:lnTo>
                <a:lnTo>
                  <a:pt x="284" y="136"/>
                </a:lnTo>
                <a:lnTo>
                  <a:pt x="287" y="134"/>
                </a:lnTo>
                <a:lnTo>
                  <a:pt x="289" y="131"/>
                </a:lnTo>
                <a:lnTo>
                  <a:pt x="290" y="129"/>
                </a:lnTo>
                <a:lnTo>
                  <a:pt x="291" y="126"/>
                </a:lnTo>
                <a:lnTo>
                  <a:pt x="291" y="124"/>
                </a:lnTo>
                <a:lnTo>
                  <a:pt x="291" y="121"/>
                </a:lnTo>
                <a:lnTo>
                  <a:pt x="290" y="118"/>
                </a:lnTo>
                <a:lnTo>
                  <a:pt x="289" y="115"/>
                </a:lnTo>
                <a:lnTo>
                  <a:pt x="288" y="113"/>
                </a:lnTo>
                <a:lnTo>
                  <a:pt x="284" y="106"/>
                </a:lnTo>
                <a:lnTo>
                  <a:pt x="279" y="100"/>
                </a:lnTo>
                <a:lnTo>
                  <a:pt x="275" y="93"/>
                </a:lnTo>
                <a:lnTo>
                  <a:pt x="270" y="86"/>
                </a:lnTo>
                <a:lnTo>
                  <a:pt x="265" y="78"/>
                </a:lnTo>
                <a:lnTo>
                  <a:pt x="262" y="70"/>
                </a:lnTo>
                <a:lnTo>
                  <a:pt x="261" y="66"/>
                </a:lnTo>
                <a:lnTo>
                  <a:pt x="260" y="61"/>
                </a:lnTo>
                <a:lnTo>
                  <a:pt x="259" y="56"/>
                </a:lnTo>
                <a:lnTo>
                  <a:pt x="260" y="52"/>
                </a:lnTo>
                <a:lnTo>
                  <a:pt x="260" y="48"/>
                </a:lnTo>
                <a:lnTo>
                  <a:pt x="261" y="43"/>
                </a:lnTo>
                <a:lnTo>
                  <a:pt x="263" y="39"/>
                </a:lnTo>
                <a:lnTo>
                  <a:pt x="266" y="34"/>
                </a:lnTo>
                <a:lnTo>
                  <a:pt x="269" y="30"/>
                </a:lnTo>
                <a:lnTo>
                  <a:pt x="272" y="26"/>
                </a:lnTo>
                <a:lnTo>
                  <a:pt x="275" y="23"/>
                </a:lnTo>
                <a:lnTo>
                  <a:pt x="279" y="20"/>
                </a:lnTo>
                <a:lnTo>
                  <a:pt x="287" y="14"/>
                </a:lnTo>
                <a:lnTo>
                  <a:pt x="295" y="9"/>
                </a:lnTo>
                <a:lnTo>
                  <a:pt x="300" y="7"/>
                </a:lnTo>
                <a:lnTo>
                  <a:pt x="305" y="6"/>
                </a:lnTo>
                <a:lnTo>
                  <a:pt x="315" y="3"/>
                </a:lnTo>
                <a:lnTo>
                  <a:pt x="327" y="1"/>
                </a:lnTo>
                <a:lnTo>
                  <a:pt x="337" y="0"/>
                </a:lnTo>
                <a:lnTo>
                  <a:pt x="348" y="1"/>
                </a:lnTo>
                <a:lnTo>
                  <a:pt x="359" y="2"/>
                </a:lnTo>
                <a:lnTo>
                  <a:pt x="369" y="4"/>
                </a:lnTo>
                <a:lnTo>
                  <a:pt x="379" y="8"/>
                </a:lnTo>
                <a:lnTo>
                  <a:pt x="384" y="10"/>
                </a:lnTo>
                <a:lnTo>
                  <a:pt x="388" y="12"/>
                </a:lnTo>
                <a:lnTo>
                  <a:pt x="393" y="15"/>
                </a:lnTo>
                <a:lnTo>
                  <a:pt x="397" y="18"/>
                </a:lnTo>
                <a:lnTo>
                  <a:pt x="401" y="21"/>
                </a:lnTo>
                <a:lnTo>
                  <a:pt x="404" y="25"/>
                </a:lnTo>
                <a:lnTo>
                  <a:pt x="408" y="29"/>
                </a:lnTo>
                <a:lnTo>
                  <a:pt x="411" y="33"/>
                </a:lnTo>
                <a:lnTo>
                  <a:pt x="414" y="37"/>
                </a:lnTo>
                <a:lnTo>
                  <a:pt x="416" y="42"/>
                </a:lnTo>
                <a:lnTo>
                  <a:pt x="417" y="46"/>
                </a:lnTo>
                <a:lnTo>
                  <a:pt x="417" y="50"/>
                </a:lnTo>
                <a:lnTo>
                  <a:pt x="417" y="55"/>
                </a:lnTo>
                <a:lnTo>
                  <a:pt x="417" y="59"/>
                </a:lnTo>
                <a:lnTo>
                  <a:pt x="415" y="68"/>
                </a:lnTo>
                <a:lnTo>
                  <a:pt x="413" y="72"/>
                </a:lnTo>
                <a:lnTo>
                  <a:pt x="411" y="76"/>
                </a:lnTo>
                <a:lnTo>
                  <a:pt x="406" y="84"/>
                </a:lnTo>
                <a:lnTo>
                  <a:pt x="395" y="99"/>
                </a:lnTo>
                <a:lnTo>
                  <a:pt x="391" y="105"/>
                </a:lnTo>
                <a:lnTo>
                  <a:pt x="387" y="112"/>
                </a:lnTo>
                <a:lnTo>
                  <a:pt x="385" y="115"/>
                </a:lnTo>
                <a:lnTo>
                  <a:pt x="384" y="118"/>
                </a:lnTo>
                <a:lnTo>
                  <a:pt x="383" y="121"/>
                </a:lnTo>
                <a:lnTo>
                  <a:pt x="383" y="124"/>
                </a:lnTo>
                <a:lnTo>
                  <a:pt x="383" y="127"/>
                </a:lnTo>
                <a:lnTo>
                  <a:pt x="384" y="129"/>
                </a:lnTo>
                <a:lnTo>
                  <a:pt x="385" y="132"/>
                </a:lnTo>
                <a:lnTo>
                  <a:pt x="388" y="134"/>
                </a:lnTo>
                <a:lnTo>
                  <a:pt x="391" y="136"/>
                </a:lnTo>
                <a:lnTo>
                  <a:pt x="395" y="138"/>
                </a:lnTo>
                <a:lnTo>
                  <a:pt x="399" y="140"/>
                </a:lnTo>
                <a:lnTo>
                  <a:pt x="405" y="142"/>
                </a:lnTo>
                <a:lnTo>
                  <a:pt x="677" y="142"/>
                </a:lnTo>
                <a:lnTo>
                  <a:pt x="677" y="336"/>
                </a:lnTo>
                <a:lnTo>
                  <a:pt x="679" y="341"/>
                </a:lnTo>
                <a:lnTo>
                  <a:pt x="681" y="345"/>
                </a:lnTo>
                <a:lnTo>
                  <a:pt x="683" y="349"/>
                </a:lnTo>
                <a:lnTo>
                  <a:pt x="685" y="352"/>
                </a:lnTo>
                <a:lnTo>
                  <a:pt x="687" y="354"/>
                </a:lnTo>
                <a:lnTo>
                  <a:pt x="690" y="355"/>
                </a:lnTo>
                <a:lnTo>
                  <a:pt x="692" y="356"/>
                </a:lnTo>
                <a:lnTo>
                  <a:pt x="695" y="356"/>
                </a:lnTo>
                <a:lnTo>
                  <a:pt x="699" y="356"/>
                </a:lnTo>
                <a:lnTo>
                  <a:pt x="701" y="355"/>
                </a:lnTo>
                <a:lnTo>
                  <a:pt x="707" y="352"/>
                </a:lnTo>
                <a:lnTo>
                  <a:pt x="713" y="348"/>
                </a:lnTo>
                <a:lnTo>
                  <a:pt x="720" y="344"/>
                </a:lnTo>
                <a:lnTo>
                  <a:pt x="734" y="334"/>
                </a:lnTo>
                <a:lnTo>
                  <a:pt x="742" y="330"/>
                </a:lnTo>
                <a:lnTo>
                  <a:pt x="750" y="327"/>
                </a:lnTo>
                <a:lnTo>
                  <a:pt x="754" y="325"/>
                </a:lnTo>
                <a:lnTo>
                  <a:pt x="758" y="324"/>
                </a:lnTo>
                <a:lnTo>
                  <a:pt x="762" y="324"/>
                </a:lnTo>
                <a:lnTo>
                  <a:pt x="766" y="324"/>
                </a:lnTo>
                <a:lnTo>
                  <a:pt x="771" y="325"/>
                </a:lnTo>
                <a:lnTo>
                  <a:pt x="775" y="326"/>
                </a:lnTo>
                <a:lnTo>
                  <a:pt x="780" y="328"/>
                </a:lnTo>
                <a:lnTo>
                  <a:pt x="785" y="331"/>
                </a:lnTo>
                <a:lnTo>
                  <a:pt x="788" y="333"/>
                </a:lnTo>
                <a:lnTo>
                  <a:pt x="792" y="336"/>
                </a:lnTo>
                <a:lnTo>
                  <a:pt x="795" y="340"/>
                </a:lnTo>
                <a:lnTo>
                  <a:pt x="799" y="343"/>
                </a:lnTo>
                <a:lnTo>
                  <a:pt x="804" y="351"/>
                </a:lnTo>
                <a:lnTo>
                  <a:pt x="809" y="361"/>
                </a:lnTo>
                <a:lnTo>
                  <a:pt x="811" y="366"/>
                </a:lnTo>
                <a:lnTo>
                  <a:pt x="813" y="371"/>
                </a:lnTo>
                <a:lnTo>
                  <a:pt x="815" y="381"/>
                </a:lnTo>
                <a:lnTo>
                  <a:pt x="817" y="391"/>
                </a:lnTo>
                <a:lnTo>
                  <a:pt x="818" y="396"/>
                </a:lnTo>
                <a:lnTo>
                  <a:pt x="818" y="402"/>
                </a:lnTo>
                <a:lnTo>
                  <a:pt x="818" y="413"/>
                </a:lnTo>
                <a:lnTo>
                  <a:pt x="816" y="423"/>
                </a:lnTo>
                <a:lnTo>
                  <a:pt x="814" y="434"/>
                </a:lnTo>
                <a:lnTo>
                  <a:pt x="811" y="444"/>
                </a:lnTo>
                <a:lnTo>
                  <a:pt x="809" y="448"/>
                </a:lnTo>
                <a:lnTo>
                  <a:pt x="806" y="453"/>
                </a:lnTo>
                <a:lnTo>
                  <a:pt x="803" y="458"/>
                </a:lnTo>
                <a:lnTo>
                  <a:pt x="800" y="462"/>
                </a:lnTo>
                <a:lnTo>
                  <a:pt x="797" y="466"/>
                </a:lnTo>
                <a:lnTo>
                  <a:pt x="794" y="470"/>
                </a:lnTo>
                <a:lnTo>
                  <a:pt x="790" y="474"/>
                </a:lnTo>
                <a:lnTo>
                  <a:pt x="786" y="477"/>
                </a:lnTo>
                <a:lnTo>
                  <a:pt x="781" y="479"/>
                </a:lnTo>
                <a:lnTo>
                  <a:pt x="777" y="481"/>
                </a:lnTo>
                <a:lnTo>
                  <a:pt x="773" y="482"/>
                </a:lnTo>
                <a:lnTo>
                  <a:pt x="768" y="483"/>
                </a:lnTo>
                <a:lnTo>
                  <a:pt x="764" y="483"/>
                </a:lnTo>
                <a:lnTo>
                  <a:pt x="760" y="483"/>
                </a:lnTo>
                <a:lnTo>
                  <a:pt x="752" y="480"/>
                </a:lnTo>
                <a:lnTo>
                  <a:pt x="744" y="477"/>
                </a:lnTo>
                <a:lnTo>
                  <a:pt x="736" y="472"/>
                </a:lnTo>
                <a:lnTo>
                  <a:pt x="721" y="461"/>
                </a:lnTo>
                <a:lnTo>
                  <a:pt x="714" y="455"/>
                </a:lnTo>
                <a:lnTo>
                  <a:pt x="708" y="451"/>
                </a:lnTo>
                <a:lnTo>
                  <a:pt x="705" y="450"/>
                </a:lnTo>
                <a:lnTo>
                  <a:pt x="702" y="448"/>
                </a:lnTo>
                <a:lnTo>
                  <a:pt x="699" y="448"/>
                </a:lnTo>
                <a:lnTo>
                  <a:pt x="695" y="447"/>
                </a:lnTo>
                <a:lnTo>
                  <a:pt x="692" y="448"/>
                </a:lnTo>
                <a:lnTo>
                  <a:pt x="690" y="448"/>
                </a:lnTo>
                <a:lnTo>
                  <a:pt x="687" y="450"/>
                </a:lnTo>
                <a:lnTo>
                  <a:pt x="685" y="452"/>
                </a:lnTo>
                <a:lnTo>
                  <a:pt x="683" y="455"/>
                </a:lnTo>
                <a:lnTo>
                  <a:pt x="681" y="459"/>
                </a:lnTo>
                <a:lnTo>
                  <a:pt x="679" y="464"/>
                </a:lnTo>
                <a:lnTo>
                  <a:pt x="677" y="469"/>
                </a:lnTo>
                <a:lnTo>
                  <a:pt x="677" y="665"/>
                </a:lnTo>
                <a:lnTo>
                  <a:pt x="405" y="6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6454" y="286603"/>
            <a:ext cx="3125337" cy="14318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запрещает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насилие в отношении детей?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816452" y="1900574"/>
            <a:ext cx="3125339" cy="1173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не подвергаться жестокому обращению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816452" y="3405352"/>
            <a:ext cx="2935705" cy="12575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жизнь и физическую неприкосновенность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816452" y="4993965"/>
            <a:ext cx="2935705" cy="9338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равную защиту</a:t>
            </a:r>
          </a:p>
        </p:txBody>
      </p:sp>
    </p:spTree>
    <p:extLst>
      <p:ext uri="{BB962C8B-B14F-4D97-AF65-F5344CB8AC3E}">
        <p14:creationId xmlns:p14="http://schemas.microsoft.com/office/powerpoint/2010/main" val="253928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8" grpId="0" animBg="1"/>
      <p:bldP spid="27" grpId="0" animBg="1"/>
      <p:bldP spid="28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0" y="386687"/>
            <a:ext cx="8443556" cy="6248400"/>
          </a:xfrm>
          <a:prstGeom prst="rect">
            <a:avLst/>
          </a:prstGeom>
        </p:spPr>
      </p:pic>
      <p:sp>
        <p:nvSpPr>
          <p:cNvPr id="16" name="Freeform 6"/>
          <p:cNvSpPr>
            <a:spLocks/>
          </p:cNvSpPr>
          <p:nvPr/>
        </p:nvSpPr>
        <p:spPr bwMode="auto">
          <a:xfrm>
            <a:off x="2320178" y="3978551"/>
            <a:ext cx="3995715" cy="2656536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08382" y="1905394"/>
            <a:ext cx="2819312" cy="2642070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134419" y="386687"/>
            <a:ext cx="3422728" cy="2077977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2320178" y="386687"/>
            <a:ext cx="3407515" cy="2077977"/>
          </a:xfrm>
          <a:custGeom>
            <a:avLst/>
            <a:gdLst>
              <a:gd name="T0" fmla="*/ 133 w 814"/>
              <a:gd name="T1" fmla="*/ 310 h 522"/>
              <a:gd name="T2" fmla="*/ 123 w 814"/>
              <a:gd name="T3" fmla="*/ 305 h 522"/>
              <a:gd name="T4" fmla="*/ 105 w 814"/>
              <a:gd name="T5" fmla="*/ 313 h 522"/>
              <a:gd name="T6" fmla="*/ 76 w 814"/>
              <a:gd name="T7" fmla="*/ 333 h 522"/>
              <a:gd name="T8" fmla="*/ 51 w 814"/>
              <a:gd name="T9" fmla="*/ 340 h 522"/>
              <a:gd name="T10" fmla="*/ 33 w 814"/>
              <a:gd name="T11" fmla="*/ 334 h 522"/>
              <a:gd name="T12" fmla="*/ 12 w 814"/>
              <a:gd name="T13" fmla="*/ 311 h 522"/>
              <a:gd name="T14" fmla="*/ 3 w 814"/>
              <a:gd name="T15" fmla="*/ 286 h 522"/>
              <a:gd name="T16" fmla="*/ 1 w 814"/>
              <a:gd name="T17" fmla="*/ 249 h 522"/>
              <a:gd name="T18" fmla="*/ 9 w 814"/>
              <a:gd name="T19" fmla="*/ 218 h 522"/>
              <a:gd name="T20" fmla="*/ 26 w 814"/>
              <a:gd name="T21" fmla="*/ 194 h 522"/>
              <a:gd name="T22" fmla="*/ 44 w 814"/>
              <a:gd name="T23" fmla="*/ 184 h 522"/>
              <a:gd name="T24" fmla="*/ 61 w 814"/>
              <a:gd name="T25" fmla="*/ 182 h 522"/>
              <a:gd name="T26" fmla="*/ 85 w 814"/>
              <a:gd name="T27" fmla="*/ 192 h 522"/>
              <a:gd name="T28" fmla="*/ 112 w 814"/>
              <a:gd name="T29" fmla="*/ 210 h 522"/>
              <a:gd name="T30" fmla="*/ 126 w 814"/>
              <a:gd name="T31" fmla="*/ 214 h 522"/>
              <a:gd name="T32" fmla="*/ 136 w 814"/>
              <a:gd name="T33" fmla="*/ 207 h 522"/>
              <a:gd name="T34" fmla="*/ 142 w 814"/>
              <a:gd name="T35" fmla="*/ 0 h 522"/>
              <a:gd name="T36" fmla="*/ 810 w 814"/>
              <a:gd name="T37" fmla="*/ 204 h 522"/>
              <a:gd name="T38" fmla="*/ 801 w 814"/>
              <a:gd name="T39" fmla="*/ 213 h 522"/>
              <a:gd name="T40" fmla="*/ 789 w 814"/>
              <a:gd name="T41" fmla="*/ 213 h 522"/>
              <a:gd name="T42" fmla="*/ 757 w 814"/>
              <a:gd name="T43" fmla="*/ 192 h 522"/>
              <a:gd name="T44" fmla="*/ 737 w 814"/>
              <a:gd name="T45" fmla="*/ 183 h 522"/>
              <a:gd name="T46" fmla="*/ 720 w 814"/>
              <a:gd name="T47" fmla="*/ 183 h 522"/>
              <a:gd name="T48" fmla="*/ 702 w 814"/>
              <a:gd name="T49" fmla="*/ 191 h 522"/>
              <a:gd name="T50" fmla="*/ 687 w 814"/>
              <a:gd name="T51" fmla="*/ 209 h 522"/>
              <a:gd name="T52" fmla="*/ 675 w 814"/>
              <a:gd name="T53" fmla="*/ 238 h 522"/>
              <a:gd name="T54" fmla="*/ 673 w 814"/>
              <a:gd name="T55" fmla="*/ 271 h 522"/>
              <a:gd name="T56" fmla="*/ 682 w 814"/>
              <a:gd name="T57" fmla="*/ 306 h 522"/>
              <a:gd name="T58" fmla="*/ 694 w 814"/>
              <a:gd name="T59" fmla="*/ 323 h 522"/>
              <a:gd name="T60" fmla="*/ 710 w 814"/>
              <a:gd name="T61" fmla="*/ 336 h 522"/>
              <a:gd name="T62" fmla="*/ 727 w 814"/>
              <a:gd name="T63" fmla="*/ 340 h 522"/>
              <a:gd name="T64" fmla="*/ 755 w 814"/>
              <a:gd name="T65" fmla="*/ 329 h 522"/>
              <a:gd name="T66" fmla="*/ 783 w 814"/>
              <a:gd name="T67" fmla="*/ 309 h 522"/>
              <a:gd name="T68" fmla="*/ 801 w 814"/>
              <a:gd name="T69" fmla="*/ 306 h 522"/>
              <a:gd name="T70" fmla="*/ 810 w 814"/>
              <a:gd name="T71" fmla="*/ 316 h 522"/>
              <a:gd name="T72" fmla="*/ 544 w 814"/>
              <a:gd name="T73" fmla="*/ 522 h 522"/>
              <a:gd name="T74" fmla="*/ 524 w 814"/>
              <a:gd name="T75" fmla="*/ 512 h 522"/>
              <a:gd name="T76" fmla="*/ 522 w 814"/>
              <a:gd name="T77" fmla="*/ 501 h 522"/>
              <a:gd name="T78" fmla="*/ 534 w 814"/>
              <a:gd name="T79" fmla="*/ 479 h 522"/>
              <a:gd name="T80" fmla="*/ 554 w 814"/>
              <a:gd name="T81" fmla="*/ 448 h 522"/>
              <a:gd name="T82" fmla="*/ 557 w 814"/>
              <a:gd name="T83" fmla="*/ 426 h 522"/>
              <a:gd name="T84" fmla="*/ 544 w 814"/>
              <a:gd name="T85" fmla="*/ 405 h 522"/>
              <a:gd name="T86" fmla="*/ 522 w 814"/>
              <a:gd name="T87" fmla="*/ 390 h 522"/>
              <a:gd name="T88" fmla="*/ 497 w 814"/>
              <a:gd name="T89" fmla="*/ 382 h 522"/>
              <a:gd name="T90" fmla="*/ 455 w 814"/>
              <a:gd name="T91" fmla="*/ 383 h 522"/>
              <a:gd name="T92" fmla="*/ 426 w 814"/>
              <a:gd name="T93" fmla="*/ 394 h 522"/>
              <a:gd name="T94" fmla="*/ 408 w 814"/>
              <a:gd name="T95" fmla="*/ 410 h 522"/>
              <a:gd name="T96" fmla="*/ 399 w 814"/>
              <a:gd name="T97" fmla="*/ 428 h 522"/>
              <a:gd name="T98" fmla="*/ 399 w 814"/>
              <a:gd name="T99" fmla="*/ 446 h 522"/>
              <a:gd name="T100" fmla="*/ 413 w 814"/>
              <a:gd name="T101" fmla="*/ 473 h 522"/>
              <a:gd name="T102" fmla="*/ 430 w 814"/>
              <a:gd name="T103" fmla="*/ 498 h 522"/>
              <a:gd name="T104" fmla="*/ 430 w 814"/>
              <a:gd name="T105" fmla="*/ 509 h 522"/>
              <a:gd name="T106" fmla="*/ 420 w 814"/>
              <a:gd name="T107" fmla="*/ 518 h 522"/>
              <a:gd name="T108" fmla="*/ 142 w 814"/>
              <a:gd name="T109" fmla="*/ 327 h 5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4"/>
              <a:gd name="T166" fmla="*/ 0 h 522"/>
              <a:gd name="T167" fmla="*/ 814 w 814"/>
              <a:gd name="T168" fmla="*/ 522 h 52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4" h="522">
                <a:moveTo>
                  <a:pt x="142" y="327"/>
                </a:moveTo>
                <a:lnTo>
                  <a:pt x="138" y="317"/>
                </a:lnTo>
                <a:lnTo>
                  <a:pt x="136" y="313"/>
                </a:lnTo>
                <a:lnTo>
                  <a:pt x="133" y="310"/>
                </a:lnTo>
                <a:lnTo>
                  <a:pt x="131" y="308"/>
                </a:lnTo>
                <a:lnTo>
                  <a:pt x="129" y="306"/>
                </a:lnTo>
                <a:lnTo>
                  <a:pt x="126" y="305"/>
                </a:lnTo>
                <a:lnTo>
                  <a:pt x="123" y="305"/>
                </a:lnTo>
                <a:lnTo>
                  <a:pt x="121" y="306"/>
                </a:lnTo>
                <a:lnTo>
                  <a:pt x="118" y="306"/>
                </a:lnTo>
                <a:lnTo>
                  <a:pt x="112" y="309"/>
                </a:lnTo>
                <a:lnTo>
                  <a:pt x="105" y="313"/>
                </a:lnTo>
                <a:lnTo>
                  <a:pt x="98" y="318"/>
                </a:lnTo>
                <a:lnTo>
                  <a:pt x="91" y="324"/>
                </a:lnTo>
                <a:lnTo>
                  <a:pt x="83" y="329"/>
                </a:lnTo>
                <a:lnTo>
                  <a:pt x="76" y="333"/>
                </a:lnTo>
                <a:lnTo>
                  <a:pt x="68" y="337"/>
                </a:lnTo>
                <a:lnTo>
                  <a:pt x="59" y="340"/>
                </a:lnTo>
                <a:lnTo>
                  <a:pt x="55" y="340"/>
                </a:lnTo>
                <a:lnTo>
                  <a:pt x="51" y="340"/>
                </a:lnTo>
                <a:lnTo>
                  <a:pt x="47" y="339"/>
                </a:lnTo>
                <a:lnTo>
                  <a:pt x="42" y="338"/>
                </a:lnTo>
                <a:lnTo>
                  <a:pt x="38" y="336"/>
                </a:lnTo>
                <a:lnTo>
                  <a:pt x="33" y="334"/>
                </a:lnTo>
                <a:lnTo>
                  <a:pt x="25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8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6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20" y="201"/>
                </a:lnTo>
                <a:lnTo>
                  <a:pt x="26" y="194"/>
                </a:lnTo>
                <a:lnTo>
                  <a:pt x="30" y="191"/>
                </a:lnTo>
                <a:lnTo>
                  <a:pt x="34" y="189"/>
                </a:lnTo>
                <a:lnTo>
                  <a:pt x="39" y="186"/>
                </a:lnTo>
                <a:lnTo>
                  <a:pt x="44" y="184"/>
                </a:lnTo>
                <a:lnTo>
                  <a:pt x="48" y="183"/>
                </a:lnTo>
                <a:lnTo>
                  <a:pt x="53" y="182"/>
                </a:lnTo>
                <a:lnTo>
                  <a:pt x="57" y="182"/>
                </a:lnTo>
                <a:lnTo>
                  <a:pt x="61" y="182"/>
                </a:lnTo>
                <a:lnTo>
                  <a:pt x="66" y="183"/>
                </a:lnTo>
                <a:lnTo>
                  <a:pt x="70" y="184"/>
                </a:lnTo>
                <a:lnTo>
                  <a:pt x="78" y="188"/>
                </a:lnTo>
                <a:lnTo>
                  <a:pt x="85" y="192"/>
                </a:lnTo>
                <a:lnTo>
                  <a:pt x="92" y="197"/>
                </a:lnTo>
                <a:lnTo>
                  <a:pt x="99" y="202"/>
                </a:lnTo>
                <a:lnTo>
                  <a:pt x="106" y="206"/>
                </a:lnTo>
                <a:lnTo>
                  <a:pt x="112" y="210"/>
                </a:lnTo>
                <a:lnTo>
                  <a:pt x="118" y="213"/>
                </a:lnTo>
                <a:lnTo>
                  <a:pt x="121" y="214"/>
                </a:lnTo>
                <a:lnTo>
                  <a:pt x="123" y="214"/>
                </a:lnTo>
                <a:lnTo>
                  <a:pt x="126" y="214"/>
                </a:lnTo>
                <a:lnTo>
                  <a:pt x="129" y="213"/>
                </a:lnTo>
                <a:lnTo>
                  <a:pt x="131" y="212"/>
                </a:lnTo>
                <a:lnTo>
                  <a:pt x="133" y="210"/>
                </a:lnTo>
                <a:lnTo>
                  <a:pt x="136" y="207"/>
                </a:lnTo>
                <a:lnTo>
                  <a:pt x="138" y="203"/>
                </a:lnTo>
                <a:lnTo>
                  <a:pt x="140" y="199"/>
                </a:lnTo>
                <a:lnTo>
                  <a:pt x="142" y="194"/>
                </a:lnTo>
                <a:lnTo>
                  <a:pt x="142" y="0"/>
                </a:lnTo>
                <a:lnTo>
                  <a:pt x="814" y="0"/>
                </a:lnTo>
                <a:lnTo>
                  <a:pt x="814" y="195"/>
                </a:lnTo>
                <a:lnTo>
                  <a:pt x="812" y="200"/>
                </a:lnTo>
                <a:lnTo>
                  <a:pt x="810" y="204"/>
                </a:lnTo>
                <a:lnTo>
                  <a:pt x="808" y="207"/>
                </a:lnTo>
                <a:lnTo>
                  <a:pt x="805" y="210"/>
                </a:lnTo>
                <a:lnTo>
                  <a:pt x="803" y="212"/>
                </a:lnTo>
                <a:lnTo>
                  <a:pt x="801" y="213"/>
                </a:lnTo>
                <a:lnTo>
                  <a:pt x="798" y="214"/>
                </a:lnTo>
                <a:lnTo>
                  <a:pt x="795" y="214"/>
                </a:lnTo>
                <a:lnTo>
                  <a:pt x="792" y="214"/>
                </a:lnTo>
                <a:lnTo>
                  <a:pt x="789" y="213"/>
                </a:lnTo>
                <a:lnTo>
                  <a:pt x="783" y="210"/>
                </a:lnTo>
                <a:lnTo>
                  <a:pt x="777" y="206"/>
                </a:lnTo>
                <a:lnTo>
                  <a:pt x="771" y="202"/>
                </a:lnTo>
                <a:lnTo>
                  <a:pt x="757" y="192"/>
                </a:lnTo>
                <a:lnTo>
                  <a:pt x="749" y="188"/>
                </a:lnTo>
                <a:lnTo>
                  <a:pt x="745" y="186"/>
                </a:lnTo>
                <a:lnTo>
                  <a:pt x="741" y="184"/>
                </a:lnTo>
                <a:lnTo>
                  <a:pt x="737" y="183"/>
                </a:lnTo>
                <a:lnTo>
                  <a:pt x="733" y="182"/>
                </a:lnTo>
                <a:lnTo>
                  <a:pt x="729" y="182"/>
                </a:lnTo>
                <a:lnTo>
                  <a:pt x="724" y="182"/>
                </a:lnTo>
                <a:lnTo>
                  <a:pt x="720" y="183"/>
                </a:lnTo>
                <a:lnTo>
                  <a:pt x="715" y="184"/>
                </a:lnTo>
                <a:lnTo>
                  <a:pt x="711" y="186"/>
                </a:lnTo>
                <a:lnTo>
                  <a:pt x="706" y="189"/>
                </a:lnTo>
                <a:lnTo>
                  <a:pt x="702" y="191"/>
                </a:lnTo>
                <a:lnTo>
                  <a:pt x="699" y="194"/>
                </a:lnTo>
                <a:lnTo>
                  <a:pt x="695" y="198"/>
                </a:lnTo>
                <a:lnTo>
                  <a:pt x="692" y="201"/>
                </a:lnTo>
                <a:lnTo>
                  <a:pt x="687" y="209"/>
                </a:lnTo>
                <a:lnTo>
                  <a:pt x="682" y="218"/>
                </a:lnTo>
                <a:lnTo>
                  <a:pt x="680" y="223"/>
                </a:lnTo>
                <a:lnTo>
                  <a:pt x="678" y="228"/>
                </a:lnTo>
                <a:lnTo>
                  <a:pt x="675" y="238"/>
                </a:lnTo>
                <a:lnTo>
                  <a:pt x="674" y="249"/>
                </a:lnTo>
                <a:lnTo>
                  <a:pt x="673" y="254"/>
                </a:lnTo>
                <a:lnTo>
                  <a:pt x="673" y="260"/>
                </a:lnTo>
                <a:lnTo>
                  <a:pt x="673" y="271"/>
                </a:lnTo>
                <a:lnTo>
                  <a:pt x="674" y="281"/>
                </a:lnTo>
                <a:lnTo>
                  <a:pt x="677" y="292"/>
                </a:lnTo>
                <a:lnTo>
                  <a:pt x="680" y="302"/>
                </a:lnTo>
                <a:lnTo>
                  <a:pt x="682" y="306"/>
                </a:lnTo>
                <a:lnTo>
                  <a:pt x="685" y="311"/>
                </a:lnTo>
                <a:lnTo>
                  <a:pt x="687" y="315"/>
                </a:lnTo>
                <a:lnTo>
                  <a:pt x="690" y="319"/>
                </a:lnTo>
                <a:lnTo>
                  <a:pt x="694" y="323"/>
                </a:lnTo>
                <a:lnTo>
                  <a:pt x="697" y="327"/>
                </a:lnTo>
                <a:lnTo>
                  <a:pt x="701" y="331"/>
                </a:lnTo>
                <a:lnTo>
                  <a:pt x="705" y="334"/>
                </a:lnTo>
                <a:lnTo>
                  <a:pt x="710" y="336"/>
                </a:lnTo>
                <a:lnTo>
                  <a:pt x="714" y="338"/>
                </a:lnTo>
                <a:lnTo>
                  <a:pt x="718" y="339"/>
                </a:lnTo>
                <a:lnTo>
                  <a:pt x="722" y="340"/>
                </a:lnTo>
                <a:lnTo>
                  <a:pt x="727" y="340"/>
                </a:lnTo>
                <a:lnTo>
                  <a:pt x="731" y="340"/>
                </a:lnTo>
                <a:lnTo>
                  <a:pt x="739" y="337"/>
                </a:lnTo>
                <a:lnTo>
                  <a:pt x="747" y="334"/>
                </a:lnTo>
                <a:lnTo>
                  <a:pt x="755" y="329"/>
                </a:lnTo>
                <a:lnTo>
                  <a:pt x="762" y="324"/>
                </a:lnTo>
                <a:lnTo>
                  <a:pt x="769" y="319"/>
                </a:lnTo>
                <a:lnTo>
                  <a:pt x="776" y="314"/>
                </a:lnTo>
                <a:lnTo>
                  <a:pt x="783" y="309"/>
                </a:lnTo>
                <a:lnTo>
                  <a:pt x="789" y="307"/>
                </a:lnTo>
                <a:lnTo>
                  <a:pt x="792" y="306"/>
                </a:lnTo>
                <a:lnTo>
                  <a:pt x="795" y="305"/>
                </a:lnTo>
                <a:lnTo>
                  <a:pt x="801" y="306"/>
                </a:lnTo>
                <a:lnTo>
                  <a:pt x="803" y="307"/>
                </a:lnTo>
                <a:lnTo>
                  <a:pt x="806" y="310"/>
                </a:lnTo>
                <a:lnTo>
                  <a:pt x="808" y="312"/>
                </a:lnTo>
                <a:lnTo>
                  <a:pt x="810" y="316"/>
                </a:lnTo>
                <a:lnTo>
                  <a:pt x="812" y="320"/>
                </a:lnTo>
                <a:lnTo>
                  <a:pt x="814" y="326"/>
                </a:lnTo>
                <a:lnTo>
                  <a:pt x="814" y="522"/>
                </a:lnTo>
                <a:lnTo>
                  <a:pt x="544" y="522"/>
                </a:lnTo>
                <a:lnTo>
                  <a:pt x="533" y="518"/>
                </a:lnTo>
                <a:lnTo>
                  <a:pt x="529" y="516"/>
                </a:lnTo>
                <a:lnTo>
                  <a:pt x="526" y="514"/>
                </a:lnTo>
                <a:lnTo>
                  <a:pt x="524" y="512"/>
                </a:lnTo>
                <a:lnTo>
                  <a:pt x="523" y="509"/>
                </a:lnTo>
                <a:lnTo>
                  <a:pt x="522" y="506"/>
                </a:lnTo>
                <a:lnTo>
                  <a:pt x="521" y="504"/>
                </a:lnTo>
                <a:lnTo>
                  <a:pt x="522" y="501"/>
                </a:lnTo>
                <a:lnTo>
                  <a:pt x="523" y="498"/>
                </a:lnTo>
                <a:lnTo>
                  <a:pt x="525" y="492"/>
                </a:lnTo>
                <a:lnTo>
                  <a:pt x="530" y="485"/>
                </a:lnTo>
                <a:lnTo>
                  <a:pt x="534" y="479"/>
                </a:lnTo>
                <a:lnTo>
                  <a:pt x="540" y="471"/>
                </a:lnTo>
                <a:lnTo>
                  <a:pt x="546" y="464"/>
                </a:lnTo>
                <a:lnTo>
                  <a:pt x="551" y="456"/>
                </a:lnTo>
                <a:lnTo>
                  <a:pt x="554" y="448"/>
                </a:lnTo>
                <a:lnTo>
                  <a:pt x="557" y="439"/>
                </a:lnTo>
                <a:lnTo>
                  <a:pt x="557" y="435"/>
                </a:lnTo>
                <a:lnTo>
                  <a:pt x="557" y="430"/>
                </a:lnTo>
                <a:lnTo>
                  <a:pt x="557" y="426"/>
                </a:lnTo>
                <a:lnTo>
                  <a:pt x="555" y="422"/>
                </a:lnTo>
                <a:lnTo>
                  <a:pt x="554" y="418"/>
                </a:lnTo>
                <a:lnTo>
                  <a:pt x="551" y="413"/>
                </a:lnTo>
                <a:lnTo>
                  <a:pt x="544" y="405"/>
                </a:lnTo>
                <a:lnTo>
                  <a:pt x="540" y="402"/>
                </a:lnTo>
                <a:lnTo>
                  <a:pt x="536" y="398"/>
                </a:lnTo>
                <a:lnTo>
                  <a:pt x="527" y="393"/>
                </a:lnTo>
                <a:lnTo>
                  <a:pt x="522" y="390"/>
                </a:lnTo>
                <a:lnTo>
                  <a:pt x="518" y="388"/>
                </a:lnTo>
                <a:lnTo>
                  <a:pt x="508" y="385"/>
                </a:lnTo>
                <a:lnTo>
                  <a:pt x="503" y="383"/>
                </a:lnTo>
                <a:lnTo>
                  <a:pt x="497" y="382"/>
                </a:lnTo>
                <a:lnTo>
                  <a:pt x="487" y="381"/>
                </a:lnTo>
                <a:lnTo>
                  <a:pt x="476" y="381"/>
                </a:lnTo>
                <a:lnTo>
                  <a:pt x="465" y="381"/>
                </a:lnTo>
                <a:lnTo>
                  <a:pt x="455" y="383"/>
                </a:lnTo>
                <a:lnTo>
                  <a:pt x="445" y="386"/>
                </a:lnTo>
                <a:lnTo>
                  <a:pt x="440" y="388"/>
                </a:lnTo>
                <a:lnTo>
                  <a:pt x="435" y="390"/>
                </a:lnTo>
                <a:lnTo>
                  <a:pt x="426" y="394"/>
                </a:lnTo>
                <a:lnTo>
                  <a:pt x="422" y="397"/>
                </a:lnTo>
                <a:lnTo>
                  <a:pt x="418" y="400"/>
                </a:lnTo>
                <a:lnTo>
                  <a:pt x="411" y="407"/>
                </a:lnTo>
                <a:lnTo>
                  <a:pt x="408" y="410"/>
                </a:lnTo>
                <a:lnTo>
                  <a:pt x="405" y="414"/>
                </a:lnTo>
                <a:lnTo>
                  <a:pt x="402" y="419"/>
                </a:lnTo>
                <a:lnTo>
                  <a:pt x="400" y="423"/>
                </a:lnTo>
                <a:lnTo>
                  <a:pt x="399" y="428"/>
                </a:lnTo>
                <a:lnTo>
                  <a:pt x="398" y="432"/>
                </a:lnTo>
                <a:lnTo>
                  <a:pt x="398" y="437"/>
                </a:lnTo>
                <a:lnTo>
                  <a:pt x="399" y="441"/>
                </a:lnTo>
                <a:lnTo>
                  <a:pt x="399" y="446"/>
                </a:lnTo>
                <a:lnTo>
                  <a:pt x="401" y="450"/>
                </a:lnTo>
                <a:lnTo>
                  <a:pt x="404" y="458"/>
                </a:lnTo>
                <a:lnTo>
                  <a:pt x="408" y="466"/>
                </a:lnTo>
                <a:lnTo>
                  <a:pt x="413" y="473"/>
                </a:lnTo>
                <a:lnTo>
                  <a:pt x="419" y="480"/>
                </a:lnTo>
                <a:lnTo>
                  <a:pt x="423" y="486"/>
                </a:lnTo>
                <a:lnTo>
                  <a:pt x="427" y="492"/>
                </a:lnTo>
                <a:lnTo>
                  <a:pt x="430" y="498"/>
                </a:lnTo>
                <a:lnTo>
                  <a:pt x="431" y="501"/>
                </a:lnTo>
                <a:lnTo>
                  <a:pt x="431" y="504"/>
                </a:lnTo>
                <a:lnTo>
                  <a:pt x="431" y="506"/>
                </a:lnTo>
                <a:lnTo>
                  <a:pt x="430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0" y="518"/>
                </a:lnTo>
                <a:lnTo>
                  <a:pt x="415" y="520"/>
                </a:lnTo>
                <a:lnTo>
                  <a:pt x="410" y="522"/>
                </a:lnTo>
                <a:lnTo>
                  <a:pt x="142" y="522"/>
                </a:lnTo>
                <a:lnTo>
                  <a:pt x="142" y="32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113592" y="1900574"/>
            <a:ext cx="3388061" cy="3210983"/>
          </a:xfrm>
          <a:custGeom>
            <a:avLst/>
            <a:gdLst>
              <a:gd name="T0" fmla="*/ 388 w 818"/>
              <a:gd name="T1" fmla="*/ 673 h 807"/>
              <a:gd name="T2" fmla="*/ 383 w 818"/>
              <a:gd name="T3" fmla="*/ 683 h 807"/>
              <a:gd name="T4" fmla="*/ 391 w 818"/>
              <a:gd name="T5" fmla="*/ 702 h 807"/>
              <a:gd name="T6" fmla="*/ 411 w 818"/>
              <a:gd name="T7" fmla="*/ 731 h 807"/>
              <a:gd name="T8" fmla="*/ 417 w 818"/>
              <a:gd name="T9" fmla="*/ 757 h 807"/>
              <a:gd name="T10" fmla="*/ 411 w 818"/>
              <a:gd name="T11" fmla="*/ 774 h 807"/>
              <a:gd name="T12" fmla="*/ 388 w 818"/>
              <a:gd name="T13" fmla="*/ 795 h 807"/>
              <a:gd name="T14" fmla="*/ 364 w 818"/>
              <a:gd name="T15" fmla="*/ 804 h 807"/>
              <a:gd name="T16" fmla="*/ 327 w 818"/>
              <a:gd name="T17" fmla="*/ 806 h 807"/>
              <a:gd name="T18" fmla="*/ 295 w 818"/>
              <a:gd name="T19" fmla="*/ 798 h 807"/>
              <a:gd name="T20" fmla="*/ 272 w 818"/>
              <a:gd name="T21" fmla="*/ 781 h 807"/>
              <a:gd name="T22" fmla="*/ 261 w 818"/>
              <a:gd name="T23" fmla="*/ 764 h 807"/>
              <a:gd name="T24" fmla="*/ 260 w 818"/>
              <a:gd name="T25" fmla="*/ 745 h 807"/>
              <a:gd name="T26" fmla="*/ 275 w 818"/>
              <a:gd name="T27" fmla="*/ 714 h 807"/>
              <a:gd name="T28" fmla="*/ 290 w 818"/>
              <a:gd name="T29" fmla="*/ 689 h 807"/>
              <a:gd name="T30" fmla="*/ 290 w 818"/>
              <a:gd name="T31" fmla="*/ 678 h 807"/>
              <a:gd name="T32" fmla="*/ 280 w 818"/>
              <a:gd name="T33" fmla="*/ 669 h 807"/>
              <a:gd name="T34" fmla="*/ 0 w 818"/>
              <a:gd name="T35" fmla="*/ 142 h 807"/>
              <a:gd name="T36" fmla="*/ 284 w 818"/>
              <a:gd name="T37" fmla="*/ 136 h 807"/>
              <a:gd name="T38" fmla="*/ 291 w 818"/>
              <a:gd name="T39" fmla="*/ 126 h 807"/>
              <a:gd name="T40" fmla="*/ 289 w 818"/>
              <a:gd name="T41" fmla="*/ 115 h 807"/>
              <a:gd name="T42" fmla="*/ 275 w 818"/>
              <a:gd name="T43" fmla="*/ 93 h 807"/>
              <a:gd name="T44" fmla="*/ 261 w 818"/>
              <a:gd name="T45" fmla="*/ 66 h 807"/>
              <a:gd name="T46" fmla="*/ 260 w 818"/>
              <a:gd name="T47" fmla="*/ 48 h 807"/>
              <a:gd name="T48" fmla="*/ 269 w 818"/>
              <a:gd name="T49" fmla="*/ 30 h 807"/>
              <a:gd name="T50" fmla="*/ 287 w 818"/>
              <a:gd name="T51" fmla="*/ 14 h 807"/>
              <a:gd name="T52" fmla="*/ 315 w 818"/>
              <a:gd name="T53" fmla="*/ 3 h 807"/>
              <a:gd name="T54" fmla="*/ 359 w 818"/>
              <a:gd name="T55" fmla="*/ 2 h 807"/>
              <a:gd name="T56" fmla="*/ 388 w 818"/>
              <a:gd name="T57" fmla="*/ 12 h 807"/>
              <a:gd name="T58" fmla="*/ 404 w 818"/>
              <a:gd name="T59" fmla="*/ 25 h 807"/>
              <a:gd name="T60" fmla="*/ 416 w 818"/>
              <a:gd name="T61" fmla="*/ 42 h 807"/>
              <a:gd name="T62" fmla="*/ 417 w 818"/>
              <a:gd name="T63" fmla="*/ 59 h 807"/>
              <a:gd name="T64" fmla="*/ 406 w 818"/>
              <a:gd name="T65" fmla="*/ 84 h 807"/>
              <a:gd name="T66" fmla="*/ 385 w 818"/>
              <a:gd name="T67" fmla="*/ 115 h 807"/>
              <a:gd name="T68" fmla="*/ 383 w 818"/>
              <a:gd name="T69" fmla="*/ 127 h 807"/>
              <a:gd name="T70" fmla="*/ 391 w 818"/>
              <a:gd name="T71" fmla="*/ 136 h 807"/>
              <a:gd name="T72" fmla="*/ 677 w 818"/>
              <a:gd name="T73" fmla="*/ 142 h 807"/>
              <a:gd name="T74" fmla="*/ 683 w 818"/>
              <a:gd name="T75" fmla="*/ 349 h 807"/>
              <a:gd name="T76" fmla="*/ 692 w 818"/>
              <a:gd name="T77" fmla="*/ 356 h 807"/>
              <a:gd name="T78" fmla="*/ 707 w 818"/>
              <a:gd name="T79" fmla="*/ 352 h 807"/>
              <a:gd name="T80" fmla="*/ 742 w 818"/>
              <a:gd name="T81" fmla="*/ 330 h 807"/>
              <a:gd name="T82" fmla="*/ 762 w 818"/>
              <a:gd name="T83" fmla="*/ 324 h 807"/>
              <a:gd name="T84" fmla="*/ 780 w 818"/>
              <a:gd name="T85" fmla="*/ 328 h 807"/>
              <a:gd name="T86" fmla="*/ 795 w 818"/>
              <a:gd name="T87" fmla="*/ 340 h 807"/>
              <a:gd name="T88" fmla="*/ 811 w 818"/>
              <a:gd name="T89" fmla="*/ 366 h 807"/>
              <a:gd name="T90" fmla="*/ 818 w 818"/>
              <a:gd name="T91" fmla="*/ 396 h 807"/>
              <a:gd name="T92" fmla="*/ 814 w 818"/>
              <a:gd name="T93" fmla="*/ 434 h 807"/>
              <a:gd name="T94" fmla="*/ 803 w 818"/>
              <a:gd name="T95" fmla="*/ 458 h 807"/>
              <a:gd name="T96" fmla="*/ 790 w 818"/>
              <a:gd name="T97" fmla="*/ 474 h 807"/>
              <a:gd name="T98" fmla="*/ 773 w 818"/>
              <a:gd name="T99" fmla="*/ 482 h 807"/>
              <a:gd name="T100" fmla="*/ 752 w 818"/>
              <a:gd name="T101" fmla="*/ 480 h 807"/>
              <a:gd name="T102" fmla="*/ 714 w 818"/>
              <a:gd name="T103" fmla="*/ 455 h 807"/>
              <a:gd name="T104" fmla="*/ 699 w 818"/>
              <a:gd name="T105" fmla="*/ 448 h 807"/>
              <a:gd name="T106" fmla="*/ 687 w 818"/>
              <a:gd name="T107" fmla="*/ 450 h 807"/>
              <a:gd name="T108" fmla="*/ 679 w 818"/>
              <a:gd name="T109" fmla="*/ 464 h 80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8"/>
              <a:gd name="T166" fmla="*/ 0 h 807"/>
              <a:gd name="T167" fmla="*/ 818 w 818"/>
              <a:gd name="T168" fmla="*/ 807 h 80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8" h="807">
                <a:moveTo>
                  <a:pt x="405" y="665"/>
                </a:moveTo>
                <a:lnTo>
                  <a:pt x="395" y="669"/>
                </a:lnTo>
                <a:lnTo>
                  <a:pt x="391" y="671"/>
                </a:lnTo>
                <a:lnTo>
                  <a:pt x="388" y="673"/>
                </a:lnTo>
                <a:lnTo>
                  <a:pt x="385" y="676"/>
                </a:lnTo>
                <a:lnTo>
                  <a:pt x="384" y="678"/>
                </a:lnTo>
                <a:lnTo>
                  <a:pt x="383" y="681"/>
                </a:lnTo>
                <a:lnTo>
                  <a:pt x="383" y="683"/>
                </a:lnTo>
                <a:lnTo>
                  <a:pt x="383" y="686"/>
                </a:lnTo>
                <a:lnTo>
                  <a:pt x="384" y="689"/>
                </a:lnTo>
                <a:lnTo>
                  <a:pt x="387" y="695"/>
                </a:lnTo>
                <a:lnTo>
                  <a:pt x="391" y="702"/>
                </a:lnTo>
                <a:lnTo>
                  <a:pt x="395" y="709"/>
                </a:lnTo>
                <a:lnTo>
                  <a:pt x="401" y="716"/>
                </a:lnTo>
                <a:lnTo>
                  <a:pt x="406" y="723"/>
                </a:lnTo>
                <a:lnTo>
                  <a:pt x="411" y="731"/>
                </a:lnTo>
                <a:lnTo>
                  <a:pt x="415" y="739"/>
                </a:lnTo>
                <a:lnTo>
                  <a:pt x="417" y="747"/>
                </a:lnTo>
                <a:lnTo>
                  <a:pt x="417" y="753"/>
                </a:lnTo>
                <a:lnTo>
                  <a:pt x="417" y="757"/>
                </a:lnTo>
                <a:lnTo>
                  <a:pt x="417" y="761"/>
                </a:lnTo>
                <a:lnTo>
                  <a:pt x="416" y="766"/>
                </a:lnTo>
                <a:lnTo>
                  <a:pt x="414" y="770"/>
                </a:lnTo>
                <a:lnTo>
                  <a:pt x="411" y="774"/>
                </a:lnTo>
                <a:lnTo>
                  <a:pt x="404" y="782"/>
                </a:lnTo>
                <a:lnTo>
                  <a:pt x="401" y="786"/>
                </a:lnTo>
                <a:lnTo>
                  <a:pt x="397" y="789"/>
                </a:lnTo>
                <a:lnTo>
                  <a:pt x="388" y="795"/>
                </a:lnTo>
                <a:lnTo>
                  <a:pt x="384" y="797"/>
                </a:lnTo>
                <a:lnTo>
                  <a:pt x="379" y="799"/>
                </a:lnTo>
                <a:lnTo>
                  <a:pt x="369" y="803"/>
                </a:lnTo>
                <a:lnTo>
                  <a:pt x="364" y="804"/>
                </a:lnTo>
                <a:lnTo>
                  <a:pt x="359" y="805"/>
                </a:lnTo>
                <a:lnTo>
                  <a:pt x="348" y="807"/>
                </a:lnTo>
                <a:lnTo>
                  <a:pt x="337" y="807"/>
                </a:lnTo>
                <a:lnTo>
                  <a:pt x="327" y="806"/>
                </a:lnTo>
                <a:lnTo>
                  <a:pt x="315" y="804"/>
                </a:lnTo>
                <a:lnTo>
                  <a:pt x="305" y="801"/>
                </a:lnTo>
                <a:lnTo>
                  <a:pt x="300" y="800"/>
                </a:lnTo>
                <a:lnTo>
                  <a:pt x="295" y="798"/>
                </a:lnTo>
                <a:lnTo>
                  <a:pt x="287" y="793"/>
                </a:lnTo>
                <a:lnTo>
                  <a:pt x="282" y="790"/>
                </a:lnTo>
                <a:lnTo>
                  <a:pt x="279" y="787"/>
                </a:lnTo>
                <a:lnTo>
                  <a:pt x="272" y="781"/>
                </a:lnTo>
                <a:lnTo>
                  <a:pt x="269" y="777"/>
                </a:lnTo>
                <a:lnTo>
                  <a:pt x="266" y="773"/>
                </a:lnTo>
                <a:lnTo>
                  <a:pt x="263" y="769"/>
                </a:lnTo>
                <a:lnTo>
                  <a:pt x="261" y="764"/>
                </a:lnTo>
                <a:lnTo>
                  <a:pt x="260" y="760"/>
                </a:lnTo>
                <a:lnTo>
                  <a:pt x="260" y="755"/>
                </a:lnTo>
                <a:lnTo>
                  <a:pt x="259" y="751"/>
                </a:lnTo>
                <a:lnTo>
                  <a:pt x="260" y="745"/>
                </a:lnTo>
                <a:lnTo>
                  <a:pt x="262" y="737"/>
                </a:lnTo>
                <a:lnTo>
                  <a:pt x="265" y="729"/>
                </a:lnTo>
                <a:lnTo>
                  <a:pt x="270" y="722"/>
                </a:lnTo>
                <a:lnTo>
                  <a:pt x="275" y="714"/>
                </a:lnTo>
                <a:lnTo>
                  <a:pt x="279" y="707"/>
                </a:lnTo>
                <a:lnTo>
                  <a:pt x="284" y="701"/>
                </a:lnTo>
                <a:lnTo>
                  <a:pt x="288" y="695"/>
                </a:lnTo>
                <a:lnTo>
                  <a:pt x="290" y="689"/>
                </a:lnTo>
                <a:lnTo>
                  <a:pt x="291" y="686"/>
                </a:lnTo>
                <a:lnTo>
                  <a:pt x="291" y="683"/>
                </a:lnTo>
                <a:lnTo>
                  <a:pt x="291" y="681"/>
                </a:lnTo>
                <a:lnTo>
                  <a:pt x="290" y="678"/>
                </a:lnTo>
                <a:lnTo>
                  <a:pt x="289" y="676"/>
                </a:lnTo>
                <a:lnTo>
                  <a:pt x="287" y="673"/>
                </a:lnTo>
                <a:lnTo>
                  <a:pt x="284" y="671"/>
                </a:lnTo>
                <a:lnTo>
                  <a:pt x="280" y="669"/>
                </a:lnTo>
                <a:lnTo>
                  <a:pt x="276" y="667"/>
                </a:lnTo>
                <a:lnTo>
                  <a:pt x="270" y="665"/>
                </a:lnTo>
                <a:lnTo>
                  <a:pt x="0" y="665"/>
                </a:lnTo>
                <a:lnTo>
                  <a:pt x="0" y="142"/>
                </a:lnTo>
                <a:lnTo>
                  <a:pt x="270" y="142"/>
                </a:lnTo>
                <a:lnTo>
                  <a:pt x="276" y="140"/>
                </a:lnTo>
                <a:lnTo>
                  <a:pt x="280" y="138"/>
                </a:lnTo>
                <a:lnTo>
                  <a:pt x="284" y="136"/>
                </a:lnTo>
                <a:lnTo>
                  <a:pt x="287" y="134"/>
                </a:lnTo>
                <a:lnTo>
                  <a:pt x="289" y="131"/>
                </a:lnTo>
                <a:lnTo>
                  <a:pt x="290" y="129"/>
                </a:lnTo>
                <a:lnTo>
                  <a:pt x="291" y="126"/>
                </a:lnTo>
                <a:lnTo>
                  <a:pt x="291" y="124"/>
                </a:lnTo>
                <a:lnTo>
                  <a:pt x="291" y="121"/>
                </a:lnTo>
                <a:lnTo>
                  <a:pt x="290" y="118"/>
                </a:lnTo>
                <a:lnTo>
                  <a:pt x="289" y="115"/>
                </a:lnTo>
                <a:lnTo>
                  <a:pt x="288" y="113"/>
                </a:lnTo>
                <a:lnTo>
                  <a:pt x="284" y="106"/>
                </a:lnTo>
                <a:lnTo>
                  <a:pt x="279" y="100"/>
                </a:lnTo>
                <a:lnTo>
                  <a:pt x="275" y="93"/>
                </a:lnTo>
                <a:lnTo>
                  <a:pt x="270" y="86"/>
                </a:lnTo>
                <a:lnTo>
                  <a:pt x="265" y="78"/>
                </a:lnTo>
                <a:lnTo>
                  <a:pt x="262" y="70"/>
                </a:lnTo>
                <a:lnTo>
                  <a:pt x="261" y="66"/>
                </a:lnTo>
                <a:lnTo>
                  <a:pt x="260" y="61"/>
                </a:lnTo>
                <a:lnTo>
                  <a:pt x="259" y="56"/>
                </a:lnTo>
                <a:lnTo>
                  <a:pt x="260" y="52"/>
                </a:lnTo>
                <a:lnTo>
                  <a:pt x="260" y="48"/>
                </a:lnTo>
                <a:lnTo>
                  <a:pt x="261" y="43"/>
                </a:lnTo>
                <a:lnTo>
                  <a:pt x="263" y="39"/>
                </a:lnTo>
                <a:lnTo>
                  <a:pt x="266" y="34"/>
                </a:lnTo>
                <a:lnTo>
                  <a:pt x="269" y="30"/>
                </a:lnTo>
                <a:lnTo>
                  <a:pt x="272" y="26"/>
                </a:lnTo>
                <a:lnTo>
                  <a:pt x="275" y="23"/>
                </a:lnTo>
                <a:lnTo>
                  <a:pt x="279" y="20"/>
                </a:lnTo>
                <a:lnTo>
                  <a:pt x="287" y="14"/>
                </a:lnTo>
                <a:lnTo>
                  <a:pt x="295" y="9"/>
                </a:lnTo>
                <a:lnTo>
                  <a:pt x="300" y="7"/>
                </a:lnTo>
                <a:lnTo>
                  <a:pt x="305" y="6"/>
                </a:lnTo>
                <a:lnTo>
                  <a:pt x="315" y="3"/>
                </a:lnTo>
                <a:lnTo>
                  <a:pt x="327" y="1"/>
                </a:lnTo>
                <a:lnTo>
                  <a:pt x="337" y="0"/>
                </a:lnTo>
                <a:lnTo>
                  <a:pt x="348" y="1"/>
                </a:lnTo>
                <a:lnTo>
                  <a:pt x="359" y="2"/>
                </a:lnTo>
                <a:lnTo>
                  <a:pt x="369" y="4"/>
                </a:lnTo>
                <a:lnTo>
                  <a:pt x="379" y="8"/>
                </a:lnTo>
                <a:lnTo>
                  <a:pt x="384" y="10"/>
                </a:lnTo>
                <a:lnTo>
                  <a:pt x="388" y="12"/>
                </a:lnTo>
                <a:lnTo>
                  <a:pt x="393" y="15"/>
                </a:lnTo>
                <a:lnTo>
                  <a:pt x="397" y="18"/>
                </a:lnTo>
                <a:lnTo>
                  <a:pt x="401" y="21"/>
                </a:lnTo>
                <a:lnTo>
                  <a:pt x="404" y="25"/>
                </a:lnTo>
                <a:lnTo>
                  <a:pt x="408" y="29"/>
                </a:lnTo>
                <a:lnTo>
                  <a:pt x="411" y="33"/>
                </a:lnTo>
                <a:lnTo>
                  <a:pt x="414" y="37"/>
                </a:lnTo>
                <a:lnTo>
                  <a:pt x="416" y="42"/>
                </a:lnTo>
                <a:lnTo>
                  <a:pt x="417" y="46"/>
                </a:lnTo>
                <a:lnTo>
                  <a:pt x="417" y="50"/>
                </a:lnTo>
                <a:lnTo>
                  <a:pt x="417" y="55"/>
                </a:lnTo>
                <a:lnTo>
                  <a:pt x="417" y="59"/>
                </a:lnTo>
                <a:lnTo>
                  <a:pt x="415" y="68"/>
                </a:lnTo>
                <a:lnTo>
                  <a:pt x="413" y="72"/>
                </a:lnTo>
                <a:lnTo>
                  <a:pt x="411" y="76"/>
                </a:lnTo>
                <a:lnTo>
                  <a:pt x="406" y="84"/>
                </a:lnTo>
                <a:lnTo>
                  <a:pt x="395" y="99"/>
                </a:lnTo>
                <a:lnTo>
                  <a:pt x="391" y="105"/>
                </a:lnTo>
                <a:lnTo>
                  <a:pt x="387" y="112"/>
                </a:lnTo>
                <a:lnTo>
                  <a:pt x="385" y="115"/>
                </a:lnTo>
                <a:lnTo>
                  <a:pt x="384" y="118"/>
                </a:lnTo>
                <a:lnTo>
                  <a:pt x="383" y="121"/>
                </a:lnTo>
                <a:lnTo>
                  <a:pt x="383" y="124"/>
                </a:lnTo>
                <a:lnTo>
                  <a:pt x="383" y="127"/>
                </a:lnTo>
                <a:lnTo>
                  <a:pt x="384" y="129"/>
                </a:lnTo>
                <a:lnTo>
                  <a:pt x="385" y="132"/>
                </a:lnTo>
                <a:lnTo>
                  <a:pt x="388" y="134"/>
                </a:lnTo>
                <a:lnTo>
                  <a:pt x="391" y="136"/>
                </a:lnTo>
                <a:lnTo>
                  <a:pt x="395" y="138"/>
                </a:lnTo>
                <a:lnTo>
                  <a:pt x="399" y="140"/>
                </a:lnTo>
                <a:lnTo>
                  <a:pt x="405" y="142"/>
                </a:lnTo>
                <a:lnTo>
                  <a:pt x="677" y="142"/>
                </a:lnTo>
                <a:lnTo>
                  <a:pt x="677" y="336"/>
                </a:lnTo>
                <a:lnTo>
                  <a:pt x="679" y="341"/>
                </a:lnTo>
                <a:lnTo>
                  <a:pt x="681" y="345"/>
                </a:lnTo>
                <a:lnTo>
                  <a:pt x="683" y="349"/>
                </a:lnTo>
                <a:lnTo>
                  <a:pt x="685" y="352"/>
                </a:lnTo>
                <a:lnTo>
                  <a:pt x="687" y="354"/>
                </a:lnTo>
                <a:lnTo>
                  <a:pt x="690" y="355"/>
                </a:lnTo>
                <a:lnTo>
                  <a:pt x="692" y="356"/>
                </a:lnTo>
                <a:lnTo>
                  <a:pt x="695" y="356"/>
                </a:lnTo>
                <a:lnTo>
                  <a:pt x="699" y="356"/>
                </a:lnTo>
                <a:lnTo>
                  <a:pt x="701" y="355"/>
                </a:lnTo>
                <a:lnTo>
                  <a:pt x="707" y="352"/>
                </a:lnTo>
                <a:lnTo>
                  <a:pt x="713" y="348"/>
                </a:lnTo>
                <a:lnTo>
                  <a:pt x="720" y="344"/>
                </a:lnTo>
                <a:lnTo>
                  <a:pt x="734" y="334"/>
                </a:lnTo>
                <a:lnTo>
                  <a:pt x="742" y="330"/>
                </a:lnTo>
                <a:lnTo>
                  <a:pt x="750" y="327"/>
                </a:lnTo>
                <a:lnTo>
                  <a:pt x="754" y="325"/>
                </a:lnTo>
                <a:lnTo>
                  <a:pt x="758" y="324"/>
                </a:lnTo>
                <a:lnTo>
                  <a:pt x="762" y="324"/>
                </a:lnTo>
                <a:lnTo>
                  <a:pt x="766" y="324"/>
                </a:lnTo>
                <a:lnTo>
                  <a:pt x="771" y="325"/>
                </a:lnTo>
                <a:lnTo>
                  <a:pt x="775" y="326"/>
                </a:lnTo>
                <a:lnTo>
                  <a:pt x="780" y="328"/>
                </a:lnTo>
                <a:lnTo>
                  <a:pt x="785" y="331"/>
                </a:lnTo>
                <a:lnTo>
                  <a:pt x="788" y="333"/>
                </a:lnTo>
                <a:lnTo>
                  <a:pt x="792" y="336"/>
                </a:lnTo>
                <a:lnTo>
                  <a:pt x="795" y="340"/>
                </a:lnTo>
                <a:lnTo>
                  <a:pt x="799" y="343"/>
                </a:lnTo>
                <a:lnTo>
                  <a:pt x="804" y="351"/>
                </a:lnTo>
                <a:lnTo>
                  <a:pt x="809" y="361"/>
                </a:lnTo>
                <a:lnTo>
                  <a:pt x="811" y="366"/>
                </a:lnTo>
                <a:lnTo>
                  <a:pt x="813" y="371"/>
                </a:lnTo>
                <a:lnTo>
                  <a:pt x="815" y="381"/>
                </a:lnTo>
                <a:lnTo>
                  <a:pt x="817" y="391"/>
                </a:lnTo>
                <a:lnTo>
                  <a:pt x="818" y="396"/>
                </a:lnTo>
                <a:lnTo>
                  <a:pt x="818" y="402"/>
                </a:lnTo>
                <a:lnTo>
                  <a:pt x="818" y="413"/>
                </a:lnTo>
                <a:lnTo>
                  <a:pt x="816" y="423"/>
                </a:lnTo>
                <a:lnTo>
                  <a:pt x="814" y="434"/>
                </a:lnTo>
                <a:lnTo>
                  <a:pt x="811" y="444"/>
                </a:lnTo>
                <a:lnTo>
                  <a:pt x="809" y="448"/>
                </a:lnTo>
                <a:lnTo>
                  <a:pt x="806" y="453"/>
                </a:lnTo>
                <a:lnTo>
                  <a:pt x="803" y="458"/>
                </a:lnTo>
                <a:lnTo>
                  <a:pt x="800" y="462"/>
                </a:lnTo>
                <a:lnTo>
                  <a:pt x="797" y="466"/>
                </a:lnTo>
                <a:lnTo>
                  <a:pt x="794" y="470"/>
                </a:lnTo>
                <a:lnTo>
                  <a:pt x="790" y="474"/>
                </a:lnTo>
                <a:lnTo>
                  <a:pt x="786" y="477"/>
                </a:lnTo>
                <a:lnTo>
                  <a:pt x="781" y="479"/>
                </a:lnTo>
                <a:lnTo>
                  <a:pt x="777" y="481"/>
                </a:lnTo>
                <a:lnTo>
                  <a:pt x="773" y="482"/>
                </a:lnTo>
                <a:lnTo>
                  <a:pt x="768" y="483"/>
                </a:lnTo>
                <a:lnTo>
                  <a:pt x="764" y="483"/>
                </a:lnTo>
                <a:lnTo>
                  <a:pt x="760" y="483"/>
                </a:lnTo>
                <a:lnTo>
                  <a:pt x="752" y="480"/>
                </a:lnTo>
                <a:lnTo>
                  <a:pt x="744" y="477"/>
                </a:lnTo>
                <a:lnTo>
                  <a:pt x="736" y="472"/>
                </a:lnTo>
                <a:lnTo>
                  <a:pt x="721" y="461"/>
                </a:lnTo>
                <a:lnTo>
                  <a:pt x="714" y="455"/>
                </a:lnTo>
                <a:lnTo>
                  <a:pt x="708" y="451"/>
                </a:lnTo>
                <a:lnTo>
                  <a:pt x="705" y="450"/>
                </a:lnTo>
                <a:lnTo>
                  <a:pt x="702" y="448"/>
                </a:lnTo>
                <a:lnTo>
                  <a:pt x="699" y="448"/>
                </a:lnTo>
                <a:lnTo>
                  <a:pt x="695" y="447"/>
                </a:lnTo>
                <a:lnTo>
                  <a:pt x="692" y="448"/>
                </a:lnTo>
                <a:lnTo>
                  <a:pt x="690" y="448"/>
                </a:lnTo>
                <a:lnTo>
                  <a:pt x="687" y="450"/>
                </a:lnTo>
                <a:lnTo>
                  <a:pt x="685" y="452"/>
                </a:lnTo>
                <a:lnTo>
                  <a:pt x="683" y="455"/>
                </a:lnTo>
                <a:lnTo>
                  <a:pt x="681" y="459"/>
                </a:lnTo>
                <a:lnTo>
                  <a:pt x="679" y="464"/>
                </a:lnTo>
                <a:lnTo>
                  <a:pt x="677" y="469"/>
                </a:lnTo>
                <a:lnTo>
                  <a:pt x="677" y="665"/>
                </a:lnTo>
                <a:lnTo>
                  <a:pt x="405" y="6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6454" y="286603"/>
            <a:ext cx="3125337" cy="20425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имеет право совершать самостоятельно мелкие бытовые сделки: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816451" y="2764838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prstClr val="white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лет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790514" y="3777858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12 лет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816451" y="4922016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10 лет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35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0" grpId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0" y="386687"/>
            <a:ext cx="8443556" cy="6248400"/>
          </a:xfrm>
          <a:prstGeom prst="rect">
            <a:avLst/>
          </a:prstGeom>
        </p:spPr>
      </p:pic>
      <p:sp>
        <p:nvSpPr>
          <p:cNvPr id="16" name="Freeform 6"/>
          <p:cNvSpPr>
            <a:spLocks/>
          </p:cNvSpPr>
          <p:nvPr/>
        </p:nvSpPr>
        <p:spPr bwMode="auto">
          <a:xfrm>
            <a:off x="2320178" y="3978551"/>
            <a:ext cx="3995715" cy="2656536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08382" y="1905394"/>
            <a:ext cx="2819312" cy="2642070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134419" y="386687"/>
            <a:ext cx="3422728" cy="2077977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113592" y="1900574"/>
            <a:ext cx="3388061" cy="3210983"/>
          </a:xfrm>
          <a:custGeom>
            <a:avLst/>
            <a:gdLst>
              <a:gd name="T0" fmla="*/ 388 w 818"/>
              <a:gd name="T1" fmla="*/ 673 h 807"/>
              <a:gd name="T2" fmla="*/ 383 w 818"/>
              <a:gd name="T3" fmla="*/ 683 h 807"/>
              <a:gd name="T4" fmla="*/ 391 w 818"/>
              <a:gd name="T5" fmla="*/ 702 h 807"/>
              <a:gd name="T6" fmla="*/ 411 w 818"/>
              <a:gd name="T7" fmla="*/ 731 h 807"/>
              <a:gd name="T8" fmla="*/ 417 w 818"/>
              <a:gd name="T9" fmla="*/ 757 h 807"/>
              <a:gd name="T10" fmla="*/ 411 w 818"/>
              <a:gd name="T11" fmla="*/ 774 h 807"/>
              <a:gd name="T12" fmla="*/ 388 w 818"/>
              <a:gd name="T13" fmla="*/ 795 h 807"/>
              <a:gd name="T14" fmla="*/ 364 w 818"/>
              <a:gd name="T15" fmla="*/ 804 h 807"/>
              <a:gd name="T16" fmla="*/ 327 w 818"/>
              <a:gd name="T17" fmla="*/ 806 h 807"/>
              <a:gd name="T18" fmla="*/ 295 w 818"/>
              <a:gd name="T19" fmla="*/ 798 h 807"/>
              <a:gd name="T20" fmla="*/ 272 w 818"/>
              <a:gd name="T21" fmla="*/ 781 h 807"/>
              <a:gd name="T22" fmla="*/ 261 w 818"/>
              <a:gd name="T23" fmla="*/ 764 h 807"/>
              <a:gd name="T24" fmla="*/ 260 w 818"/>
              <a:gd name="T25" fmla="*/ 745 h 807"/>
              <a:gd name="T26" fmla="*/ 275 w 818"/>
              <a:gd name="T27" fmla="*/ 714 h 807"/>
              <a:gd name="T28" fmla="*/ 290 w 818"/>
              <a:gd name="T29" fmla="*/ 689 h 807"/>
              <a:gd name="T30" fmla="*/ 290 w 818"/>
              <a:gd name="T31" fmla="*/ 678 h 807"/>
              <a:gd name="T32" fmla="*/ 280 w 818"/>
              <a:gd name="T33" fmla="*/ 669 h 807"/>
              <a:gd name="T34" fmla="*/ 0 w 818"/>
              <a:gd name="T35" fmla="*/ 142 h 807"/>
              <a:gd name="T36" fmla="*/ 284 w 818"/>
              <a:gd name="T37" fmla="*/ 136 h 807"/>
              <a:gd name="T38" fmla="*/ 291 w 818"/>
              <a:gd name="T39" fmla="*/ 126 h 807"/>
              <a:gd name="T40" fmla="*/ 289 w 818"/>
              <a:gd name="T41" fmla="*/ 115 h 807"/>
              <a:gd name="T42" fmla="*/ 275 w 818"/>
              <a:gd name="T43" fmla="*/ 93 h 807"/>
              <a:gd name="T44" fmla="*/ 261 w 818"/>
              <a:gd name="T45" fmla="*/ 66 h 807"/>
              <a:gd name="T46" fmla="*/ 260 w 818"/>
              <a:gd name="T47" fmla="*/ 48 h 807"/>
              <a:gd name="T48" fmla="*/ 269 w 818"/>
              <a:gd name="T49" fmla="*/ 30 h 807"/>
              <a:gd name="T50" fmla="*/ 287 w 818"/>
              <a:gd name="T51" fmla="*/ 14 h 807"/>
              <a:gd name="T52" fmla="*/ 315 w 818"/>
              <a:gd name="T53" fmla="*/ 3 h 807"/>
              <a:gd name="T54" fmla="*/ 359 w 818"/>
              <a:gd name="T55" fmla="*/ 2 h 807"/>
              <a:gd name="T56" fmla="*/ 388 w 818"/>
              <a:gd name="T57" fmla="*/ 12 h 807"/>
              <a:gd name="T58" fmla="*/ 404 w 818"/>
              <a:gd name="T59" fmla="*/ 25 h 807"/>
              <a:gd name="T60" fmla="*/ 416 w 818"/>
              <a:gd name="T61" fmla="*/ 42 h 807"/>
              <a:gd name="T62" fmla="*/ 417 w 818"/>
              <a:gd name="T63" fmla="*/ 59 h 807"/>
              <a:gd name="T64" fmla="*/ 406 w 818"/>
              <a:gd name="T65" fmla="*/ 84 h 807"/>
              <a:gd name="T66" fmla="*/ 385 w 818"/>
              <a:gd name="T67" fmla="*/ 115 h 807"/>
              <a:gd name="T68" fmla="*/ 383 w 818"/>
              <a:gd name="T69" fmla="*/ 127 h 807"/>
              <a:gd name="T70" fmla="*/ 391 w 818"/>
              <a:gd name="T71" fmla="*/ 136 h 807"/>
              <a:gd name="T72" fmla="*/ 677 w 818"/>
              <a:gd name="T73" fmla="*/ 142 h 807"/>
              <a:gd name="T74" fmla="*/ 683 w 818"/>
              <a:gd name="T75" fmla="*/ 349 h 807"/>
              <a:gd name="T76" fmla="*/ 692 w 818"/>
              <a:gd name="T77" fmla="*/ 356 h 807"/>
              <a:gd name="T78" fmla="*/ 707 w 818"/>
              <a:gd name="T79" fmla="*/ 352 h 807"/>
              <a:gd name="T80" fmla="*/ 742 w 818"/>
              <a:gd name="T81" fmla="*/ 330 h 807"/>
              <a:gd name="T82" fmla="*/ 762 w 818"/>
              <a:gd name="T83" fmla="*/ 324 h 807"/>
              <a:gd name="T84" fmla="*/ 780 w 818"/>
              <a:gd name="T85" fmla="*/ 328 h 807"/>
              <a:gd name="T86" fmla="*/ 795 w 818"/>
              <a:gd name="T87" fmla="*/ 340 h 807"/>
              <a:gd name="T88" fmla="*/ 811 w 818"/>
              <a:gd name="T89" fmla="*/ 366 h 807"/>
              <a:gd name="T90" fmla="*/ 818 w 818"/>
              <a:gd name="T91" fmla="*/ 396 h 807"/>
              <a:gd name="T92" fmla="*/ 814 w 818"/>
              <a:gd name="T93" fmla="*/ 434 h 807"/>
              <a:gd name="T94" fmla="*/ 803 w 818"/>
              <a:gd name="T95" fmla="*/ 458 h 807"/>
              <a:gd name="T96" fmla="*/ 790 w 818"/>
              <a:gd name="T97" fmla="*/ 474 h 807"/>
              <a:gd name="T98" fmla="*/ 773 w 818"/>
              <a:gd name="T99" fmla="*/ 482 h 807"/>
              <a:gd name="T100" fmla="*/ 752 w 818"/>
              <a:gd name="T101" fmla="*/ 480 h 807"/>
              <a:gd name="T102" fmla="*/ 714 w 818"/>
              <a:gd name="T103" fmla="*/ 455 h 807"/>
              <a:gd name="T104" fmla="*/ 699 w 818"/>
              <a:gd name="T105" fmla="*/ 448 h 807"/>
              <a:gd name="T106" fmla="*/ 687 w 818"/>
              <a:gd name="T107" fmla="*/ 450 h 807"/>
              <a:gd name="T108" fmla="*/ 679 w 818"/>
              <a:gd name="T109" fmla="*/ 464 h 80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8"/>
              <a:gd name="T166" fmla="*/ 0 h 807"/>
              <a:gd name="T167" fmla="*/ 818 w 818"/>
              <a:gd name="T168" fmla="*/ 807 h 80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8" h="807">
                <a:moveTo>
                  <a:pt x="405" y="665"/>
                </a:moveTo>
                <a:lnTo>
                  <a:pt x="395" y="669"/>
                </a:lnTo>
                <a:lnTo>
                  <a:pt x="391" y="671"/>
                </a:lnTo>
                <a:lnTo>
                  <a:pt x="388" y="673"/>
                </a:lnTo>
                <a:lnTo>
                  <a:pt x="385" y="676"/>
                </a:lnTo>
                <a:lnTo>
                  <a:pt x="384" y="678"/>
                </a:lnTo>
                <a:lnTo>
                  <a:pt x="383" y="681"/>
                </a:lnTo>
                <a:lnTo>
                  <a:pt x="383" y="683"/>
                </a:lnTo>
                <a:lnTo>
                  <a:pt x="383" y="686"/>
                </a:lnTo>
                <a:lnTo>
                  <a:pt x="384" y="689"/>
                </a:lnTo>
                <a:lnTo>
                  <a:pt x="387" y="695"/>
                </a:lnTo>
                <a:lnTo>
                  <a:pt x="391" y="702"/>
                </a:lnTo>
                <a:lnTo>
                  <a:pt x="395" y="709"/>
                </a:lnTo>
                <a:lnTo>
                  <a:pt x="401" y="716"/>
                </a:lnTo>
                <a:lnTo>
                  <a:pt x="406" y="723"/>
                </a:lnTo>
                <a:lnTo>
                  <a:pt x="411" y="731"/>
                </a:lnTo>
                <a:lnTo>
                  <a:pt x="415" y="739"/>
                </a:lnTo>
                <a:lnTo>
                  <a:pt x="417" y="747"/>
                </a:lnTo>
                <a:lnTo>
                  <a:pt x="417" y="753"/>
                </a:lnTo>
                <a:lnTo>
                  <a:pt x="417" y="757"/>
                </a:lnTo>
                <a:lnTo>
                  <a:pt x="417" y="761"/>
                </a:lnTo>
                <a:lnTo>
                  <a:pt x="416" y="766"/>
                </a:lnTo>
                <a:lnTo>
                  <a:pt x="414" y="770"/>
                </a:lnTo>
                <a:lnTo>
                  <a:pt x="411" y="774"/>
                </a:lnTo>
                <a:lnTo>
                  <a:pt x="404" y="782"/>
                </a:lnTo>
                <a:lnTo>
                  <a:pt x="401" y="786"/>
                </a:lnTo>
                <a:lnTo>
                  <a:pt x="397" y="789"/>
                </a:lnTo>
                <a:lnTo>
                  <a:pt x="388" y="795"/>
                </a:lnTo>
                <a:lnTo>
                  <a:pt x="384" y="797"/>
                </a:lnTo>
                <a:lnTo>
                  <a:pt x="379" y="799"/>
                </a:lnTo>
                <a:lnTo>
                  <a:pt x="369" y="803"/>
                </a:lnTo>
                <a:lnTo>
                  <a:pt x="364" y="804"/>
                </a:lnTo>
                <a:lnTo>
                  <a:pt x="359" y="805"/>
                </a:lnTo>
                <a:lnTo>
                  <a:pt x="348" y="807"/>
                </a:lnTo>
                <a:lnTo>
                  <a:pt x="337" y="807"/>
                </a:lnTo>
                <a:lnTo>
                  <a:pt x="327" y="806"/>
                </a:lnTo>
                <a:lnTo>
                  <a:pt x="315" y="804"/>
                </a:lnTo>
                <a:lnTo>
                  <a:pt x="305" y="801"/>
                </a:lnTo>
                <a:lnTo>
                  <a:pt x="300" y="800"/>
                </a:lnTo>
                <a:lnTo>
                  <a:pt x="295" y="798"/>
                </a:lnTo>
                <a:lnTo>
                  <a:pt x="287" y="793"/>
                </a:lnTo>
                <a:lnTo>
                  <a:pt x="282" y="790"/>
                </a:lnTo>
                <a:lnTo>
                  <a:pt x="279" y="787"/>
                </a:lnTo>
                <a:lnTo>
                  <a:pt x="272" y="781"/>
                </a:lnTo>
                <a:lnTo>
                  <a:pt x="269" y="777"/>
                </a:lnTo>
                <a:lnTo>
                  <a:pt x="266" y="773"/>
                </a:lnTo>
                <a:lnTo>
                  <a:pt x="263" y="769"/>
                </a:lnTo>
                <a:lnTo>
                  <a:pt x="261" y="764"/>
                </a:lnTo>
                <a:lnTo>
                  <a:pt x="260" y="760"/>
                </a:lnTo>
                <a:lnTo>
                  <a:pt x="260" y="755"/>
                </a:lnTo>
                <a:lnTo>
                  <a:pt x="259" y="751"/>
                </a:lnTo>
                <a:lnTo>
                  <a:pt x="260" y="745"/>
                </a:lnTo>
                <a:lnTo>
                  <a:pt x="262" y="737"/>
                </a:lnTo>
                <a:lnTo>
                  <a:pt x="265" y="729"/>
                </a:lnTo>
                <a:lnTo>
                  <a:pt x="270" y="722"/>
                </a:lnTo>
                <a:lnTo>
                  <a:pt x="275" y="714"/>
                </a:lnTo>
                <a:lnTo>
                  <a:pt x="279" y="707"/>
                </a:lnTo>
                <a:lnTo>
                  <a:pt x="284" y="701"/>
                </a:lnTo>
                <a:lnTo>
                  <a:pt x="288" y="695"/>
                </a:lnTo>
                <a:lnTo>
                  <a:pt x="290" y="689"/>
                </a:lnTo>
                <a:lnTo>
                  <a:pt x="291" y="686"/>
                </a:lnTo>
                <a:lnTo>
                  <a:pt x="291" y="683"/>
                </a:lnTo>
                <a:lnTo>
                  <a:pt x="291" y="681"/>
                </a:lnTo>
                <a:lnTo>
                  <a:pt x="290" y="678"/>
                </a:lnTo>
                <a:lnTo>
                  <a:pt x="289" y="676"/>
                </a:lnTo>
                <a:lnTo>
                  <a:pt x="287" y="673"/>
                </a:lnTo>
                <a:lnTo>
                  <a:pt x="284" y="671"/>
                </a:lnTo>
                <a:lnTo>
                  <a:pt x="280" y="669"/>
                </a:lnTo>
                <a:lnTo>
                  <a:pt x="276" y="667"/>
                </a:lnTo>
                <a:lnTo>
                  <a:pt x="270" y="665"/>
                </a:lnTo>
                <a:lnTo>
                  <a:pt x="0" y="665"/>
                </a:lnTo>
                <a:lnTo>
                  <a:pt x="0" y="142"/>
                </a:lnTo>
                <a:lnTo>
                  <a:pt x="270" y="142"/>
                </a:lnTo>
                <a:lnTo>
                  <a:pt x="276" y="140"/>
                </a:lnTo>
                <a:lnTo>
                  <a:pt x="280" y="138"/>
                </a:lnTo>
                <a:lnTo>
                  <a:pt x="284" y="136"/>
                </a:lnTo>
                <a:lnTo>
                  <a:pt x="287" y="134"/>
                </a:lnTo>
                <a:lnTo>
                  <a:pt x="289" y="131"/>
                </a:lnTo>
                <a:lnTo>
                  <a:pt x="290" y="129"/>
                </a:lnTo>
                <a:lnTo>
                  <a:pt x="291" y="126"/>
                </a:lnTo>
                <a:lnTo>
                  <a:pt x="291" y="124"/>
                </a:lnTo>
                <a:lnTo>
                  <a:pt x="291" y="121"/>
                </a:lnTo>
                <a:lnTo>
                  <a:pt x="290" y="118"/>
                </a:lnTo>
                <a:lnTo>
                  <a:pt x="289" y="115"/>
                </a:lnTo>
                <a:lnTo>
                  <a:pt x="288" y="113"/>
                </a:lnTo>
                <a:lnTo>
                  <a:pt x="284" y="106"/>
                </a:lnTo>
                <a:lnTo>
                  <a:pt x="279" y="100"/>
                </a:lnTo>
                <a:lnTo>
                  <a:pt x="275" y="93"/>
                </a:lnTo>
                <a:lnTo>
                  <a:pt x="270" y="86"/>
                </a:lnTo>
                <a:lnTo>
                  <a:pt x="265" y="78"/>
                </a:lnTo>
                <a:lnTo>
                  <a:pt x="262" y="70"/>
                </a:lnTo>
                <a:lnTo>
                  <a:pt x="261" y="66"/>
                </a:lnTo>
                <a:lnTo>
                  <a:pt x="260" y="61"/>
                </a:lnTo>
                <a:lnTo>
                  <a:pt x="259" y="56"/>
                </a:lnTo>
                <a:lnTo>
                  <a:pt x="260" y="52"/>
                </a:lnTo>
                <a:lnTo>
                  <a:pt x="260" y="48"/>
                </a:lnTo>
                <a:lnTo>
                  <a:pt x="261" y="43"/>
                </a:lnTo>
                <a:lnTo>
                  <a:pt x="263" y="39"/>
                </a:lnTo>
                <a:lnTo>
                  <a:pt x="266" y="34"/>
                </a:lnTo>
                <a:lnTo>
                  <a:pt x="269" y="30"/>
                </a:lnTo>
                <a:lnTo>
                  <a:pt x="272" y="26"/>
                </a:lnTo>
                <a:lnTo>
                  <a:pt x="275" y="23"/>
                </a:lnTo>
                <a:lnTo>
                  <a:pt x="279" y="20"/>
                </a:lnTo>
                <a:lnTo>
                  <a:pt x="287" y="14"/>
                </a:lnTo>
                <a:lnTo>
                  <a:pt x="295" y="9"/>
                </a:lnTo>
                <a:lnTo>
                  <a:pt x="300" y="7"/>
                </a:lnTo>
                <a:lnTo>
                  <a:pt x="305" y="6"/>
                </a:lnTo>
                <a:lnTo>
                  <a:pt x="315" y="3"/>
                </a:lnTo>
                <a:lnTo>
                  <a:pt x="327" y="1"/>
                </a:lnTo>
                <a:lnTo>
                  <a:pt x="337" y="0"/>
                </a:lnTo>
                <a:lnTo>
                  <a:pt x="348" y="1"/>
                </a:lnTo>
                <a:lnTo>
                  <a:pt x="359" y="2"/>
                </a:lnTo>
                <a:lnTo>
                  <a:pt x="369" y="4"/>
                </a:lnTo>
                <a:lnTo>
                  <a:pt x="379" y="8"/>
                </a:lnTo>
                <a:lnTo>
                  <a:pt x="384" y="10"/>
                </a:lnTo>
                <a:lnTo>
                  <a:pt x="388" y="12"/>
                </a:lnTo>
                <a:lnTo>
                  <a:pt x="393" y="15"/>
                </a:lnTo>
                <a:lnTo>
                  <a:pt x="397" y="18"/>
                </a:lnTo>
                <a:lnTo>
                  <a:pt x="401" y="21"/>
                </a:lnTo>
                <a:lnTo>
                  <a:pt x="404" y="25"/>
                </a:lnTo>
                <a:lnTo>
                  <a:pt x="408" y="29"/>
                </a:lnTo>
                <a:lnTo>
                  <a:pt x="411" y="33"/>
                </a:lnTo>
                <a:lnTo>
                  <a:pt x="414" y="37"/>
                </a:lnTo>
                <a:lnTo>
                  <a:pt x="416" y="42"/>
                </a:lnTo>
                <a:lnTo>
                  <a:pt x="417" y="46"/>
                </a:lnTo>
                <a:lnTo>
                  <a:pt x="417" y="50"/>
                </a:lnTo>
                <a:lnTo>
                  <a:pt x="417" y="55"/>
                </a:lnTo>
                <a:lnTo>
                  <a:pt x="417" y="59"/>
                </a:lnTo>
                <a:lnTo>
                  <a:pt x="415" y="68"/>
                </a:lnTo>
                <a:lnTo>
                  <a:pt x="413" y="72"/>
                </a:lnTo>
                <a:lnTo>
                  <a:pt x="411" y="76"/>
                </a:lnTo>
                <a:lnTo>
                  <a:pt x="406" y="84"/>
                </a:lnTo>
                <a:lnTo>
                  <a:pt x="395" y="99"/>
                </a:lnTo>
                <a:lnTo>
                  <a:pt x="391" y="105"/>
                </a:lnTo>
                <a:lnTo>
                  <a:pt x="387" y="112"/>
                </a:lnTo>
                <a:lnTo>
                  <a:pt x="385" y="115"/>
                </a:lnTo>
                <a:lnTo>
                  <a:pt x="384" y="118"/>
                </a:lnTo>
                <a:lnTo>
                  <a:pt x="383" y="121"/>
                </a:lnTo>
                <a:lnTo>
                  <a:pt x="383" y="124"/>
                </a:lnTo>
                <a:lnTo>
                  <a:pt x="383" y="127"/>
                </a:lnTo>
                <a:lnTo>
                  <a:pt x="384" y="129"/>
                </a:lnTo>
                <a:lnTo>
                  <a:pt x="385" y="132"/>
                </a:lnTo>
                <a:lnTo>
                  <a:pt x="388" y="134"/>
                </a:lnTo>
                <a:lnTo>
                  <a:pt x="391" y="136"/>
                </a:lnTo>
                <a:lnTo>
                  <a:pt x="395" y="138"/>
                </a:lnTo>
                <a:lnTo>
                  <a:pt x="399" y="140"/>
                </a:lnTo>
                <a:lnTo>
                  <a:pt x="405" y="142"/>
                </a:lnTo>
                <a:lnTo>
                  <a:pt x="677" y="142"/>
                </a:lnTo>
                <a:lnTo>
                  <a:pt x="677" y="336"/>
                </a:lnTo>
                <a:lnTo>
                  <a:pt x="679" y="341"/>
                </a:lnTo>
                <a:lnTo>
                  <a:pt x="681" y="345"/>
                </a:lnTo>
                <a:lnTo>
                  <a:pt x="683" y="349"/>
                </a:lnTo>
                <a:lnTo>
                  <a:pt x="685" y="352"/>
                </a:lnTo>
                <a:lnTo>
                  <a:pt x="687" y="354"/>
                </a:lnTo>
                <a:lnTo>
                  <a:pt x="690" y="355"/>
                </a:lnTo>
                <a:lnTo>
                  <a:pt x="692" y="356"/>
                </a:lnTo>
                <a:lnTo>
                  <a:pt x="695" y="356"/>
                </a:lnTo>
                <a:lnTo>
                  <a:pt x="699" y="356"/>
                </a:lnTo>
                <a:lnTo>
                  <a:pt x="701" y="355"/>
                </a:lnTo>
                <a:lnTo>
                  <a:pt x="707" y="352"/>
                </a:lnTo>
                <a:lnTo>
                  <a:pt x="713" y="348"/>
                </a:lnTo>
                <a:lnTo>
                  <a:pt x="720" y="344"/>
                </a:lnTo>
                <a:lnTo>
                  <a:pt x="734" y="334"/>
                </a:lnTo>
                <a:lnTo>
                  <a:pt x="742" y="330"/>
                </a:lnTo>
                <a:lnTo>
                  <a:pt x="750" y="327"/>
                </a:lnTo>
                <a:lnTo>
                  <a:pt x="754" y="325"/>
                </a:lnTo>
                <a:lnTo>
                  <a:pt x="758" y="324"/>
                </a:lnTo>
                <a:lnTo>
                  <a:pt x="762" y="324"/>
                </a:lnTo>
                <a:lnTo>
                  <a:pt x="766" y="324"/>
                </a:lnTo>
                <a:lnTo>
                  <a:pt x="771" y="325"/>
                </a:lnTo>
                <a:lnTo>
                  <a:pt x="775" y="326"/>
                </a:lnTo>
                <a:lnTo>
                  <a:pt x="780" y="328"/>
                </a:lnTo>
                <a:lnTo>
                  <a:pt x="785" y="331"/>
                </a:lnTo>
                <a:lnTo>
                  <a:pt x="788" y="333"/>
                </a:lnTo>
                <a:lnTo>
                  <a:pt x="792" y="336"/>
                </a:lnTo>
                <a:lnTo>
                  <a:pt x="795" y="340"/>
                </a:lnTo>
                <a:lnTo>
                  <a:pt x="799" y="343"/>
                </a:lnTo>
                <a:lnTo>
                  <a:pt x="804" y="351"/>
                </a:lnTo>
                <a:lnTo>
                  <a:pt x="809" y="361"/>
                </a:lnTo>
                <a:lnTo>
                  <a:pt x="811" y="366"/>
                </a:lnTo>
                <a:lnTo>
                  <a:pt x="813" y="371"/>
                </a:lnTo>
                <a:lnTo>
                  <a:pt x="815" y="381"/>
                </a:lnTo>
                <a:lnTo>
                  <a:pt x="817" y="391"/>
                </a:lnTo>
                <a:lnTo>
                  <a:pt x="818" y="396"/>
                </a:lnTo>
                <a:lnTo>
                  <a:pt x="818" y="402"/>
                </a:lnTo>
                <a:lnTo>
                  <a:pt x="818" y="413"/>
                </a:lnTo>
                <a:lnTo>
                  <a:pt x="816" y="423"/>
                </a:lnTo>
                <a:lnTo>
                  <a:pt x="814" y="434"/>
                </a:lnTo>
                <a:lnTo>
                  <a:pt x="811" y="444"/>
                </a:lnTo>
                <a:lnTo>
                  <a:pt x="809" y="448"/>
                </a:lnTo>
                <a:lnTo>
                  <a:pt x="806" y="453"/>
                </a:lnTo>
                <a:lnTo>
                  <a:pt x="803" y="458"/>
                </a:lnTo>
                <a:lnTo>
                  <a:pt x="800" y="462"/>
                </a:lnTo>
                <a:lnTo>
                  <a:pt x="797" y="466"/>
                </a:lnTo>
                <a:lnTo>
                  <a:pt x="794" y="470"/>
                </a:lnTo>
                <a:lnTo>
                  <a:pt x="790" y="474"/>
                </a:lnTo>
                <a:lnTo>
                  <a:pt x="786" y="477"/>
                </a:lnTo>
                <a:lnTo>
                  <a:pt x="781" y="479"/>
                </a:lnTo>
                <a:lnTo>
                  <a:pt x="777" y="481"/>
                </a:lnTo>
                <a:lnTo>
                  <a:pt x="773" y="482"/>
                </a:lnTo>
                <a:lnTo>
                  <a:pt x="768" y="483"/>
                </a:lnTo>
                <a:lnTo>
                  <a:pt x="764" y="483"/>
                </a:lnTo>
                <a:lnTo>
                  <a:pt x="760" y="483"/>
                </a:lnTo>
                <a:lnTo>
                  <a:pt x="752" y="480"/>
                </a:lnTo>
                <a:lnTo>
                  <a:pt x="744" y="477"/>
                </a:lnTo>
                <a:lnTo>
                  <a:pt x="736" y="472"/>
                </a:lnTo>
                <a:lnTo>
                  <a:pt x="721" y="461"/>
                </a:lnTo>
                <a:lnTo>
                  <a:pt x="714" y="455"/>
                </a:lnTo>
                <a:lnTo>
                  <a:pt x="708" y="451"/>
                </a:lnTo>
                <a:lnTo>
                  <a:pt x="705" y="450"/>
                </a:lnTo>
                <a:lnTo>
                  <a:pt x="702" y="448"/>
                </a:lnTo>
                <a:lnTo>
                  <a:pt x="699" y="448"/>
                </a:lnTo>
                <a:lnTo>
                  <a:pt x="695" y="447"/>
                </a:lnTo>
                <a:lnTo>
                  <a:pt x="692" y="448"/>
                </a:lnTo>
                <a:lnTo>
                  <a:pt x="690" y="448"/>
                </a:lnTo>
                <a:lnTo>
                  <a:pt x="687" y="450"/>
                </a:lnTo>
                <a:lnTo>
                  <a:pt x="685" y="452"/>
                </a:lnTo>
                <a:lnTo>
                  <a:pt x="683" y="455"/>
                </a:lnTo>
                <a:lnTo>
                  <a:pt x="681" y="459"/>
                </a:lnTo>
                <a:lnTo>
                  <a:pt x="679" y="464"/>
                </a:lnTo>
                <a:lnTo>
                  <a:pt x="677" y="469"/>
                </a:lnTo>
                <a:lnTo>
                  <a:pt x="677" y="665"/>
                </a:lnTo>
                <a:lnTo>
                  <a:pt x="405" y="6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6454" y="286603"/>
            <a:ext cx="3125337" cy="25082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может самостоятельно обратиться за защитой в орган опеки и попечительства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816455" y="3109345"/>
            <a:ext cx="2656678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достижению 14 лет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816454" y="4193411"/>
            <a:ext cx="2656680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достижению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816453" y="5277477"/>
            <a:ext cx="2811956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возрасте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70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0" y="386687"/>
            <a:ext cx="8443556" cy="6248400"/>
          </a:xfrm>
          <a:prstGeom prst="rect">
            <a:avLst/>
          </a:prstGeom>
        </p:spPr>
      </p:pic>
      <p:sp>
        <p:nvSpPr>
          <p:cNvPr id="16" name="Freeform 6"/>
          <p:cNvSpPr>
            <a:spLocks/>
          </p:cNvSpPr>
          <p:nvPr/>
        </p:nvSpPr>
        <p:spPr bwMode="auto">
          <a:xfrm>
            <a:off x="2320178" y="3978551"/>
            <a:ext cx="3995715" cy="2656536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08382" y="1905394"/>
            <a:ext cx="2819312" cy="2642070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134419" y="386687"/>
            <a:ext cx="3422728" cy="2077977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6454" y="286603"/>
            <a:ext cx="3125337" cy="19562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нарушение законодательства детьми до 14 лет несут ответственность: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816450" y="2464664"/>
            <a:ext cx="3125341" cy="1513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или лица, их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заменяющие (опекуны или приемные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родители)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816449" y="4200347"/>
            <a:ext cx="3125342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Сами дети 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816449" y="5191749"/>
            <a:ext cx="3125342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родители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30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27" grpId="0" animBg="1"/>
      <p:bldP spid="28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0" y="386687"/>
            <a:ext cx="8443556" cy="6248400"/>
          </a:xfrm>
          <a:prstGeom prst="rect">
            <a:avLst/>
          </a:prstGeom>
        </p:spPr>
      </p:pic>
      <p:sp>
        <p:nvSpPr>
          <p:cNvPr id="17" name="Freeform 7"/>
          <p:cNvSpPr>
            <a:spLocks/>
          </p:cNvSpPr>
          <p:nvPr/>
        </p:nvSpPr>
        <p:spPr bwMode="auto">
          <a:xfrm>
            <a:off x="2908382" y="1905394"/>
            <a:ext cx="2819312" cy="2642070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134419" y="386687"/>
            <a:ext cx="3422728" cy="2077977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6454" y="286603"/>
            <a:ext cx="2935703" cy="193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из предложенных вариантов обязанности учащихся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819432" y="2464664"/>
            <a:ext cx="2935705" cy="14089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технику безопасности и правила дорожного движения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816452" y="4112647"/>
            <a:ext cx="2935705" cy="8216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Бесплатное образование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816451" y="5173358"/>
            <a:ext cx="2935705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здоровья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87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0" y="386687"/>
            <a:ext cx="8443556" cy="6248400"/>
          </a:xfrm>
          <a:prstGeom prst="rect">
            <a:avLst/>
          </a:prstGeom>
        </p:spPr>
      </p:pic>
      <p:sp>
        <p:nvSpPr>
          <p:cNvPr id="17" name="Freeform 7"/>
          <p:cNvSpPr>
            <a:spLocks/>
          </p:cNvSpPr>
          <p:nvPr/>
        </p:nvSpPr>
        <p:spPr bwMode="auto">
          <a:xfrm>
            <a:off x="2908382" y="1905394"/>
            <a:ext cx="2819312" cy="2642070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6454" y="286603"/>
            <a:ext cx="3208769" cy="17664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какого возраста ребенок имеет право на самостоятельный труд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816454" y="2367546"/>
            <a:ext cx="3208769" cy="18421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учебного заведения, дающего профессиональную подготовку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816451" y="4411461"/>
            <a:ext cx="3208771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16 лет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816450" y="5382837"/>
            <a:ext cx="3208771" cy="7696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имеет</a:t>
            </a:r>
          </a:p>
        </p:txBody>
      </p:sp>
    </p:spTree>
    <p:extLst>
      <p:ext uri="{BB962C8B-B14F-4D97-AF65-F5344CB8AC3E}">
        <p14:creationId xmlns:p14="http://schemas.microsoft.com/office/powerpoint/2010/main" val="222981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7" grpId="0" animBg="1"/>
      <p:bldP spid="27" grpId="0" animBg="1"/>
      <p:bldP spid="28" grpId="0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727" y="460376"/>
            <a:ext cx="1858437" cy="157098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90" y="3856658"/>
            <a:ext cx="1298115" cy="157098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005" y="793630"/>
            <a:ext cx="8954218" cy="51413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74270" y="0"/>
            <a:ext cx="57540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означает этот символ?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42536" y="6082274"/>
            <a:ext cx="8298611" cy="62907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42535" y="6082273"/>
            <a:ext cx="8298611" cy="629077"/>
          </a:xfrm>
          <a:prstGeom prst="rect">
            <a:avLst/>
          </a:prstGeom>
          <a:solidFill>
            <a:srgbClr val="FFFF00">
              <a:alpha val="0"/>
            </a:srgbClr>
          </a:solidFill>
          <a:ln>
            <a:solidFill>
              <a:srgbClr val="00B0F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Флаг Международного дня детей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440223" y="313075"/>
            <a:ext cx="1721941" cy="2239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87890" y="3076016"/>
            <a:ext cx="1231940" cy="24661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38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9188" y="2538484"/>
            <a:ext cx="2838544" cy="38281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269" y="2517368"/>
            <a:ext cx="3070250" cy="38356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085" y="2539837"/>
            <a:ext cx="2760222" cy="381319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72102" y="143303"/>
            <a:ext cx="8093122" cy="71650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право,  кем оно закреплено 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3900" y="750627"/>
            <a:ext cx="11538794" cy="10781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6828" y="1772923"/>
            <a:ext cx="9785444" cy="68920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5331" y="2524835"/>
            <a:ext cx="2984740" cy="3828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85074" y="2538484"/>
            <a:ext cx="3193576" cy="38145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65771" y="2487883"/>
            <a:ext cx="3225377" cy="3912921"/>
          </a:xfrm>
          <a:prstGeom prst="rect">
            <a:avLst/>
          </a:prstGeom>
          <a:solidFill>
            <a:srgbClr val="FF5B5B"/>
          </a:solidFill>
          <a:ln>
            <a:solidFill>
              <a:srgbClr val="FF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8574" y="859809"/>
            <a:ext cx="11404119" cy="91311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–это установленное и охраняемое государством нормы и правила.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человека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возможность что-либо делать, поступать определенным образом, иметь что-то.</a:t>
            </a:r>
          </a:p>
          <a:p>
            <a:pPr algn="just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5520442" y="6400804"/>
            <a:ext cx="429904" cy="423081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9290390" y="6392434"/>
            <a:ext cx="429904" cy="423081"/>
          </a:xfrm>
          <a:prstGeom prst="star5">
            <a:avLst/>
          </a:prstGeom>
          <a:solidFill>
            <a:srgbClr val="FF5B5B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1757150" y="6366683"/>
            <a:ext cx="429904" cy="423081"/>
          </a:xfrm>
          <a:prstGeom prst="star5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65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4747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4747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5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39" y="740392"/>
            <a:ext cx="5947651" cy="411478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38985" y="85283"/>
            <a:ext cx="5841241" cy="65510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празднике идёт речь ?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40917" y="1652088"/>
            <a:ext cx="3312516" cy="13625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59443" y="1652088"/>
            <a:ext cx="3275463" cy="13625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AC0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</a:p>
          <a:p>
            <a:pPr algn="ctr"/>
            <a:r>
              <a:rPr lang="ru-RU" sz="2800" b="1" dirty="0" smtClean="0">
                <a:solidFill>
                  <a:srgbClr val="1AC0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ЗАЩИТЫ ДЕТЕЙ </a:t>
            </a:r>
            <a:endParaRPr lang="ru-RU" sz="2800" b="1" dirty="0">
              <a:solidFill>
                <a:srgbClr val="1AC0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636" y="99191"/>
            <a:ext cx="2799569" cy="2688789"/>
          </a:xfrm>
          <a:prstGeom prst="rect">
            <a:avLst/>
          </a:prstGeom>
        </p:spPr>
      </p:pic>
      <p:sp>
        <p:nvSpPr>
          <p:cNvPr id="11" name="Равнобедренный треугольник 10"/>
          <p:cNvSpPr/>
          <p:nvPr/>
        </p:nvSpPr>
        <p:spPr>
          <a:xfrm rot="10800000">
            <a:off x="8857397" y="245660"/>
            <a:ext cx="3274343" cy="2977472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cdn.metshin.ru/images/2015/05/23/527dda5ad13011d54454ec3a86d620b0_1024x7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209" y="3648485"/>
            <a:ext cx="5329877" cy="294338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4776" y="4967786"/>
            <a:ext cx="3357349" cy="174691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989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54" y="791570"/>
            <a:ext cx="10413241" cy="42171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29051" y="3708779"/>
            <a:ext cx="1501253" cy="6960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рождения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0304" y="2442949"/>
            <a:ext cx="1337481" cy="4776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лет</a:t>
            </a:r>
            <a:endParaRPr lang="ru-RU" b="1" dirty="0">
              <a:solidFill>
                <a:srgbClr val="7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13696" y="1665027"/>
            <a:ext cx="955343" cy="197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лет</a:t>
            </a:r>
            <a:endParaRPr lang="ru-RU" b="1" dirty="0">
              <a:solidFill>
                <a:srgbClr val="7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46962" y="791571"/>
            <a:ext cx="1050878" cy="45719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лет</a:t>
            </a:r>
            <a:endParaRPr lang="ru-RU" b="1" dirty="0">
              <a:solidFill>
                <a:srgbClr val="7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94126" y="327546"/>
            <a:ext cx="1296536" cy="6926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лет</a:t>
            </a:r>
            <a:endParaRPr lang="ru-RU" b="1" dirty="0">
              <a:solidFill>
                <a:srgbClr val="7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855" y="5336275"/>
            <a:ext cx="11136572" cy="117370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ростём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 изменением возраста меняются наши права и обязанности.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10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857" y="1969981"/>
            <a:ext cx="4476466" cy="30698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57" y="217526"/>
            <a:ext cx="3963320" cy="35049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159" y="3220870"/>
            <a:ext cx="4116153" cy="3302759"/>
          </a:xfrm>
          <a:prstGeom prst="ellipse">
            <a:avLst/>
          </a:prstGeom>
          <a:ln>
            <a:noFill/>
          </a:ln>
        </p:spPr>
      </p:pic>
      <p:sp>
        <p:nvSpPr>
          <p:cNvPr id="5" name="Овал 4"/>
          <p:cNvSpPr/>
          <p:nvPr/>
        </p:nvSpPr>
        <p:spPr>
          <a:xfrm>
            <a:off x="7342496" y="217526"/>
            <a:ext cx="4121623" cy="192517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342495" y="217525"/>
            <a:ext cx="4121623" cy="1925173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жизнь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368490" y="4367285"/>
            <a:ext cx="1751372" cy="1065460"/>
          </a:xfrm>
          <a:prstGeom prst="cloudCallout">
            <a:avLst/>
          </a:prstGeom>
          <a:solidFill>
            <a:srgbClr val="92D05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6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30555" y="217525"/>
            <a:ext cx="3289111" cy="9698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праве идёт речь?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42949" y="5039838"/>
            <a:ext cx="4544705" cy="14837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ребенок имеет право на </a:t>
            </a:r>
            <a:r>
              <a:rPr lang="ru-RU" altLang="ru-RU" sz="20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</a:t>
            </a:r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788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famdivorce.ru/images/wp-content/uploads/2017/12/rekviziti-svidetelstva-o-rozhdenii-im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585" y="2743201"/>
            <a:ext cx="2997059" cy="400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fb.ru/media/i/2/4/4/5/8/4/6/i/24458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8" y="532263"/>
            <a:ext cx="3829570" cy="315263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1998023" y="225939"/>
            <a:ext cx="1733265" cy="612648"/>
          </a:xfrm>
          <a:prstGeom prst="wedgeEllipseCallout">
            <a:avLst>
              <a:gd name="adj1" fmla="val -32691"/>
              <a:gd name="adj2" fmla="val 8923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же я?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913" y="3470996"/>
            <a:ext cx="4815967" cy="3330052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>
            <a:off x="640711" y="3991221"/>
            <a:ext cx="1611170" cy="990212"/>
          </a:xfrm>
          <a:prstGeom prst="cloudCallout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27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42669" y="1598515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имеет право на </a:t>
            </a:r>
            <a:r>
              <a:rPr lang="ru-RU" altLang="ru-RU" sz="20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20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гражданство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рождении, а также </a:t>
            </a:r>
            <a:r>
              <a:rPr lang="ru-RU" altLang="ru-RU" sz="20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своих родителей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рассчитывать на их </a:t>
            </a:r>
            <a:r>
              <a:rPr lang="ru-RU" altLang="ru-RU" sz="20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заботу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ребенок обязан дорожить своим именем и уважать имя другого человека.</a:t>
            </a:r>
          </a:p>
        </p:txBody>
      </p:sp>
      <p:sp>
        <p:nvSpPr>
          <p:cNvPr id="8" name="Овал 7"/>
          <p:cNvSpPr/>
          <p:nvPr/>
        </p:nvSpPr>
        <p:spPr>
          <a:xfrm>
            <a:off x="6904893" y="125781"/>
            <a:ext cx="3971552" cy="176681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046875" y="394028"/>
            <a:ext cx="3829570" cy="115248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ИМЯ, ГРАЖДАНСТВО И ЗАБОТУ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4750" y="125781"/>
            <a:ext cx="3292125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8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b.ru/media/i/1/8/8/8/9/1/4/i/18889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714" y="2593074"/>
            <a:ext cx="4449170" cy="34801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1.1zoom.ru/big7/917/Infants_Book_Hat_4490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82" y="989462"/>
            <a:ext cx="4189863" cy="320722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phishka.ru/uploads/posts/2015-12/1451249945_shkol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349" y="3589361"/>
            <a:ext cx="4067031" cy="297748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822705" y="4727954"/>
            <a:ext cx="1875714" cy="857250"/>
          </a:xfrm>
          <a:prstGeom prst="cloudCallout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28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6533" y="357322"/>
            <a:ext cx="3292125" cy="5364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00299" y="2097318"/>
            <a:ext cx="5588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Каждый ребенок имеет право на </a:t>
            </a:r>
            <a:r>
              <a:rPr lang="ru-RU" altLang="ru-RU" sz="2000" u="sng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образование</a:t>
            </a:r>
            <a:r>
              <a:rPr lang="ru-RU" altLang="ru-RU" sz="20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Овал 4"/>
          <p:cNvSpPr/>
          <p:nvPr/>
        </p:nvSpPr>
        <p:spPr>
          <a:xfrm>
            <a:off x="6878472" y="227622"/>
            <a:ext cx="4776716" cy="145105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878472" y="227622"/>
            <a:ext cx="4776716" cy="1451053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ОБРАЗОВНИЕ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38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987" y="2089349"/>
            <a:ext cx="4392020" cy="318366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1" y="544164"/>
            <a:ext cx="4459123" cy="2981325"/>
          </a:xfrm>
          <a:prstGeom prst="ellipse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61" y="3799053"/>
            <a:ext cx="4309353" cy="2947915"/>
          </a:xfrm>
          <a:prstGeom prst="ellipse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136" y="3581398"/>
            <a:ext cx="5068864" cy="3236797"/>
          </a:xfrm>
          <a:prstGeom prst="ellipse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301" y="73581"/>
            <a:ext cx="3292125" cy="536494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>
            <a:off x="4990262" y="5542470"/>
            <a:ext cx="1792675" cy="935038"/>
          </a:xfrm>
          <a:prstGeom prst="cloudCallout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31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33416" y="970944"/>
            <a:ext cx="369854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дети имеют право на </a:t>
            </a:r>
            <a:r>
              <a:rPr lang="ru-RU" altLang="ru-RU" sz="20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отдых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20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право участвовать в играх и развлекательных мероприятиях, соответствующих  его возрасту, и свободно </a:t>
            </a:r>
            <a:r>
              <a:rPr lang="ru-RU" altLang="ru-RU" sz="20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участвовать в культурной жизни 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заниматься искусством.</a:t>
            </a:r>
          </a:p>
        </p:txBody>
      </p:sp>
      <p:sp>
        <p:nvSpPr>
          <p:cNvPr id="9" name="Овал 8"/>
          <p:cNvSpPr/>
          <p:nvPr/>
        </p:nvSpPr>
        <p:spPr>
          <a:xfrm>
            <a:off x="4303477" y="50627"/>
            <a:ext cx="4936057" cy="10070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351995" y="73581"/>
            <a:ext cx="4887539" cy="9841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ДОСУГ И ОТДЫХ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4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</TotalTime>
  <Words>635</Words>
  <Application>Microsoft Office PowerPoint</Application>
  <PresentationFormat>Широкоэкранный</PresentationFormat>
  <Paragraphs>102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Cambria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122</cp:revision>
  <dcterms:created xsi:type="dcterms:W3CDTF">2022-01-25T10:05:24Z</dcterms:created>
  <dcterms:modified xsi:type="dcterms:W3CDTF">2024-10-11T09:42:31Z</dcterms:modified>
</cp:coreProperties>
</file>