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7" r:id="rId11"/>
    <p:sldId id="266" r:id="rId12"/>
    <p:sldId id="268" r:id="rId13"/>
    <p:sldId id="269" r:id="rId14"/>
    <p:sldId id="287" r:id="rId15"/>
    <p:sldId id="270" r:id="rId16"/>
    <p:sldId id="272" r:id="rId17"/>
    <p:sldId id="273" r:id="rId18"/>
    <p:sldId id="274" r:id="rId19"/>
    <p:sldId id="271" r:id="rId20"/>
    <p:sldId id="276" r:id="rId21"/>
    <p:sldId id="275" r:id="rId22"/>
    <p:sldId id="277" r:id="rId23"/>
    <p:sldId id="278" r:id="rId24"/>
    <p:sldId id="279" r:id="rId25"/>
    <p:sldId id="282" r:id="rId26"/>
    <p:sldId id="283" r:id="rId27"/>
    <p:sldId id="284" r:id="rId28"/>
    <p:sldId id="286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30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1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3;&#1086;&#1074;&#1072;&#1103;%20&#1087;&#1072;&#1087;&#1082;&#1072;%20(3)\&#1052;&#1072;&#1090;&#1091;&#1096;&#1082;&#1072;%20&#1079;&#1077;&#1084;&#1083;&#1103;.mp4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3;&#1086;&#1074;&#1072;&#1103;%20&#1087;&#1072;&#1087;&#1082;&#1072;%20(3)\000.mp4" TargetMode="Externa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Новая папка (3)\986e9158-4dfe-5b27-9406-9e52322729bb.jf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6728"/>
          </a:xfrm>
          <a:prstGeom prst="rect">
            <a:avLst/>
          </a:prstGeom>
          <a:noFill/>
        </p:spPr>
      </p:pic>
      <p:pic>
        <p:nvPicPr>
          <p:cNvPr id="1027" name="Picture 3" descr="C:\Users\User\Desktop\Новая папка (3)\a9aaad_9ae2013ee2334fe29925d097560e6d81~mv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0"/>
            <a:ext cx="9649072" cy="7029400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164288" y="1628800"/>
            <a:ext cx="1376684" cy="1137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Новая папка (3)\national-gardening-exercise-da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4985" cy="6858000"/>
          </a:xfrm>
          <a:prstGeom prst="rect">
            <a:avLst/>
          </a:prstGeom>
          <a:noFill/>
        </p:spPr>
      </p:pic>
      <p:pic>
        <p:nvPicPr>
          <p:cNvPr id="5" name="Picture 3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492869">
            <a:off x="7712366" y="5131316"/>
            <a:ext cx="1520916" cy="1135012"/>
          </a:xfrm>
          <a:prstGeom prst="rect">
            <a:avLst/>
          </a:prstGeom>
          <a:noFill/>
        </p:spPr>
      </p:pic>
      <p:pic>
        <p:nvPicPr>
          <p:cNvPr id="3" name="Picture 2" descr="C:\Users\User\Downloads\image-2024-10-05 10_10_38.jpg"/>
          <p:cNvPicPr>
            <a:picLocks noChangeAspect="1" noChangeArrowheads="1"/>
          </p:cNvPicPr>
          <p:nvPr/>
        </p:nvPicPr>
        <p:blipFill>
          <a:blip r:embed="rId4" cstate="print"/>
          <a:srcRect l="3538" t="10101" r="4326" b="9051"/>
          <a:stretch>
            <a:fillRect/>
          </a:stretch>
        </p:blipFill>
        <p:spPr bwMode="auto">
          <a:xfrm>
            <a:off x="62575" y="332656"/>
            <a:ext cx="9081425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\Desktop\Новая папка (3)\tumblr_e014dc2e785390f31fe665040b3d6ece_a3001733_204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012133">
            <a:off x="4878559" y="3552914"/>
            <a:ext cx="6912768" cy="2412939"/>
          </a:xfrm>
          <a:prstGeom prst="rect">
            <a:avLst/>
          </a:prstGeom>
          <a:noFill/>
        </p:spPr>
      </p:pic>
      <p:pic>
        <p:nvPicPr>
          <p:cNvPr id="2052" name="Picture 4" descr="C:\Users\User\Desktop\Новая папка (3)\tumblr_e014dc2e785390f31fe665040b3d6ece_a3001733_204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046138">
            <a:off x="6446900" y="-368658"/>
            <a:ext cx="3557015" cy="2000821"/>
          </a:xfrm>
          <a:prstGeom prst="rect">
            <a:avLst/>
          </a:prstGeom>
          <a:noFill/>
        </p:spPr>
      </p:pic>
      <p:pic>
        <p:nvPicPr>
          <p:cNvPr id="2053" name="Picture 5" descr="C:\Users\User\Desktop\Новая папка (3)\tumblr_e014dc2e785390f31fe665040b3d6ece_a3001733_204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272694">
            <a:off x="-1550322" y="-201297"/>
            <a:ext cx="4581129" cy="2576885"/>
          </a:xfrm>
          <a:prstGeom prst="rect">
            <a:avLst/>
          </a:prstGeom>
          <a:noFill/>
        </p:spPr>
      </p:pic>
      <p:pic>
        <p:nvPicPr>
          <p:cNvPr id="2051" name="Picture 3" descr="C:\Users\User\Desktop\Новая папка (3)\tumblr_e014dc2e785390f31fe665040b3d6ece_a3001733_204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479234">
            <a:off x="-997847" y="4113637"/>
            <a:ext cx="4293096" cy="24148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Новая папка (3)\94OaSfVd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84568" cy="6858000"/>
          </a:xfrm>
          <a:prstGeom prst="rect">
            <a:avLst/>
          </a:prstGeom>
          <a:noFill/>
        </p:spPr>
      </p:pic>
      <p:pic>
        <p:nvPicPr>
          <p:cNvPr id="1029" name="Picture 5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7279" flipH="1">
            <a:off x="5104270" y="809227"/>
            <a:ext cx="1417486" cy="1249941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 (3)\a9aaad_9ae2013ee2334fe29925d097560e6d81~mv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0"/>
            <a:ext cx="9937104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5" name="Picture 5" descr="C:\Users\User\Desktop\Новая папка (3)\730d72f6-189d-56ca-a38b-96586ef296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3238" cy="6858000"/>
          </a:xfrm>
          <a:prstGeom prst="rect">
            <a:avLst/>
          </a:prstGeom>
          <a:noFill/>
        </p:spPr>
      </p:pic>
      <p:pic>
        <p:nvPicPr>
          <p:cNvPr id="25603" name="Picture 3" descr="C:\Users\User\Desktop\Новая папка (3)\c5048a580d8a78f31062655d514661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58500">
            <a:off x="4526115" y="4654077"/>
            <a:ext cx="2955852" cy="2402515"/>
          </a:xfrm>
          <a:prstGeom prst="rect">
            <a:avLst/>
          </a:prstGeom>
          <a:noFill/>
        </p:spPr>
      </p:pic>
      <p:pic>
        <p:nvPicPr>
          <p:cNvPr id="25606" name="Picture 6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240" flipH="1">
            <a:off x="7134238" y="313555"/>
            <a:ext cx="1758685" cy="1414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Новая папка (3)\54echg63fteyhbi8898ly5idjs3ghfa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7428" cy="6858000"/>
          </a:xfrm>
          <a:prstGeom prst="rect">
            <a:avLst/>
          </a:prstGeom>
          <a:noFill/>
        </p:spPr>
      </p:pic>
      <p:pic>
        <p:nvPicPr>
          <p:cNvPr id="3075" name="Picture 3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412776"/>
            <a:ext cx="1905000" cy="1066800"/>
          </a:xfrm>
          <a:prstGeom prst="rect">
            <a:avLst/>
          </a:prstGeom>
          <a:noFill/>
        </p:spPr>
      </p:pic>
      <p:pic>
        <p:nvPicPr>
          <p:cNvPr id="3076" name="Picture 4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12124" y="0"/>
            <a:ext cx="2431876" cy="1066800"/>
          </a:xfrm>
          <a:prstGeom prst="rect">
            <a:avLst/>
          </a:prstGeom>
          <a:noFill/>
        </p:spPr>
      </p:pic>
      <p:pic>
        <p:nvPicPr>
          <p:cNvPr id="3077" name="Picture 5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64288" y="2852936"/>
            <a:ext cx="2143844" cy="1066800"/>
          </a:xfrm>
          <a:prstGeom prst="rect">
            <a:avLst/>
          </a:prstGeom>
          <a:noFill/>
        </p:spPr>
      </p:pic>
      <p:pic>
        <p:nvPicPr>
          <p:cNvPr id="3078" name="Picture 6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4653136"/>
            <a:ext cx="1905000" cy="1066800"/>
          </a:xfrm>
          <a:prstGeom prst="rect">
            <a:avLst/>
          </a:prstGeom>
          <a:noFill/>
        </p:spPr>
      </p:pic>
      <p:pic>
        <p:nvPicPr>
          <p:cNvPr id="3079" name="Picture 7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00192" y="3861048"/>
            <a:ext cx="1783804" cy="1066800"/>
          </a:xfrm>
          <a:prstGeom prst="rect">
            <a:avLst/>
          </a:prstGeom>
          <a:noFill/>
        </p:spPr>
      </p:pic>
      <p:pic>
        <p:nvPicPr>
          <p:cNvPr id="3080" name="Picture 8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581128"/>
            <a:ext cx="1905000" cy="1066800"/>
          </a:xfrm>
          <a:prstGeom prst="rect">
            <a:avLst/>
          </a:prstGeom>
          <a:noFill/>
        </p:spPr>
      </p:pic>
      <p:pic>
        <p:nvPicPr>
          <p:cNvPr id="3081" name="Picture 9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483768" y="5157192"/>
            <a:ext cx="2071836" cy="1066800"/>
          </a:xfrm>
          <a:prstGeom prst="rect">
            <a:avLst/>
          </a:prstGeom>
          <a:noFill/>
        </p:spPr>
      </p:pic>
      <p:pic>
        <p:nvPicPr>
          <p:cNvPr id="3082" name="Picture 10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0648"/>
            <a:ext cx="1905000" cy="1066800"/>
          </a:xfrm>
          <a:prstGeom prst="rect">
            <a:avLst/>
          </a:prstGeom>
          <a:noFill/>
        </p:spPr>
      </p:pic>
      <p:pic>
        <p:nvPicPr>
          <p:cNvPr id="3084" name="Picture 12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07504" y="5517232"/>
            <a:ext cx="2647900" cy="1066800"/>
          </a:xfrm>
          <a:prstGeom prst="rect">
            <a:avLst/>
          </a:prstGeom>
          <a:noFill/>
        </p:spPr>
      </p:pic>
      <p:pic>
        <p:nvPicPr>
          <p:cNvPr id="3085" name="Picture 13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62103">
            <a:off x="685351" y="425765"/>
            <a:ext cx="1262946" cy="9424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Новая папка (3)\94OaSfVd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84568" cy="6858000"/>
          </a:xfrm>
          <a:prstGeom prst="rect">
            <a:avLst/>
          </a:prstGeom>
          <a:noFill/>
        </p:spPr>
      </p:pic>
      <p:pic>
        <p:nvPicPr>
          <p:cNvPr id="1029" name="Picture 5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7279" flipH="1">
            <a:off x="5104270" y="809227"/>
            <a:ext cx="1417486" cy="1249941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 (3)\a9aaad_9ae2013ee2334fe29925d097560e6d81~mv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0"/>
            <a:ext cx="9937104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User\Desktop\госсимоли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119" y="476672"/>
            <a:ext cx="9168119" cy="4896544"/>
          </a:xfrm>
          <a:prstGeom prst="rect">
            <a:avLst/>
          </a:prstGeom>
          <a:noFill/>
        </p:spPr>
      </p:pic>
      <p:pic>
        <p:nvPicPr>
          <p:cNvPr id="26630" name="Picture 6" descr="C:\Users\User\Downloads\j9D4DWl-JD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13223">
            <a:off x="-122461" y="4588821"/>
            <a:ext cx="3654508" cy="2016234"/>
          </a:xfrm>
          <a:prstGeom prst="rect">
            <a:avLst/>
          </a:prstGeom>
          <a:noFill/>
        </p:spPr>
      </p:pic>
      <p:pic>
        <p:nvPicPr>
          <p:cNvPr id="26632" name="Picture 8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1262" flipH="1">
            <a:off x="710961" y="4438404"/>
            <a:ext cx="3151956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Новая папка (3)\94OaSfVd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84568" cy="6858000"/>
          </a:xfrm>
          <a:prstGeom prst="rect">
            <a:avLst/>
          </a:prstGeom>
          <a:noFill/>
        </p:spPr>
      </p:pic>
      <p:pic>
        <p:nvPicPr>
          <p:cNvPr id="1029" name="Picture 5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7279" flipH="1">
            <a:off x="5104270" y="809227"/>
            <a:ext cx="1417486" cy="1249941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 (3)\a9aaad_9ae2013ee2334fe29925d097560e6d81~mv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0"/>
            <a:ext cx="9937104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User\Desktop\госсимоли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119" y="476672"/>
            <a:ext cx="9168119" cy="4896544"/>
          </a:xfrm>
          <a:prstGeom prst="rect">
            <a:avLst/>
          </a:prstGeom>
          <a:noFill/>
        </p:spPr>
      </p:pic>
      <p:pic>
        <p:nvPicPr>
          <p:cNvPr id="26630" name="Picture 6" descr="C:\Users\User\Downloads\j9D4DWl-JD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13223">
            <a:off x="-122461" y="4588821"/>
            <a:ext cx="3654508" cy="2016234"/>
          </a:xfrm>
          <a:prstGeom prst="rect">
            <a:avLst/>
          </a:prstGeom>
          <a:noFill/>
        </p:spPr>
      </p:pic>
      <p:pic>
        <p:nvPicPr>
          <p:cNvPr id="26632" name="Picture 8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1262" flipH="1">
            <a:off x="710961" y="4438404"/>
            <a:ext cx="3151956" cy="1066800"/>
          </a:xfrm>
          <a:prstGeom prst="rect">
            <a:avLst/>
          </a:prstGeom>
          <a:noFill/>
        </p:spPr>
      </p:pic>
      <p:pic>
        <p:nvPicPr>
          <p:cNvPr id="29699" name="Picture 3" descr="C:\Users\User\Desktop\Новая папка (3)\1639625537_4-abrakadabra-fun-p-animatsiya-serdtse-betsya-na-prozrachnom-f-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48147">
            <a:off x="-6525" y="101103"/>
            <a:ext cx="1846987" cy="1653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Новая папка (3)\54echg63fteyhbi8898ly5idjs3ghfa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7428" cy="6858000"/>
          </a:xfrm>
          <a:prstGeom prst="rect">
            <a:avLst/>
          </a:prstGeom>
          <a:noFill/>
        </p:spPr>
      </p:pic>
      <p:pic>
        <p:nvPicPr>
          <p:cNvPr id="3075" name="Picture 3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412776"/>
            <a:ext cx="1905000" cy="1066800"/>
          </a:xfrm>
          <a:prstGeom prst="rect">
            <a:avLst/>
          </a:prstGeom>
          <a:noFill/>
        </p:spPr>
      </p:pic>
      <p:pic>
        <p:nvPicPr>
          <p:cNvPr id="3076" name="Picture 4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12124" y="0"/>
            <a:ext cx="2431876" cy="1066800"/>
          </a:xfrm>
          <a:prstGeom prst="rect">
            <a:avLst/>
          </a:prstGeom>
          <a:noFill/>
        </p:spPr>
      </p:pic>
      <p:pic>
        <p:nvPicPr>
          <p:cNvPr id="3077" name="Picture 5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64288" y="2852936"/>
            <a:ext cx="2143844" cy="1066800"/>
          </a:xfrm>
          <a:prstGeom prst="rect">
            <a:avLst/>
          </a:prstGeom>
          <a:noFill/>
        </p:spPr>
      </p:pic>
      <p:pic>
        <p:nvPicPr>
          <p:cNvPr id="3078" name="Picture 6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4653136"/>
            <a:ext cx="1905000" cy="1066800"/>
          </a:xfrm>
          <a:prstGeom prst="rect">
            <a:avLst/>
          </a:prstGeom>
          <a:noFill/>
        </p:spPr>
      </p:pic>
      <p:pic>
        <p:nvPicPr>
          <p:cNvPr id="3079" name="Picture 7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00192" y="3861048"/>
            <a:ext cx="1783804" cy="1066800"/>
          </a:xfrm>
          <a:prstGeom prst="rect">
            <a:avLst/>
          </a:prstGeom>
          <a:noFill/>
        </p:spPr>
      </p:pic>
      <p:pic>
        <p:nvPicPr>
          <p:cNvPr id="3080" name="Picture 8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581128"/>
            <a:ext cx="1905000" cy="1066800"/>
          </a:xfrm>
          <a:prstGeom prst="rect">
            <a:avLst/>
          </a:prstGeom>
          <a:noFill/>
        </p:spPr>
      </p:pic>
      <p:pic>
        <p:nvPicPr>
          <p:cNvPr id="3081" name="Picture 9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483768" y="5157192"/>
            <a:ext cx="2071836" cy="1066800"/>
          </a:xfrm>
          <a:prstGeom prst="rect">
            <a:avLst/>
          </a:prstGeom>
          <a:noFill/>
        </p:spPr>
      </p:pic>
      <p:pic>
        <p:nvPicPr>
          <p:cNvPr id="3082" name="Picture 10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0648"/>
            <a:ext cx="1905000" cy="1066800"/>
          </a:xfrm>
          <a:prstGeom prst="rect">
            <a:avLst/>
          </a:prstGeom>
          <a:noFill/>
        </p:spPr>
      </p:pic>
      <p:pic>
        <p:nvPicPr>
          <p:cNvPr id="3084" name="Picture 12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07504" y="5517232"/>
            <a:ext cx="2647900" cy="1066800"/>
          </a:xfrm>
          <a:prstGeom prst="rect">
            <a:avLst/>
          </a:prstGeom>
          <a:noFill/>
        </p:spPr>
      </p:pic>
      <p:pic>
        <p:nvPicPr>
          <p:cNvPr id="3085" name="Picture 13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62103">
            <a:off x="685351" y="425765"/>
            <a:ext cx="1262946" cy="9424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User\Desktop\Новая папка (3)\jGwUwKaxvc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32448"/>
          </a:xfrm>
          <a:prstGeom prst="rect">
            <a:avLst/>
          </a:prstGeom>
          <a:noFill/>
        </p:spPr>
      </p:pic>
      <p:pic>
        <p:nvPicPr>
          <p:cNvPr id="6" name="Picture 6" descr="C:\Users\User\Downloads\j9D4DWl-JD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4587">
            <a:off x="283997" y="5434178"/>
            <a:ext cx="2305983" cy="1272238"/>
          </a:xfrm>
          <a:prstGeom prst="rect">
            <a:avLst/>
          </a:prstGeom>
          <a:noFill/>
        </p:spPr>
      </p:pic>
      <p:pic>
        <p:nvPicPr>
          <p:cNvPr id="7" name="Picture 12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71600" y="404664"/>
            <a:ext cx="2647900" cy="1066800"/>
          </a:xfrm>
          <a:prstGeom prst="rect">
            <a:avLst/>
          </a:prstGeom>
          <a:noFill/>
        </p:spPr>
      </p:pic>
      <p:pic>
        <p:nvPicPr>
          <p:cNvPr id="8" name="Picture 12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076056" y="4725144"/>
            <a:ext cx="2647900" cy="1066800"/>
          </a:xfrm>
          <a:prstGeom prst="rect">
            <a:avLst/>
          </a:prstGeom>
          <a:noFill/>
        </p:spPr>
      </p:pic>
      <p:pic>
        <p:nvPicPr>
          <p:cNvPr id="9" name="Picture 12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124744"/>
            <a:ext cx="2536676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Новая папка (3)\96c303f6-a0f4-5b3a-8b55-58a294527e4d.jf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User\Desktop\Новая папка (3)\1587557448516928-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37482">
            <a:off x="-3681" y="5447"/>
            <a:ext cx="3059832" cy="3059832"/>
          </a:xfrm>
          <a:prstGeom prst="rect">
            <a:avLst/>
          </a:prstGeom>
          <a:noFill/>
        </p:spPr>
      </p:pic>
      <p:pic>
        <p:nvPicPr>
          <p:cNvPr id="2057" name="Picture 9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6632"/>
            <a:ext cx="1647652" cy="1229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Новая папка (3)\94OaSfVd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84568" cy="6858000"/>
          </a:xfrm>
          <a:prstGeom prst="rect">
            <a:avLst/>
          </a:prstGeom>
          <a:noFill/>
        </p:spPr>
      </p:pic>
      <p:pic>
        <p:nvPicPr>
          <p:cNvPr id="1029" name="Picture 5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7279" flipH="1">
            <a:off x="5104270" y="809227"/>
            <a:ext cx="1417486" cy="1249941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 (3)\a9aaad_9ae2013ee2334fe29925d097560e6d81~mv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0"/>
            <a:ext cx="9937104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User\Desktop\Новая папка (3)\og_og_14604617942953885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964488" cy="6669360"/>
          </a:xfrm>
          <a:prstGeom prst="rect">
            <a:avLst/>
          </a:prstGeom>
          <a:noFill/>
        </p:spPr>
      </p:pic>
      <p:pic>
        <p:nvPicPr>
          <p:cNvPr id="5" name="Picture 2" descr="C:\Users\User\Desktop\Новая папка (3)\jGwUwKaxv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8915">
            <a:off x="3405664" y="450126"/>
            <a:ext cx="2530279" cy="1835296"/>
          </a:xfrm>
          <a:prstGeom prst="rect">
            <a:avLst/>
          </a:prstGeom>
          <a:noFill/>
        </p:spPr>
      </p:pic>
      <p:pic>
        <p:nvPicPr>
          <p:cNvPr id="6" name="Picture 6" descr="C:\Users\User\Downloads\j9D4DWl-JD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4587">
            <a:off x="6845294" y="5406689"/>
            <a:ext cx="2067667" cy="1140756"/>
          </a:xfrm>
          <a:prstGeom prst="rect">
            <a:avLst/>
          </a:prstGeom>
          <a:noFill/>
        </p:spPr>
      </p:pic>
      <p:pic>
        <p:nvPicPr>
          <p:cNvPr id="7" name="Picture 12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836712"/>
            <a:ext cx="2536676" cy="1066800"/>
          </a:xfrm>
          <a:prstGeom prst="rect">
            <a:avLst/>
          </a:prstGeom>
          <a:noFill/>
        </p:spPr>
      </p:pic>
      <p:pic>
        <p:nvPicPr>
          <p:cNvPr id="8" name="Picture 12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115616" y="692696"/>
            <a:ext cx="2232248" cy="1066800"/>
          </a:xfrm>
          <a:prstGeom prst="rect">
            <a:avLst/>
          </a:prstGeom>
          <a:noFill/>
        </p:spPr>
      </p:pic>
      <p:pic>
        <p:nvPicPr>
          <p:cNvPr id="9" name="Picture 12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789040"/>
            <a:ext cx="2536676" cy="1066800"/>
          </a:xfrm>
          <a:prstGeom prst="rect">
            <a:avLst/>
          </a:prstGeom>
          <a:noFill/>
        </p:spPr>
      </p:pic>
      <p:pic>
        <p:nvPicPr>
          <p:cNvPr id="10" name="Picture 12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4221088"/>
            <a:ext cx="2536676" cy="1066800"/>
          </a:xfrm>
          <a:prstGeom prst="rect">
            <a:avLst/>
          </a:prstGeom>
          <a:noFill/>
        </p:spPr>
      </p:pic>
      <p:pic>
        <p:nvPicPr>
          <p:cNvPr id="11" name="Picture 12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420888"/>
            <a:ext cx="2536676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Новая папка (3)\94OaSfVd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84568" cy="6858000"/>
          </a:xfrm>
          <a:prstGeom prst="rect">
            <a:avLst/>
          </a:prstGeom>
          <a:noFill/>
        </p:spPr>
      </p:pic>
      <p:pic>
        <p:nvPicPr>
          <p:cNvPr id="1029" name="Picture 5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7279" flipH="1">
            <a:off x="5104270" y="809227"/>
            <a:ext cx="1417486" cy="1249941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 (3)\a9aaad_9ae2013ee2334fe29925d097560e6d81~mv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0"/>
            <a:ext cx="9937104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User\Desktop\Новая папка (3)\976337e5-ecf1-54c2-9ce8-3f36136ed4ef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5661248"/>
          </a:xfrm>
          <a:prstGeom prst="rect">
            <a:avLst/>
          </a:prstGeom>
          <a:noFill/>
        </p:spPr>
      </p:pic>
      <p:pic>
        <p:nvPicPr>
          <p:cNvPr id="5" name="Picture 6" descr="C:\Users\User\Downloads\j9D4DWl-JD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62707">
            <a:off x="6092376" y="5675765"/>
            <a:ext cx="1840361" cy="1015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C:\Users\User\Desktop\Новая папка (3)\6b6014d6e9d8a2feedc3cfb5b473299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447675"/>
          </a:xfrm>
          <a:prstGeom prst="rect">
            <a:avLst/>
          </a:prstGeom>
          <a:noFill/>
        </p:spPr>
      </p:pic>
      <p:pic>
        <p:nvPicPr>
          <p:cNvPr id="31748" name="Picture 4" descr="C:\Users\User\Desktop\Новая папка (3)\6b6014d6e9d8a2feedc3cfb5b473299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79512" y="6410325"/>
            <a:ext cx="8964488" cy="44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Новая папка (3)\94OaSfVd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84568" cy="6858000"/>
          </a:xfrm>
          <a:prstGeom prst="rect">
            <a:avLst/>
          </a:prstGeom>
          <a:noFill/>
        </p:spPr>
      </p:pic>
      <p:pic>
        <p:nvPicPr>
          <p:cNvPr id="1029" name="Picture 5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7279" flipH="1">
            <a:off x="5104270" y="809227"/>
            <a:ext cx="1417486" cy="1249941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 (3)\a9aaad_9ae2013ee2334fe29925d097560e6d81~mv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0"/>
            <a:ext cx="9937104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атушка земл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Новая папка (3)\94OaSfVd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84568" cy="6858000"/>
          </a:xfrm>
          <a:prstGeom prst="rect">
            <a:avLst/>
          </a:prstGeom>
          <a:noFill/>
        </p:spPr>
      </p:pic>
      <p:pic>
        <p:nvPicPr>
          <p:cNvPr id="1029" name="Picture 5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7279" flipH="1">
            <a:off x="5104270" y="809227"/>
            <a:ext cx="1417486" cy="1249941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 (3)\a9aaad_9ae2013ee2334fe29925d097560e6d81~mv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0"/>
            <a:ext cx="9937104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Новая папка (3)\oisvo5Ro6-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0" name="Picture 4" descr="C:\Users\User\Desktop\Новая папка (3)\tumblr_e014dc2e785390f31fe665040b3d6ece_a3001733_204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4102" name="Picture 6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76672"/>
            <a:ext cx="1171649" cy="874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Новая папка (3)\94OaSfVd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84568" cy="6858000"/>
          </a:xfrm>
          <a:prstGeom prst="rect">
            <a:avLst/>
          </a:prstGeom>
          <a:noFill/>
        </p:spPr>
      </p:pic>
      <p:pic>
        <p:nvPicPr>
          <p:cNvPr id="1029" name="Picture 5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7279" flipH="1">
            <a:off x="5104270" y="809227"/>
            <a:ext cx="1417486" cy="1249941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 (3)\a9aaad_9ae2013ee2334fe29925d097560e6d81~mv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0"/>
            <a:ext cx="9937104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Новая папка (3)\986e9158-4dfe-5b27-9406-9e52322729bb.jf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6728"/>
          </a:xfrm>
          <a:prstGeom prst="rect">
            <a:avLst/>
          </a:prstGeom>
          <a:noFill/>
        </p:spPr>
      </p:pic>
      <p:pic>
        <p:nvPicPr>
          <p:cNvPr id="1027" name="Picture 3" descr="C:\Users\User\Desktop\Новая папка (3)\a9aaad_9ae2013ee2334fe29925d097560e6d81~mv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0"/>
            <a:ext cx="9649072" cy="7029400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164288" y="1628800"/>
            <a:ext cx="1376684" cy="1137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Новая папка (3)\94OaSfVd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1029" name="Picture 5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7279" flipH="1">
            <a:off x="5104270" y="809227"/>
            <a:ext cx="1417486" cy="1249941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 (3)\a9aaad_9ae2013ee2334fe29925d097560e6d81~mv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0"/>
            <a:ext cx="9396536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Новая папка (3)\54echg63fteyhbi8898ly5idjs3ghfa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7428" cy="6858000"/>
          </a:xfrm>
          <a:prstGeom prst="rect">
            <a:avLst/>
          </a:prstGeom>
          <a:noFill/>
        </p:spPr>
      </p:pic>
      <p:pic>
        <p:nvPicPr>
          <p:cNvPr id="3075" name="Picture 3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412776"/>
            <a:ext cx="1905000" cy="1066800"/>
          </a:xfrm>
          <a:prstGeom prst="rect">
            <a:avLst/>
          </a:prstGeom>
          <a:noFill/>
        </p:spPr>
      </p:pic>
      <p:pic>
        <p:nvPicPr>
          <p:cNvPr id="3076" name="Picture 4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12124" y="0"/>
            <a:ext cx="2431876" cy="1066800"/>
          </a:xfrm>
          <a:prstGeom prst="rect">
            <a:avLst/>
          </a:prstGeom>
          <a:noFill/>
        </p:spPr>
      </p:pic>
      <p:pic>
        <p:nvPicPr>
          <p:cNvPr id="3077" name="Picture 5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64288" y="2852936"/>
            <a:ext cx="2143844" cy="1066800"/>
          </a:xfrm>
          <a:prstGeom prst="rect">
            <a:avLst/>
          </a:prstGeom>
          <a:noFill/>
        </p:spPr>
      </p:pic>
      <p:pic>
        <p:nvPicPr>
          <p:cNvPr id="3078" name="Picture 6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4653136"/>
            <a:ext cx="1905000" cy="1066800"/>
          </a:xfrm>
          <a:prstGeom prst="rect">
            <a:avLst/>
          </a:prstGeom>
          <a:noFill/>
        </p:spPr>
      </p:pic>
      <p:pic>
        <p:nvPicPr>
          <p:cNvPr id="3079" name="Picture 7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00192" y="3861048"/>
            <a:ext cx="1783804" cy="1066800"/>
          </a:xfrm>
          <a:prstGeom prst="rect">
            <a:avLst/>
          </a:prstGeom>
          <a:noFill/>
        </p:spPr>
      </p:pic>
      <p:pic>
        <p:nvPicPr>
          <p:cNvPr id="3080" name="Picture 8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581128"/>
            <a:ext cx="1905000" cy="1066800"/>
          </a:xfrm>
          <a:prstGeom prst="rect">
            <a:avLst/>
          </a:prstGeom>
          <a:noFill/>
        </p:spPr>
      </p:pic>
      <p:pic>
        <p:nvPicPr>
          <p:cNvPr id="3081" name="Picture 9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483768" y="5157192"/>
            <a:ext cx="2071836" cy="1066800"/>
          </a:xfrm>
          <a:prstGeom prst="rect">
            <a:avLst/>
          </a:prstGeom>
          <a:noFill/>
        </p:spPr>
      </p:pic>
      <p:pic>
        <p:nvPicPr>
          <p:cNvPr id="3082" name="Picture 10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0648"/>
            <a:ext cx="1905000" cy="1066800"/>
          </a:xfrm>
          <a:prstGeom prst="rect">
            <a:avLst/>
          </a:prstGeom>
          <a:noFill/>
        </p:spPr>
      </p:pic>
      <p:pic>
        <p:nvPicPr>
          <p:cNvPr id="3084" name="Picture 12" descr="C:\Users\User\Desktop\Новая папка (3)\9abb0bf3c2bd8dcb78014348808050d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07504" y="5517232"/>
            <a:ext cx="2647900" cy="1066800"/>
          </a:xfrm>
          <a:prstGeom prst="rect">
            <a:avLst/>
          </a:prstGeom>
          <a:noFill/>
        </p:spPr>
      </p:pic>
      <p:pic>
        <p:nvPicPr>
          <p:cNvPr id="3085" name="Picture 13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62103">
            <a:off x="685351" y="425765"/>
            <a:ext cx="1262946" cy="9424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Новая папка (3)\oisvo5Ro6-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0" name="Picture 4" descr="C:\Users\User\Desktop\Новая папка (3)\tumblr_e014dc2e785390f31fe665040b3d6ece_a3001733_204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4102" name="Picture 6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76672"/>
            <a:ext cx="1171649" cy="874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Новая папка (3)\120b2cb4-c8f1-5b7b-ab34-e24d7f11661e.jf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85" y="0"/>
            <a:ext cx="9130815" cy="6858000"/>
          </a:xfrm>
          <a:prstGeom prst="rect">
            <a:avLst/>
          </a:prstGeom>
          <a:noFill/>
        </p:spPr>
      </p:pic>
      <p:pic>
        <p:nvPicPr>
          <p:cNvPr id="5123" name="Picture 3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492869">
            <a:off x="6992286" y="4267219"/>
            <a:ext cx="1520916" cy="1135012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 (3)\tumblr_e014dc2e785390f31fe665040b3d6ece_a3001733_204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712640" y="188640"/>
            <a:ext cx="11856640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Новая папка (3)\94OaSfVd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1029" name="Picture 5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7279" flipH="1">
            <a:off x="5104270" y="809227"/>
            <a:ext cx="1417486" cy="1249941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 (3)\a9aaad_9ae2013ee2334fe29925d097560e6d81~mv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0"/>
            <a:ext cx="9396536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Новая папка (3)\national-gardening-exercise-da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4985" cy="6858000"/>
          </a:xfrm>
          <a:prstGeom prst="rect">
            <a:avLst/>
          </a:prstGeom>
          <a:noFill/>
        </p:spPr>
      </p:pic>
      <p:pic>
        <p:nvPicPr>
          <p:cNvPr id="5" name="Picture 3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492869">
            <a:off x="7712366" y="5131316"/>
            <a:ext cx="1520916" cy="1135012"/>
          </a:xfrm>
          <a:prstGeom prst="rect">
            <a:avLst/>
          </a:prstGeom>
          <a:noFill/>
        </p:spPr>
      </p:pic>
      <p:pic>
        <p:nvPicPr>
          <p:cNvPr id="1026" name="Picture 2" descr="C:\Users\User\Desktop\Новая папка (3)\tumblr_e014dc2e785390f31fe665040b3d6ece_a3001733_204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60627" y="0"/>
            <a:ext cx="11393266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C:\Users\User\Desktop\Новая папка (3)\orig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04037">
            <a:off x="60182" y="200270"/>
            <a:ext cx="1520916" cy="1135012"/>
          </a:xfrm>
          <a:prstGeom prst="rect">
            <a:avLst/>
          </a:prstGeom>
          <a:noFill/>
        </p:spPr>
      </p:pic>
      <p:pic>
        <p:nvPicPr>
          <p:cNvPr id="9" name="000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0</Words>
  <Application>Microsoft Office PowerPoint</Application>
  <PresentationFormat>Экран (4:3)</PresentationFormat>
  <Paragraphs>0</Paragraphs>
  <Slides>29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25</cp:revision>
  <dcterms:created xsi:type="dcterms:W3CDTF">2024-10-03T12:25:44Z</dcterms:created>
  <dcterms:modified xsi:type="dcterms:W3CDTF">2024-10-05T08:57:38Z</dcterms:modified>
</cp:coreProperties>
</file>