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-466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1A936-97F0-4D1C-9C37-32CE840B60CA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3E18-5C75-4B1C-BD8D-60077BA633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1137495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1A936-97F0-4D1C-9C37-32CE840B60CA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3E18-5C75-4B1C-BD8D-60077BA633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816262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1A936-97F0-4D1C-9C37-32CE840B60CA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3E18-5C75-4B1C-BD8D-60077BA633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68889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1A936-97F0-4D1C-9C37-32CE840B60CA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3E18-5C75-4B1C-BD8D-60077BA633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455602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1A936-97F0-4D1C-9C37-32CE840B60CA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3E18-5C75-4B1C-BD8D-60077BA633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259804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1A936-97F0-4D1C-9C37-32CE840B60CA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3E18-5C75-4B1C-BD8D-60077BA633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3173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1A936-97F0-4D1C-9C37-32CE840B60CA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3E18-5C75-4B1C-BD8D-60077BA6336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7024875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1A936-97F0-4D1C-9C37-32CE840B60CA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3E18-5C75-4B1C-BD8D-60077BA633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28962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1A936-97F0-4D1C-9C37-32CE840B60CA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3E18-5C75-4B1C-BD8D-60077BA633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210834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21A936-97F0-4D1C-9C37-32CE840B60CA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3E18-5C75-4B1C-BD8D-60077BA633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85233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4621A936-97F0-4D1C-9C37-32CE840B60CA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3C3E18-5C75-4B1C-BD8D-60077BA633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488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4621A936-97F0-4D1C-9C37-32CE840B60CA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5F3C3E18-5C75-4B1C-BD8D-60077BA6336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4530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38654" y="839298"/>
            <a:ext cx="8991600" cy="1645920"/>
          </a:xfrm>
        </p:spPr>
        <p:txBody>
          <a:bodyPr/>
          <a:lstStyle/>
          <a:p>
            <a:r>
              <a:rPr lang="en-US" dirty="0" smtClean="0"/>
              <a:t>Past Perfect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9531" y="2760296"/>
            <a:ext cx="5473944" cy="364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0045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381921"/>
            <a:ext cx="10515600" cy="4351338"/>
          </a:xfrm>
        </p:spPr>
        <p:txBody>
          <a:bodyPr>
            <a:normAutofit/>
          </a:bodyPr>
          <a:lstStyle/>
          <a:p>
            <a:r>
              <a:rPr lang="ru-RU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Past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4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Perfect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ru-RU" sz="2400" dirty="0" smtClean="0"/>
              <a:t>— это прошедшее совершенное время в английском языке. Оно употребляется в случаях, </a:t>
            </a:r>
            <a:r>
              <a:rPr lang="ru-RU" sz="24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когда мы рассказываем о каком-то действии, которое уже закончилось к определенному моменту времени в прошлом </a:t>
            </a:r>
            <a:r>
              <a:rPr lang="ru-RU" sz="2400" dirty="0" smtClean="0"/>
              <a:t>(или перед началом другого действия в прошлом).</a:t>
            </a:r>
          </a:p>
          <a:p>
            <a:endParaRPr lang="ru-RU" sz="2400" dirty="0" smtClean="0"/>
          </a:p>
          <a:p>
            <a:r>
              <a:rPr lang="ru-RU" sz="2400" dirty="0" smtClean="0"/>
              <a:t>При этом, точный момент окончания действия в прошлом может указываться, а может быть и опущен (но обязательно подразумевается из контекста).</a:t>
            </a:r>
            <a:endParaRPr lang="ru-RU" sz="24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Past perfect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3132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2915" y="562707"/>
            <a:ext cx="12107008" cy="5416062"/>
          </a:xfrm>
        </p:spPr>
        <p:txBody>
          <a:bodyPr>
            <a:noAutofit/>
          </a:bodyPr>
          <a:lstStyle/>
          <a:p>
            <a:r>
              <a:rPr lang="en-US" sz="2400" i="1" dirty="0"/>
              <a:t>He had washed the dirty plates </a:t>
            </a:r>
            <a:r>
              <a:rPr lang="en-US" sz="2400" dirty="0"/>
              <a:t>— </a:t>
            </a:r>
            <a:r>
              <a:rPr lang="ru-RU" sz="2400" dirty="0"/>
              <a:t>Он вымыл грязные тарелки (точное время не указано)</a:t>
            </a:r>
          </a:p>
          <a:p>
            <a:endParaRPr lang="ru-RU" sz="2400" dirty="0"/>
          </a:p>
          <a:p>
            <a:r>
              <a:rPr lang="en-US" sz="2400" i="1" dirty="0"/>
              <a:t>I had cooked dinner by 6 o’clock </a:t>
            </a:r>
            <a:r>
              <a:rPr lang="en-US" sz="2400" dirty="0"/>
              <a:t>— </a:t>
            </a:r>
            <a:r>
              <a:rPr lang="ru-RU" sz="2400" dirty="0"/>
              <a:t>Я приготовил ужин к 6 часам (точное время указано</a:t>
            </a:r>
            <a:r>
              <a:rPr lang="ru-RU" sz="2400" dirty="0" smtClean="0"/>
              <a:t>)</a:t>
            </a:r>
            <a:endParaRPr lang="en-US" sz="2400" dirty="0" smtClean="0"/>
          </a:p>
          <a:p>
            <a:endParaRPr lang="en-US" sz="2400" dirty="0" smtClean="0"/>
          </a:p>
          <a:p>
            <a:r>
              <a:rPr lang="ru-RU" sz="2400" i="1" dirty="0" err="1"/>
              <a:t>They</a:t>
            </a:r>
            <a:r>
              <a:rPr lang="ru-RU" sz="2400" i="1" dirty="0"/>
              <a:t> </a:t>
            </a:r>
            <a:r>
              <a:rPr lang="ru-RU" sz="2400" i="1" dirty="0" err="1"/>
              <a:t>had</a:t>
            </a:r>
            <a:r>
              <a:rPr lang="ru-RU" sz="2400" i="1" dirty="0"/>
              <a:t> </a:t>
            </a:r>
            <a:r>
              <a:rPr lang="ru-RU" sz="2400" i="1" dirty="0" err="1"/>
              <a:t>eaten</a:t>
            </a:r>
            <a:r>
              <a:rPr lang="ru-RU" sz="2400" i="1" dirty="0"/>
              <a:t> </a:t>
            </a:r>
            <a:r>
              <a:rPr lang="ru-RU" sz="2400" i="1" dirty="0" err="1"/>
              <a:t>pizza</a:t>
            </a:r>
            <a:r>
              <a:rPr lang="ru-RU" sz="2400" i="1" dirty="0"/>
              <a:t> </a:t>
            </a:r>
            <a:r>
              <a:rPr lang="ru-RU" sz="2400" i="1" dirty="0" err="1"/>
              <a:t>when</a:t>
            </a:r>
            <a:r>
              <a:rPr lang="ru-RU" sz="2400" i="1" dirty="0"/>
              <a:t> I </a:t>
            </a:r>
            <a:r>
              <a:rPr lang="ru-RU" sz="2400" i="1" dirty="0" err="1"/>
              <a:t>came</a:t>
            </a:r>
            <a:r>
              <a:rPr lang="ru-RU" sz="2400" i="1" dirty="0"/>
              <a:t> </a:t>
            </a:r>
            <a:r>
              <a:rPr lang="ru-RU" sz="2400" i="1" dirty="0" err="1"/>
              <a:t>to</a:t>
            </a:r>
            <a:r>
              <a:rPr lang="ru-RU" sz="2400" i="1" dirty="0"/>
              <a:t> </a:t>
            </a:r>
            <a:r>
              <a:rPr lang="ru-RU" sz="2400" i="1" dirty="0" err="1"/>
              <a:t>their</a:t>
            </a:r>
            <a:r>
              <a:rPr lang="ru-RU" sz="2400" i="1" dirty="0"/>
              <a:t> </a:t>
            </a:r>
            <a:r>
              <a:rPr lang="ru-RU" sz="2400" i="1" dirty="0" err="1"/>
              <a:t>place</a:t>
            </a:r>
            <a:r>
              <a:rPr lang="ru-RU" sz="2400" i="1" dirty="0"/>
              <a:t> </a:t>
            </a:r>
            <a:r>
              <a:rPr lang="ru-RU" sz="2400" dirty="0"/>
              <a:t>— Они съели пиццу, когда я пришел к ним</a:t>
            </a:r>
          </a:p>
          <a:p>
            <a:endParaRPr lang="ru-RU" sz="2000" dirty="0"/>
          </a:p>
          <a:p>
            <a:pPr marL="0" indent="0">
              <a:buNone/>
            </a:pPr>
            <a:r>
              <a:rPr lang="ru-RU" sz="2000" dirty="0"/>
              <a:t>Действие (прием пищи) закончилось к определенному моменту времени в прошлом (когда я пришел).</a:t>
            </a:r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r>
              <a:rPr lang="ru-RU" sz="2000" dirty="0"/>
              <a:t>ВАЖНО: не путайте </a:t>
            </a:r>
            <a:r>
              <a:rPr lang="ru-RU" sz="2000" dirty="0" err="1"/>
              <a:t>Past</a:t>
            </a:r>
            <a:r>
              <a:rPr lang="ru-RU" sz="2000" dirty="0"/>
              <a:t> </a:t>
            </a:r>
            <a:r>
              <a:rPr lang="ru-RU" sz="2000" dirty="0" err="1"/>
              <a:t>Perfect</a:t>
            </a:r>
            <a:r>
              <a:rPr lang="ru-RU" sz="2000" dirty="0"/>
              <a:t> (прошедшее совершенное) и </a:t>
            </a:r>
            <a:r>
              <a:rPr lang="ru-RU" sz="2000" dirty="0" err="1"/>
              <a:t>Past</a:t>
            </a:r>
            <a:r>
              <a:rPr lang="ru-RU" sz="2000" dirty="0"/>
              <a:t> </a:t>
            </a:r>
            <a:r>
              <a:rPr lang="ru-RU" sz="2000" dirty="0" err="1"/>
              <a:t>Simple</a:t>
            </a:r>
            <a:r>
              <a:rPr lang="ru-RU" sz="2000" dirty="0"/>
              <a:t> (простое прошедшее).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25253" y="4791806"/>
            <a:ext cx="3282462" cy="1969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9521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5402" y="0"/>
            <a:ext cx="761519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xmlns="" val="534444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Случаи употребления </a:t>
            </a:r>
            <a:r>
              <a:rPr lang="en-US" dirty="0"/>
              <a:t>Past Perfect: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6669" y="2549770"/>
            <a:ext cx="11131062" cy="4070838"/>
          </a:xfrm>
        </p:spPr>
        <p:txBody>
          <a:bodyPr>
            <a:normAutofit/>
          </a:bodyPr>
          <a:lstStyle/>
          <a:p>
            <a:r>
              <a:rPr lang="ru-RU" sz="2400" dirty="0"/>
              <a:t>Действие, закончившееся до определенного момента в прошлом, на которое может указывать точная дата или час, начало другого действия или контекст</a:t>
            </a:r>
            <a:r>
              <a:rPr lang="ru-RU" sz="2400" dirty="0" smtClean="0"/>
              <a:t>:</a:t>
            </a:r>
            <a:endParaRPr lang="en-US" sz="2400" dirty="0" smtClean="0"/>
          </a:p>
          <a:p>
            <a:endParaRPr lang="ru-RU" sz="2400" dirty="0"/>
          </a:p>
          <a:p>
            <a:r>
              <a:rPr lang="ru-RU" sz="2400" b="1" i="1" dirty="0" err="1"/>
              <a:t>After</a:t>
            </a:r>
            <a:r>
              <a:rPr lang="ru-RU" sz="2400" b="1" i="1" dirty="0"/>
              <a:t> </a:t>
            </a:r>
            <a:r>
              <a:rPr lang="ru-RU" sz="2400" b="1" i="1" dirty="0" err="1"/>
              <a:t>the</a:t>
            </a:r>
            <a:r>
              <a:rPr lang="ru-RU" sz="2400" b="1" i="1" dirty="0"/>
              <a:t> </a:t>
            </a:r>
            <a:r>
              <a:rPr lang="ru-RU" sz="2400" b="1" i="1" dirty="0" err="1"/>
              <a:t>Sun</a:t>
            </a:r>
            <a:r>
              <a:rPr lang="ru-RU" sz="2400" b="1" i="1" dirty="0"/>
              <a:t> </a:t>
            </a:r>
            <a:r>
              <a:rPr lang="ru-RU" sz="2400" b="1" i="1" dirty="0" err="1"/>
              <a:t>had</a:t>
            </a:r>
            <a:r>
              <a:rPr lang="ru-RU" sz="2400" b="1" i="1" dirty="0"/>
              <a:t> </a:t>
            </a:r>
            <a:r>
              <a:rPr lang="ru-RU" sz="2400" b="1" i="1" dirty="0" err="1"/>
              <a:t>set</a:t>
            </a:r>
            <a:r>
              <a:rPr lang="ru-RU" sz="2400" b="1" i="1" dirty="0"/>
              <a:t>, </a:t>
            </a:r>
            <a:r>
              <a:rPr lang="ru-RU" sz="2400" b="1" i="1" dirty="0" err="1"/>
              <a:t>we</a:t>
            </a:r>
            <a:r>
              <a:rPr lang="ru-RU" sz="2400" b="1" i="1" dirty="0"/>
              <a:t> </a:t>
            </a:r>
            <a:r>
              <a:rPr lang="ru-RU" sz="2400" b="1" i="1" dirty="0" err="1"/>
              <a:t>saw</a:t>
            </a:r>
            <a:r>
              <a:rPr lang="ru-RU" sz="2400" b="1" i="1" dirty="0"/>
              <a:t> </a:t>
            </a:r>
            <a:r>
              <a:rPr lang="ru-RU" sz="2400" b="1" i="1" dirty="0" err="1"/>
              <a:t>thousands</a:t>
            </a:r>
            <a:r>
              <a:rPr lang="ru-RU" sz="2400" b="1" i="1" dirty="0"/>
              <a:t> </a:t>
            </a:r>
            <a:r>
              <a:rPr lang="ru-RU" sz="2400" b="1" i="1" dirty="0" err="1"/>
              <a:t>of</a:t>
            </a:r>
            <a:r>
              <a:rPr lang="ru-RU" sz="2400" b="1" i="1" dirty="0"/>
              <a:t> </a:t>
            </a:r>
            <a:r>
              <a:rPr lang="ru-RU" sz="2400" b="1" i="1" dirty="0" err="1"/>
              <a:t>fireflies</a:t>
            </a:r>
            <a:r>
              <a:rPr lang="ru-RU" sz="2400" b="1" i="1" dirty="0"/>
              <a:t>.</a:t>
            </a:r>
          </a:p>
          <a:p>
            <a:pPr marL="0" indent="0">
              <a:buNone/>
            </a:pPr>
            <a:r>
              <a:rPr lang="ru-RU" sz="2400" dirty="0"/>
              <a:t>После того, как зашло солнце, мы увидели тысячи светлячков.</a:t>
            </a:r>
          </a:p>
        </p:txBody>
      </p:sp>
    </p:spTree>
    <p:extLst>
      <p:ext uri="{BB962C8B-B14F-4D97-AF65-F5344CB8AC3E}">
        <p14:creationId xmlns:p14="http://schemas.microsoft.com/office/powerpoint/2010/main" xmlns="" val="4237504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Случаи употребления </a:t>
            </a:r>
            <a:r>
              <a:rPr lang="en-US" dirty="0"/>
              <a:t>Past Perfect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12177" y="2365130"/>
            <a:ext cx="10964008" cy="4273062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Перечисление действий в прошлом, произошедших до времени повествования в целом:</a:t>
            </a:r>
          </a:p>
          <a:p>
            <a:r>
              <a:rPr lang="en-US" sz="2400" i="1" dirty="0"/>
              <a:t>I finally caught Lucky and looked around. The nasty dog had scratched the furniture, had torn the wallpapers and had eaten my lunch on the table.</a:t>
            </a:r>
          </a:p>
          <a:p>
            <a:pPr marL="0" indent="0">
              <a:buNone/>
            </a:pPr>
            <a:r>
              <a:rPr lang="ru-RU" sz="2400" dirty="0"/>
              <a:t>Я наконец поймал Лаки и осмотрелся вокруг. Мерзкая собака исцарапала мебель, порвала обои и съела мой обед на столе.</a:t>
            </a:r>
          </a:p>
        </p:txBody>
      </p:sp>
    </p:spTree>
    <p:extLst>
      <p:ext uri="{BB962C8B-B14F-4D97-AF65-F5344CB8AC3E}">
        <p14:creationId xmlns:p14="http://schemas.microsoft.com/office/powerpoint/2010/main" xmlns="" val="1057730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rcel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Посылка</Template>
  <TotalTime>26</TotalTime>
  <Words>279</Words>
  <Application>Microsoft Office PowerPoint</Application>
  <PresentationFormat>Произвольный</PresentationFormat>
  <Paragraphs>23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Parcel</vt:lpstr>
      <vt:lpstr>Past Perfect</vt:lpstr>
      <vt:lpstr>Past perfect</vt:lpstr>
      <vt:lpstr>Слайд 3</vt:lpstr>
      <vt:lpstr>Слайд 4</vt:lpstr>
      <vt:lpstr>Случаи употребления Past Perfect:</vt:lpstr>
      <vt:lpstr>Случаи употребления Past Perfect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Past Perfect</dc:title>
  <dc:creator>Pavlova Elizaveta</dc:creator>
  <cp:lastModifiedBy>КАБИНЕТ 36</cp:lastModifiedBy>
  <cp:revision>4</cp:revision>
  <dcterms:created xsi:type="dcterms:W3CDTF">2022-12-01T13:19:12Z</dcterms:created>
  <dcterms:modified xsi:type="dcterms:W3CDTF">2024-10-11T08:45:19Z</dcterms:modified>
</cp:coreProperties>
</file>