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1" r:id="rId3"/>
    <p:sldId id="270" r:id="rId4"/>
    <p:sldId id="258" r:id="rId5"/>
    <p:sldId id="259" r:id="rId6"/>
    <p:sldId id="257" r:id="rId7"/>
    <p:sldId id="267" r:id="rId8"/>
    <p:sldId id="260" r:id="rId9"/>
    <p:sldId id="261" r:id="rId10"/>
    <p:sldId id="262" r:id="rId11"/>
    <p:sldId id="263" r:id="rId12"/>
    <p:sldId id="264" r:id="rId13"/>
    <p:sldId id="265" r:id="rId14"/>
    <p:sldId id="268" r:id="rId15"/>
    <p:sldId id="266" r:id="rId16"/>
    <p:sldId id="269" r:id="rId1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8" d="100"/>
          <a:sy n="78" d="100"/>
        </p:scale>
        <p:origin x="850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059EAD4-1C9F-725C-3C94-5F941D74DE6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2813B559-797D-7A5F-F344-E93014F18BD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640A997-E5FD-CCE2-2618-2EB3C1A97E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00F9A6-709C-45C4-A560-69B2B55BDD03}" type="datetimeFigureOut">
              <a:rPr lang="ru-RU" smtClean="0"/>
              <a:t>21.12.2023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0005A48-C369-46A9-4529-020D8C15A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CFAE2A6-4EF9-EFB3-3EEB-AD63558BE8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22DC7B-52F9-4BDC-A21D-E2138A178B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42634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9883712-4F35-1D3E-395F-414326C1B3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CDBBE375-CD91-14A7-D336-3B302D3D397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5C83B6F-C314-06AE-7354-1B37A79BD1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00F9A6-709C-45C4-A560-69B2B55BDD03}" type="datetimeFigureOut">
              <a:rPr lang="ru-RU" smtClean="0"/>
              <a:t>21.12.2023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CA83293-3AB9-C7F5-810B-643EADE05C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801CEC8-97C2-157C-CC82-DF5C832FFC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22DC7B-52F9-4BDC-A21D-E2138A178B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01976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0C142B56-A4BE-5182-6C3D-F902790C68C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7AB0AF9B-C833-16D4-6EED-34AC639C4BD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D94F276-73D5-7261-C95D-AAFD9E15A1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00F9A6-709C-45C4-A560-69B2B55BDD03}" type="datetimeFigureOut">
              <a:rPr lang="ru-RU" smtClean="0"/>
              <a:t>21.12.2023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3BC837F-C776-3144-0B59-BE6E48F7AA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BDCF787-8133-EAF7-BC99-3435CC8A5E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22DC7B-52F9-4BDC-A21D-E2138A178B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89016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546B5A9-BB81-EFF8-BA6C-9ED28E1A25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3A7DB90-4E21-D961-DB43-0F840B444D5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6C336DB-F410-6A00-9942-652B5D0337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00F9A6-709C-45C4-A560-69B2B55BDD03}" type="datetimeFigureOut">
              <a:rPr lang="ru-RU" smtClean="0"/>
              <a:t>21.12.2023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A476122-4C87-A5FE-868F-91A797ADEE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70F2C96-3F4E-B096-3687-7DC05A696F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22DC7B-52F9-4BDC-A21D-E2138A178B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13248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736A27A-636A-5A1F-E58B-005DD5583E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CB0A01FF-0E4F-08AA-F481-2702E5CA96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3AA7784-6DA1-7AEF-D7D0-C95CF07CA2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00F9A6-709C-45C4-A560-69B2B55BDD03}" type="datetimeFigureOut">
              <a:rPr lang="ru-RU" smtClean="0"/>
              <a:t>21.12.2023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DB343FB-5276-4EB3-8A0B-F7E9941891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6DEEC6D-1473-980A-6793-AD0B1F263B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22DC7B-52F9-4BDC-A21D-E2138A178B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78879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3E5652A-9E94-32E0-CB72-05D236E095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1FCE31A-420A-65BD-E4F3-DCE13D98633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EED0AF3A-E3A5-2211-DF1F-1E333071887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B9742C92-CE6F-16E1-8EDC-39643FB0C3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00F9A6-709C-45C4-A560-69B2B55BDD03}" type="datetimeFigureOut">
              <a:rPr lang="ru-RU" smtClean="0"/>
              <a:t>21.12.2023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02172C8A-092A-E0B8-EA81-968AAC986C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DCADAF9F-2FB5-79F5-D7CF-B7176C0159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22DC7B-52F9-4BDC-A21D-E2138A178B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99982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98E58F2-1F8C-DCFA-67E6-F82708E951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DF0F965A-EB5D-D5DE-1752-623CDFB3838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79B39D6E-1F1E-A829-6C36-8B73302A2BA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268BD13F-AFE1-ECC3-5486-E673594EDDB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45086E9E-3540-9A5E-908A-27AB035A444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FA515BD1-8290-0E1E-467F-378DBBFE8D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00F9A6-709C-45C4-A560-69B2B55BDD03}" type="datetimeFigureOut">
              <a:rPr lang="ru-RU" smtClean="0"/>
              <a:t>21.12.2023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319E3F16-11C4-6112-557E-3478EC31B5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83A38F40-745E-BC18-E5F0-64F494B8CC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22DC7B-52F9-4BDC-A21D-E2138A178B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35057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89B1A13-939E-20C8-71A1-4DE0AF5A84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1AD2A57D-5428-D305-BF87-B02834E051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00F9A6-709C-45C4-A560-69B2B55BDD03}" type="datetimeFigureOut">
              <a:rPr lang="ru-RU" smtClean="0"/>
              <a:t>21.12.2023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1797F002-3CA7-B795-04A7-86DFFAE14E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AA3D0507-8580-9EED-C04E-9D559E5DCC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22DC7B-52F9-4BDC-A21D-E2138A178B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93220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07C3D35B-483B-E277-EEBA-0A117C551F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00F9A6-709C-45C4-A560-69B2B55BDD03}" type="datetimeFigureOut">
              <a:rPr lang="ru-RU" smtClean="0"/>
              <a:t>21.12.2023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C325C03B-1EFA-84A1-6F95-61FBC2F1D7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5D6B325D-E745-3A4A-6D48-8C722963BA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22DC7B-52F9-4BDC-A21D-E2138A178B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33270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BBDC2CC-7DD1-00C0-4B64-9A92D68AEA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12AE548-04DA-E903-0105-4F93B77350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C95B76B4-7965-A692-45E0-7609F72B26F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C4AB0EC1-6D48-A0B2-92B8-8DC2E2108C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00F9A6-709C-45C4-A560-69B2B55BDD03}" type="datetimeFigureOut">
              <a:rPr lang="ru-RU" smtClean="0"/>
              <a:t>21.12.2023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90D34214-A380-ED1B-F7AE-A0D4953A7E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3CBAEA61-540D-27DD-B752-A226EB8C33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22DC7B-52F9-4BDC-A21D-E2138A178B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51026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6DEE751-0A20-F453-BA41-0E79AB44CD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95E5304E-3F77-1CB3-0938-F07EB680E69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976F2C30-CA64-56D7-A5FE-9C36C008BD6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2DDC5943-F249-0215-9B62-037965D9AB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00F9A6-709C-45C4-A560-69B2B55BDD03}" type="datetimeFigureOut">
              <a:rPr lang="ru-RU" smtClean="0"/>
              <a:t>21.12.2023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5EEFFBD1-EFDE-A160-CFD1-7276453F61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2E597314-D65C-2E62-C0E4-0D084A3DEB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22DC7B-52F9-4BDC-A21D-E2138A178B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5671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9925F35-CCA0-E008-214E-D09051F244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E7F1BF24-B7C3-1F10-8D5A-8073286C3B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EF2E4C8-8CC6-30FD-03F0-7B1C527BC51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00F9A6-709C-45C4-A560-69B2B55BDD03}" type="datetimeFigureOut">
              <a:rPr lang="ru-RU" smtClean="0"/>
              <a:t>21.12.2023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DA52F85-9C03-7203-5732-6CFB2AAF21B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B81CBEA-1AC6-FD4A-5B3F-20497028164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22DC7B-52F9-4BDC-A21D-E2138A178B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05874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8">
            <a:extLst>
              <a:ext uri="{FF2B5EF4-FFF2-40B4-BE49-F238E27FC236}">
                <a16:creationId xmlns:a16="http://schemas.microsoft.com/office/drawing/2014/main" id="{71B2258F-86CA-4D4D-8270-BC05FCDEBFB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853DF5F-3805-BFF4-95C4-AFCA24C7234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50000"/>
          </a:blip>
          <a:srcRect t="876" b="15169"/>
          <a:stretch/>
        </p:blipFill>
        <p:spPr>
          <a:xfrm>
            <a:off x="20" y="1"/>
            <a:ext cx="12191980" cy="6857999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7FFABAA-54B9-A127-BFF3-8CCFDEE511F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8200" y="1397666"/>
            <a:ext cx="10515600" cy="2900518"/>
          </a:xfrm>
        </p:spPr>
        <p:txBody>
          <a:bodyPr>
            <a:normAutofit/>
          </a:bodyPr>
          <a:lstStyle/>
          <a:p>
            <a:r>
              <a:rPr lang="ru-RU" sz="4400" b="1" i="0" dirty="0">
                <a:solidFill>
                  <a:srgbClr val="FFFFFF"/>
                </a:solidFill>
                <a:effectLst/>
                <a:latin typeface="var(--article-header-font-family,'Museo',&quot;Noto Sans Armenian&quot;,&quot;Noto Sans Bengali&quot;,&quot;Noto Sans Cherokee&quot;,&quot;Noto Sans Devanagari&quot;,&quot;Noto Sans Ethiopic&quot;,&quot;Noto Sans Georgian&quot;,&quot;Noto Sans Hebrew&quot;,&quot;Noto Sans Kannada&quot;,&quot;Noto Sans Khmer&quot;,&quot;Noto Sans Lao&quot;,&quot;Noto Sans Osm"/>
              </a:rPr>
              <a:t>Викторина по сказке Эдуарда Успенского «Зима в Простоквашино»</a:t>
            </a:r>
            <a:br>
              <a:rPr lang="ru-RU" sz="4400" b="1" i="0" dirty="0">
                <a:solidFill>
                  <a:srgbClr val="FFFFFF"/>
                </a:solidFill>
                <a:effectLst/>
                <a:latin typeface="var(--article-header-font-family,'Museo',&quot;Noto Sans Armenian&quot;,&quot;Noto Sans Bengali&quot;,&quot;Noto Sans Cherokee&quot;,&quot;Noto Sans Devanagari&quot;,&quot;Noto Sans Ethiopic&quot;,&quot;Noto Sans Georgian&quot;,&quot;Noto Sans Hebrew&quot;,&quot;Noto Sans Kannada&quot;,&quot;Noto Sans Khmer&quot;,&quot;Noto Sans Lao&quot;,&quot;Noto Sans Osm"/>
              </a:rPr>
            </a:br>
            <a:endParaRPr lang="ru-RU" sz="4400" dirty="0">
              <a:solidFill>
                <a:srgbClr val="FFFFFF"/>
              </a:solidFill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C58746B3-859A-3EF6-7B8A-414013A30A6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8200" y="4159404"/>
            <a:ext cx="10515600" cy="1098395"/>
          </a:xfrm>
        </p:spPr>
        <p:txBody>
          <a:bodyPr>
            <a:normAutofit/>
          </a:bodyPr>
          <a:lstStyle/>
          <a:p>
            <a:endParaRPr lang="ru-RU" sz="20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893854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3756B343-807D-456E-AA26-80E96B75D1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2A09769-6EEF-44B9-9CE1-D19AA687FD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39014" y="525982"/>
            <a:ext cx="4282983" cy="1200361"/>
          </a:xfrm>
        </p:spPr>
        <p:txBody>
          <a:bodyPr anchor="b">
            <a:noAutofit/>
          </a:bodyPr>
          <a:lstStyle/>
          <a:p>
            <a:r>
              <a:rPr lang="ru-RU" sz="3200" b="1" i="0" dirty="0">
                <a:effectLst/>
                <a:latin typeface="var(--article-header-font-family,'Museo',&quot;Noto Sans Armenian&quot;,&quot;Noto Sans Bengali&quot;,&quot;Noto Sans Cherokee&quot;,&quot;Noto Sans Devanagari&quot;,&quot;Noto Sans Ethiopic&quot;,&quot;Noto Sans Georgian&quot;,&quot;Noto Sans Hebrew&quot;,&quot;Noto Sans Kannada&quot;,&quot;Noto Sans Khmer&quot;,&quot;Noto Sans Lao&quot;,&quot;Noto Sans Osm"/>
              </a:rPr>
              <a:t>Где будет выступление у мамы Риммы?</a:t>
            </a:r>
            <a:br>
              <a:rPr lang="ru-RU" sz="3200" b="1" i="0" dirty="0">
                <a:effectLst/>
                <a:latin typeface="var(--article-header-font-family,'Museo',&quot;Noto Sans Armenian&quot;,&quot;Noto Sans Bengali&quot;,&quot;Noto Sans Cherokee&quot;,&quot;Noto Sans Devanagari&quot;,&quot;Noto Sans Ethiopic&quot;,&quot;Noto Sans Georgian&quot;,&quot;Noto Sans Hebrew&quot;,&quot;Noto Sans Kannada&quot;,&quot;Noto Sans Khmer&quot;,&quot;Noto Sans Lao&quot;,&quot;Noto Sans Osm"/>
              </a:rPr>
            </a:br>
            <a:endParaRPr lang="ru-RU" sz="3200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8980754-6F4B-43C9-B9BE-127B6BED658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5546413" y="215201"/>
            <a:ext cx="740664" cy="1183349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C1BBA94-3F40-40AA-8BB9-E69E25E537C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10234" y="354959"/>
            <a:ext cx="6184973" cy="591521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AB41D79-1B04-52E2-B890-2EF47FF1F6B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3530" r="17010" b="1"/>
          <a:stretch/>
        </p:blipFill>
        <p:spPr>
          <a:xfrm>
            <a:off x="576244" y="650494"/>
            <a:ext cx="5628018" cy="5324142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169CC832-2974-4E8D-90ED-3E2941BA733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277786" y="1944913"/>
            <a:ext cx="4023360" cy="2743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3D3EEAE-1051-E8D5-A42C-259AFEBCF87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39012" y="2031101"/>
            <a:ext cx="4282984" cy="3511943"/>
          </a:xfrm>
        </p:spPr>
        <p:txBody>
          <a:bodyPr anchor="ctr">
            <a:normAutofit/>
          </a:bodyPr>
          <a:lstStyle/>
          <a:p>
            <a:r>
              <a:rPr lang="ru-RU" b="1" i="0" dirty="0">
                <a:effectLst/>
                <a:latin typeface="var(--article-header-font-family,'Museo',&quot;Noto Sans Armenian&quot;,&quot;Noto Sans Bengali&quot;,&quot;Noto Sans Cherokee&quot;,&quot;Noto Sans Devanagari&quot;,&quot;Noto Sans Ethiopic&quot;,&quot;Noto Sans Georgian&quot;,&quot;Noto Sans Hebrew&quot;,&quot;Noto Sans Kannada&quot;,&quot;Noto Sans Khmer&quot;,&quot;Noto Sans Lao&quot;,&quot;Noto Sans Osm"/>
              </a:rPr>
              <a:t>на всероссийском радио</a:t>
            </a:r>
          </a:p>
          <a:p>
            <a:r>
              <a:rPr lang="ru-RU" b="1" i="0" dirty="0">
                <a:effectLst/>
                <a:latin typeface="var(--article-header-font-family,'Museo',&quot;Noto Sans Armenian&quot;,&quot;Noto Sans Bengali&quot;,&quot;Noto Sans Cherokee&quot;,&quot;Noto Sans Devanagari&quot;,&quot;Noto Sans Ethiopic&quot;,&quot;Noto Sans Georgian&quot;,&quot;Noto Sans Hebrew&quot;,&quot;Noto Sans Kannada&quot;,&quot;Noto Sans Khmer&quot;,&quot;Noto Sans Lao&quot;,&quot;Noto Sans Osm"/>
              </a:rPr>
              <a:t>на центральном телевидении</a:t>
            </a:r>
          </a:p>
          <a:p>
            <a:r>
              <a:rPr lang="ru-RU" b="1" i="0" dirty="0">
                <a:effectLst/>
                <a:latin typeface="var(--article-header-font-family,'Museo',&quot;Noto Sans Armenian&quot;,&quot;Noto Sans Bengali&quot;,&quot;Noto Sans Cherokee&quot;,&quot;Noto Sans Devanagari&quot;,&quot;Noto Sans Ethiopic&quot;,&quot;Noto Sans Georgian&quot;,&quot;Noto Sans Hebrew&quot;,&quot;Noto Sans Kannada&quot;,&quot;Noto Sans Khmer&quot;,&quot;Noto Sans Lao&quot;,&quot;Noto Sans Osm"/>
              </a:rPr>
              <a:t>на зарубежном концерте</a:t>
            </a:r>
          </a:p>
          <a:p>
            <a:r>
              <a:rPr lang="ru-RU" b="1" i="0" dirty="0">
                <a:effectLst/>
                <a:latin typeface="var(--article-header-font-family,'Museo',&quot;Noto Sans Armenian&quot;,&quot;Noto Sans Bengali&quot;,&quot;Noto Sans Cherokee&quot;,&quot;Noto Sans Devanagari&quot;,&quot;Noto Sans Ethiopic&quot;,&quot;Noto Sans Georgian&quot;,&quot;Noto Sans Hebrew&quot;,&quot;Noto Sans Kannada&quot;,&quot;Noto Sans Khmer&quot;,&quot;Noto Sans Lao&quot;,&quot;Noto Sans Osm"/>
              </a:rPr>
              <a:t>на деревенской сцене</a:t>
            </a:r>
          </a:p>
          <a:p>
            <a:endParaRPr lang="ru-RU" sz="1800" dirty="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55222F96-971A-4F90-B841-6BAB416C7AC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11677179" y="6053360"/>
            <a:ext cx="740664" cy="154124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192446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2F687420-BEB4-45CD-8226-339BE553B8E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011357A-357D-47DC-27C2-E572282DC6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6533" y="1075834"/>
            <a:ext cx="4282983" cy="1200361"/>
          </a:xfrm>
        </p:spPr>
        <p:txBody>
          <a:bodyPr anchor="b">
            <a:noAutofit/>
          </a:bodyPr>
          <a:lstStyle/>
          <a:p>
            <a:r>
              <a:rPr lang="ru-RU" sz="3600" b="1" i="0" dirty="0">
                <a:effectLst/>
                <a:latin typeface="var(--article-header-font-family,'Museo',&quot;Noto Sans Armenian&quot;,&quot;Noto Sans Bengali&quot;,&quot;Noto Sans Cherokee&quot;,&quot;Noto Sans Devanagari&quot;,&quot;Noto Sans Ethiopic&quot;,&quot;Noto Sans Georgian&quot;,&quot;Noto Sans Hebrew&quot;,&quot;Noto Sans Kannada&quot;,&quot;Noto Sans Khmer&quot;,&quot;Noto Sans Lao&quot;,&quot;Noto Sans Osm"/>
              </a:rPr>
              <a:t>Какую песню будет петь мама Римма?</a:t>
            </a:r>
            <a:br>
              <a:rPr lang="ru-RU" sz="3600" b="1" i="0" dirty="0">
                <a:effectLst/>
                <a:latin typeface="var(--article-header-font-family,'Museo',&quot;Noto Sans Armenian&quot;,&quot;Noto Sans Bengali&quot;,&quot;Noto Sans Cherokee&quot;,&quot;Noto Sans Devanagari&quot;,&quot;Noto Sans Ethiopic&quot;,&quot;Noto Sans Georgian&quot;,&quot;Noto Sans Hebrew&quot;,&quot;Noto Sans Kannada&quot;,&quot;Noto Sans Khmer&quot;,&quot;Noto Sans Lao&quot;,&quot;Noto Sans Osm"/>
              </a:rPr>
            </a:br>
            <a:endParaRPr lang="ru-RU" sz="3600" dirty="0"/>
          </a:p>
        </p:txBody>
      </p:sp>
      <p:sp>
        <p:nvSpPr>
          <p:cNvPr id="14" name="Rectangle 10">
            <a:extLst>
              <a:ext uri="{FF2B5EF4-FFF2-40B4-BE49-F238E27FC236}">
                <a16:creationId xmlns:a16="http://schemas.microsoft.com/office/drawing/2014/main" id="{169CC832-2974-4E8D-90ED-3E2941BA733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616533" y="1944913"/>
            <a:ext cx="4023360" cy="2743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DC8661E-064C-9F3B-85FE-72AA9973EC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5066" y="2031101"/>
            <a:ext cx="4282984" cy="3511943"/>
          </a:xfrm>
        </p:spPr>
        <p:txBody>
          <a:bodyPr anchor="ctr">
            <a:normAutofit/>
          </a:bodyPr>
          <a:lstStyle/>
          <a:p>
            <a:r>
              <a:rPr lang="ru-RU" sz="4000" b="1" i="0" dirty="0">
                <a:effectLst/>
                <a:latin typeface="var(--article-header-font-family,'Museo',&quot;Noto Sans Armenian&quot;,&quot;Noto Sans Bengali&quot;,&quot;Noto Sans Cherokee&quot;,&quot;Noto Sans Devanagari&quot;,&quot;Noto Sans Ethiopic&quot;,&quot;Noto Sans Georgian&quot;,&quot;Noto Sans Hebrew&quot;,&quot;Noto Sans Kannada&quot;,&quot;Noto Sans Khmer&quot;,&quot;Noto Sans Lao&quot;,&quot;Noto Sans Osm"/>
              </a:rPr>
              <a:t>русскую</a:t>
            </a:r>
          </a:p>
          <a:p>
            <a:r>
              <a:rPr lang="ru-RU" sz="4000" b="1" i="0" dirty="0">
                <a:effectLst/>
                <a:latin typeface="var(--article-header-font-family,'Museo',&quot;Noto Sans Armenian&quot;,&quot;Noto Sans Bengali&quot;,&quot;Noto Sans Cherokee&quot;,&quot;Noto Sans Devanagari&quot;,&quot;Noto Sans Ethiopic&quot;,&quot;Noto Sans Georgian&quot;,&quot;Noto Sans Hebrew&quot;,&quot;Noto Sans Kannada&quot;,&quot;Noto Sans Khmer&quot;,&quot;Noto Sans Lao&quot;,&quot;Noto Sans Osm"/>
              </a:rPr>
              <a:t>украинскую</a:t>
            </a:r>
          </a:p>
          <a:p>
            <a:r>
              <a:rPr lang="ru-RU" sz="4000" b="1" i="0" dirty="0">
                <a:effectLst/>
                <a:latin typeface="var(--article-header-font-family,'Museo',&quot;Noto Sans Armenian&quot;,&quot;Noto Sans Bengali&quot;,&quot;Noto Sans Cherokee&quot;,&quot;Noto Sans Devanagari&quot;,&quot;Noto Sans Ethiopic&quot;,&quot;Noto Sans Georgian&quot;,&quot;Noto Sans Hebrew&quot;,&quot;Noto Sans Kannada&quot;,&quot;Noto Sans Khmer&quot;,&quot;Noto Sans Lao&quot;,&quot;Noto Sans Osm"/>
              </a:rPr>
              <a:t>испанскую</a:t>
            </a:r>
          </a:p>
          <a:p>
            <a:r>
              <a:rPr lang="ru-RU" sz="4000" b="1" i="0" dirty="0">
                <a:effectLst/>
                <a:latin typeface="var(--article-header-font-family,'Museo',&quot;Noto Sans Armenian&quot;,&quot;Noto Sans Bengali&quot;,&quot;Noto Sans Cherokee&quot;,&quot;Noto Sans Devanagari&quot;,&quot;Noto Sans Ethiopic&quot;,&quot;Noto Sans Georgian&quot;,&quot;Noto Sans Hebrew&quot;,&quot;Noto Sans Kannada&quot;,&quot;Noto Sans Khmer&quot;,&quot;Noto Sans Lao&quot;,&quot;Noto Sans Osm"/>
              </a:rPr>
              <a:t>казачью</a:t>
            </a:r>
          </a:p>
          <a:p>
            <a:endParaRPr lang="ru-RU" sz="1800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55222F96-971A-4F90-B841-6BAB416C7AC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-225843" y="6053360"/>
            <a:ext cx="740664" cy="154124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8980754-6F4B-43C9-B9BE-127B6BED658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5904923" y="215201"/>
            <a:ext cx="740664" cy="1183349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2C1BBA94-3F40-40AA-8BB9-E69E25E537C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696793" y="354959"/>
            <a:ext cx="6184973" cy="591521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502F76EC-F7DA-566E-2562-FBC100DB8D4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794" r="16059" b="-2"/>
          <a:stretch/>
        </p:blipFill>
        <p:spPr>
          <a:xfrm>
            <a:off x="5987738" y="650494"/>
            <a:ext cx="5628018" cy="53241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33342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6" name="Rectangle 15">
            <a:extLst>
              <a:ext uri="{FF2B5EF4-FFF2-40B4-BE49-F238E27FC236}">
                <a16:creationId xmlns:a16="http://schemas.microsoft.com/office/drawing/2014/main" id="{327D73B4-9F5C-4A64-A179-51B9500CB8B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E9FD37B-8E3C-CF11-4309-AD51A101DF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64692" y="469148"/>
            <a:ext cx="4195674" cy="2052522"/>
          </a:xfrm>
        </p:spPr>
        <p:txBody>
          <a:bodyPr anchor="b">
            <a:normAutofit fontScale="90000"/>
          </a:bodyPr>
          <a:lstStyle/>
          <a:p>
            <a:r>
              <a:rPr lang="ru-RU" sz="3600" b="1" i="0" dirty="0">
                <a:effectLst/>
                <a:latin typeface="var(--article-header-font-family,'Museo',&quot;Noto Sans Armenian&quot;,&quot;Noto Sans Bengali&quot;,&quot;Noto Sans Cherokee&quot;,&quot;Noto Sans Devanagari&quot;,&quot;Noto Sans Ethiopic&quot;,&quot;Noto Sans Georgian&quot;,&quot;Noto Sans Hebrew&quot;,&quot;Noto Sans Kannada&quot;,&quot;Noto Sans Khmer&quot;,&quot;Noto Sans Lao&quot;,&quot;Noto Sans Osm"/>
              </a:rPr>
              <a:t>Какой породы собаку подарили почтальону Печкину?</a:t>
            </a:r>
            <a:br>
              <a:rPr lang="ru-RU" sz="3100" b="1" i="0" dirty="0">
                <a:effectLst/>
                <a:latin typeface="var(--article-header-font-family,'Museo',&quot;Noto Sans Armenian&quot;,&quot;Noto Sans Bengali&quot;,&quot;Noto Sans Cherokee&quot;,&quot;Noto Sans Devanagari&quot;,&quot;Noto Sans Ethiopic&quot;,&quot;Noto Sans Georgian&quot;,&quot;Noto Sans Hebrew&quot;,&quot;Noto Sans Kannada&quot;,&quot;Noto Sans Khmer&quot;,&quot;Noto Sans Lao&quot;,&quot;Noto Sans Osm"/>
              </a:rPr>
            </a:br>
            <a:endParaRPr lang="ru-RU" sz="3100" dirty="0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C1F06963-6374-4B48-844F-071A9BAAAE0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22965" y="554152"/>
            <a:ext cx="5742189" cy="5742189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CE53A43-B02B-8984-0AA0-CC8017F63E5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500" r="11498" b="-3"/>
          <a:stretch/>
        </p:blipFill>
        <p:spPr>
          <a:xfrm>
            <a:off x="505418" y="554151"/>
            <a:ext cx="5742189" cy="5742189"/>
          </a:xfrm>
          <a:custGeom>
            <a:avLst/>
            <a:gdLst/>
            <a:ahLst/>
            <a:cxnLst/>
            <a:rect l="l" t="t" r="r" b="b"/>
            <a:pathLst>
              <a:path w="1838528" h="1838528">
                <a:moveTo>
                  <a:pt x="919264" y="0"/>
                </a:moveTo>
                <a:cubicBezTo>
                  <a:pt x="1426959" y="0"/>
                  <a:pt x="1838528" y="411569"/>
                  <a:pt x="1838528" y="919264"/>
                </a:cubicBezTo>
                <a:cubicBezTo>
                  <a:pt x="1838528" y="1426959"/>
                  <a:pt x="1426959" y="1838528"/>
                  <a:pt x="919264" y="1838528"/>
                </a:cubicBezTo>
                <a:cubicBezTo>
                  <a:pt x="411569" y="1838528"/>
                  <a:pt x="0" y="1426959"/>
                  <a:pt x="0" y="919264"/>
                </a:cubicBezTo>
                <a:cubicBezTo>
                  <a:pt x="0" y="411569"/>
                  <a:pt x="411569" y="0"/>
                  <a:pt x="919264" y="0"/>
                </a:cubicBezTo>
                <a:close/>
              </a:path>
            </a:pathLst>
          </a:custGeom>
        </p:spPr>
      </p:pic>
      <p:sp>
        <p:nvSpPr>
          <p:cNvPr id="20" name="!!plus graphic">
            <a:extLst>
              <a:ext uri="{FF2B5EF4-FFF2-40B4-BE49-F238E27FC236}">
                <a16:creationId xmlns:a16="http://schemas.microsoft.com/office/drawing/2014/main" id="{6CB927A4-E432-4310-9CD5-E89FF50631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04956" y="703679"/>
            <a:ext cx="171515" cy="171515"/>
          </a:xfrm>
          <a:custGeom>
            <a:avLst/>
            <a:gdLst>
              <a:gd name="connsiteX0" fmla="*/ 159874 w 171515"/>
              <a:gd name="connsiteY0" fmla="*/ 74116 h 171515"/>
              <a:gd name="connsiteX1" fmla="*/ 97399 w 171515"/>
              <a:gd name="connsiteY1" fmla="*/ 74116 h 171515"/>
              <a:gd name="connsiteX2" fmla="*/ 97399 w 171515"/>
              <a:gd name="connsiteY2" fmla="*/ 11641 h 171515"/>
              <a:gd name="connsiteX3" fmla="*/ 85758 w 171515"/>
              <a:gd name="connsiteY3" fmla="*/ 0 h 171515"/>
              <a:gd name="connsiteX4" fmla="*/ 74116 w 171515"/>
              <a:gd name="connsiteY4" fmla="*/ 11641 h 171515"/>
              <a:gd name="connsiteX5" fmla="*/ 74116 w 171515"/>
              <a:gd name="connsiteY5" fmla="*/ 74116 h 171515"/>
              <a:gd name="connsiteX6" fmla="*/ 11641 w 171515"/>
              <a:gd name="connsiteY6" fmla="*/ 74116 h 171515"/>
              <a:gd name="connsiteX7" fmla="*/ 0 w 171515"/>
              <a:gd name="connsiteY7" fmla="*/ 85758 h 171515"/>
              <a:gd name="connsiteX8" fmla="*/ 11641 w 171515"/>
              <a:gd name="connsiteY8" fmla="*/ 97399 h 171515"/>
              <a:gd name="connsiteX9" fmla="*/ 74116 w 171515"/>
              <a:gd name="connsiteY9" fmla="*/ 97399 h 171515"/>
              <a:gd name="connsiteX10" fmla="*/ 74116 w 171515"/>
              <a:gd name="connsiteY10" fmla="*/ 159874 h 171515"/>
              <a:gd name="connsiteX11" fmla="*/ 85758 w 171515"/>
              <a:gd name="connsiteY11" fmla="*/ 171515 h 171515"/>
              <a:gd name="connsiteX12" fmla="*/ 97399 w 171515"/>
              <a:gd name="connsiteY12" fmla="*/ 159874 h 171515"/>
              <a:gd name="connsiteX13" fmla="*/ 97399 w 171515"/>
              <a:gd name="connsiteY13" fmla="*/ 97399 h 171515"/>
              <a:gd name="connsiteX14" fmla="*/ 159874 w 171515"/>
              <a:gd name="connsiteY14" fmla="*/ 97399 h 171515"/>
              <a:gd name="connsiteX15" fmla="*/ 171515 w 171515"/>
              <a:gd name="connsiteY15" fmla="*/ 85758 h 171515"/>
              <a:gd name="connsiteX16" fmla="*/ 159874 w 171515"/>
              <a:gd name="connsiteY16" fmla="*/ 74116 h 171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71515" h="171515">
                <a:moveTo>
                  <a:pt x="159874" y="74116"/>
                </a:moveTo>
                <a:lnTo>
                  <a:pt x="97399" y="74116"/>
                </a:lnTo>
                <a:lnTo>
                  <a:pt x="97399" y="11641"/>
                </a:lnTo>
                <a:cubicBezTo>
                  <a:pt x="97399" y="5212"/>
                  <a:pt x="92187" y="0"/>
                  <a:pt x="85758" y="0"/>
                </a:cubicBezTo>
                <a:cubicBezTo>
                  <a:pt x="79328" y="0"/>
                  <a:pt x="74116" y="5212"/>
                  <a:pt x="74116" y="11641"/>
                </a:cubicBezTo>
                <a:lnTo>
                  <a:pt x="74116" y="74116"/>
                </a:lnTo>
                <a:lnTo>
                  <a:pt x="11641" y="74116"/>
                </a:lnTo>
                <a:cubicBezTo>
                  <a:pt x="5212" y="74116"/>
                  <a:pt x="0" y="79328"/>
                  <a:pt x="0" y="85758"/>
                </a:cubicBezTo>
                <a:cubicBezTo>
                  <a:pt x="0" y="92187"/>
                  <a:pt x="5212" y="97399"/>
                  <a:pt x="11641" y="97399"/>
                </a:cubicBezTo>
                <a:lnTo>
                  <a:pt x="74116" y="97399"/>
                </a:lnTo>
                <a:lnTo>
                  <a:pt x="74116" y="159874"/>
                </a:lnTo>
                <a:cubicBezTo>
                  <a:pt x="74116" y="166303"/>
                  <a:pt x="79328" y="171515"/>
                  <a:pt x="85758" y="171515"/>
                </a:cubicBezTo>
                <a:cubicBezTo>
                  <a:pt x="92187" y="171515"/>
                  <a:pt x="97399" y="166303"/>
                  <a:pt x="97399" y="159874"/>
                </a:cubicBezTo>
                <a:lnTo>
                  <a:pt x="97399" y="97399"/>
                </a:lnTo>
                <a:lnTo>
                  <a:pt x="159874" y="97399"/>
                </a:lnTo>
                <a:cubicBezTo>
                  <a:pt x="166303" y="97399"/>
                  <a:pt x="171515" y="92187"/>
                  <a:pt x="171515" y="85758"/>
                </a:cubicBezTo>
                <a:cubicBezTo>
                  <a:pt x="171515" y="79328"/>
                  <a:pt x="166303" y="74116"/>
                  <a:pt x="159874" y="74116"/>
                </a:cubicBezTo>
                <a:close/>
              </a:path>
            </a:pathLst>
          </a:custGeom>
          <a:solidFill>
            <a:schemeClr val="accent1"/>
          </a:solidFill>
          <a:ln w="77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2" name="!!circle graphic">
            <a:extLst>
              <a:ext uri="{FF2B5EF4-FFF2-40B4-BE49-F238E27FC236}">
                <a16:creationId xmlns:a16="http://schemas.microsoft.com/office/drawing/2014/main" id="{1453BF6C-B012-48B7-B4E8-6D7AC7C27D0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2753" y="1562696"/>
            <a:ext cx="157545" cy="157545"/>
          </a:xfrm>
          <a:custGeom>
            <a:avLst/>
            <a:gdLst>
              <a:gd name="connsiteX0" fmla="*/ 78773 w 157545"/>
              <a:gd name="connsiteY0" fmla="*/ 23283 h 157545"/>
              <a:gd name="connsiteX1" fmla="*/ 134262 w 157545"/>
              <a:gd name="connsiteY1" fmla="*/ 78773 h 157545"/>
              <a:gd name="connsiteX2" fmla="*/ 78773 w 157545"/>
              <a:gd name="connsiteY2" fmla="*/ 134262 h 157545"/>
              <a:gd name="connsiteX3" fmla="*/ 23283 w 157545"/>
              <a:gd name="connsiteY3" fmla="*/ 78773 h 157545"/>
              <a:gd name="connsiteX4" fmla="*/ 78773 w 157545"/>
              <a:gd name="connsiteY4" fmla="*/ 23283 h 157545"/>
              <a:gd name="connsiteX5" fmla="*/ 78773 w 157545"/>
              <a:gd name="connsiteY5" fmla="*/ 0 h 157545"/>
              <a:gd name="connsiteX6" fmla="*/ 0 w 157545"/>
              <a:gd name="connsiteY6" fmla="*/ 78773 h 157545"/>
              <a:gd name="connsiteX7" fmla="*/ 78773 w 157545"/>
              <a:gd name="connsiteY7" fmla="*/ 157545 h 157545"/>
              <a:gd name="connsiteX8" fmla="*/ 157545 w 157545"/>
              <a:gd name="connsiteY8" fmla="*/ 78773 h 157545"/>
              <a:gd name="connsiteX9" fmla="*/ 78773 w 157545"/>
              <a:gd name="connsiteY9" fmla="*/ 0 h 1575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57545" h="157545">
                <a:moveTo>
                  <a:pt x="78773" y="23283"/>
                </a:moveTo>
                <a:cubicBezTo>
                  <a:pt x="109419" y="23283"/>
                  <a:pt x="134262" y="48126"/>
                  <a:pt x="134262" y="78773"/>
                </a:cubicBezTo>
                <a:cubicBezTo>
                  <a:pt x="134262" y="109419"/>
                  <a:pt x="109419" y="134262"/>
                  <a:pt x="78773" y="134262"/>
                </a:cubicBezTo>
                <a:cubicBezTo>
                  <a:pt x="48126" y="134262"/>
                  <a:pt x="23283" y="109419"/>
                  <a:pt x="23283" y="78773"/>
                </a:cubicBezTo>
                <a:cubicBezTo>
                  <a:pt x="23312" y="48139"/>
                  <a:pt x="48139" y="23312"/>
                  <a:pt x="78773" y="23283"/>
                </a:cubicBezTo>
                <a:moveTo>
                  <a:pt x="78773" y="0"/>
                </a:moveTo>
                <a:cubicBezTo>
                  <a:pt x="35268" y="0"/>
                  <a:pt x="0" y="35268"/>
                  <a:pt x="0" y="78773"/>
                </a:cubicBezTo>
                <a:cubicBezTo>
                  <a:pt x="0" y="122277"/>
                  <a:pt x="35268" y="157545"/>
                  <a:pt x="78773" y="157545"/>
                </a:cubicBezTo>
                <a:cubicBezTo>
                  <a:pt x="122277" y="157545"/>
                  <a:pt x="157545" y="122277"/>
                  <a:pt x="157545" y="78773"/>
                </a:cubicBezTo>
                <a:cubicBezTo>
                  <a:pt x="157545" y="35268"/>
                  <a:pt x="122277" y="0"/>
                  <a:pt x="78773" y="0"/>
                </a:cubicBezTo>
                <a:close/>
              </a:path>
            </a:pathLst>
          </a:custGeom>
          <a:solidFill>
            <a:schemeClr val="accent1"/>
          </a:solidFill>
          <a:ln w="751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C41D4D9-DFEB-3F70-A448-A413F38C83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57715" y="2990818"/>
            <a:ext cx="4195673" cy="2913872"/>
          </a:xfrm>
        </p:spPr>
        <p:txBody>
          <a:bodyPr anchor="t">
            <a:normAutofit/>
          </a:bodyPr>
          <a:lstStyle/>
          <a:p>
            <a:r>
              <a:rPr lang="ru-RU" sz="4000" b="1" i="0" dirty="0">
                <a:solidFill>
                  <a:schemeClr val="tx1">
                    <a:alpha val="80000"/>
                  </a:schemeClr>
                </a:solidFill>
                <a:effectLst/>
                <a:latin typeface="var(--article-header-font-family,'Museo',&quot;Noto Sans Armenian&quot;,&quot;Noto Sans Bengali&quot;,&quot;Noto Sans Cherokee&quot;,&quot;Noto Sans Devanagari&quot;,&quot;Noto Sans Ethiopic&quot;,&quot;Noto Sans Georgian&quot;,&quot;Noto Sans Hebrew&quot;,&quot;Noto Sans Kannada&quot;,&quot;Noto Sans Khmer&quot;,&quot;Noto Sans Lao&quot;,&quot;Noto Sans Osm"/>
              </a:rPr>
              <a:t>Бультерьер</a:t>
            </a:r>
          </a:p>
          <a:p>
            <a:r>
              <a:rPr lang="ru-RU" sz="4000" b="1" i="0" dirty="0">
                <a:solidFill>
                  <a:schemeClr val="tx1">
                    <a:alpha val="80000"/>
                  </a:schemeClr>
                </a:solidFill>
                <a:effectLst/>
                <a:latin typeface="var(--article-header-font-family,'Museo',&quot;Noto Sans Armenian&quot;,&quot;Noto Sans Bengali&quot;,&quot;Noto Sans Cherokee&quot;,&quot;Noto Sans Devanagari&quot;,&quot;Noto Sans Ethiopic&quot;,&quot;Noto Sans Georgian&quot;,&quot;Noto Sans Hebrew&quot;,&quot;Noto Sans Kannada&quot;,&quot;Noto Sans Khmer&quot;,&quot;Noto Sans Lao&quot;,&quot;Noto Sans Osm"/>
              </a:rPr>
              <a:t>Бобтейл</a:t>
            </a:r>
          </a:p>
          <a:p>
            <a:r>
              <a:rPr lang="ru-RU" sz="4000" b="1" i="0" dirty="0" err="1">
                <a:solidFill>
                  <a:schemeClr val="tx1">
                    <a:alpha val="80000"/>
                  </a:schemeClr>
                </a:solidFill>
                <a:effectLst/>
                <a:latin typeface="var(--article-header-font-family,'Museo',&quot;Noto Sans Armenian&quot;,&quot;Noto Sans Bengali&quot;,&quot;Noto Sans Cherokee&quot;,&quot;Noto Sans Devanagari&quot;,&quot;Noto Sans Ethiopic&quot;,&quot;Noto Sans Georgian&quot;,&quot;Noto Sans Hebrew&quot;,&quot;Noto Sans Kannada&quot;,&quot;Noto Sans Khmer&quot;,&quot;Noto Sans Lao&quot;,&quot;Noto Sans Osm"/>
              </a:rPr>
              <a:t>Щицу</a:t>
            </a:r>
            <a:endParaRPr lang="ru-RU" sz="4000" b="1" i="0" dirty="0">
              <a:solidFill>
                <a:schemeClr val="tx1">
                  <a:alpha val="80000"/>
                </a:schemeClr>
              </a:solidFill>
              <a:effectLst/>
              <a:latin typeface="var(--article-header-font-family,'Museo',&quot;Noto Sans Armenian&quot;,&quot;Noto Sans Bengali&quot;,&quot;Noto Sans Cherokee&quot;,&quot;Noto Sans Devanagari&quot;,&quot;Noto Sans Ethiopic&quot;,&quot;Noto Sans Georgian&quot;,&quot;Noto Sans Hebrew&quot;,&quot;Noto Sans Kannada&quot;,&quot;Noto Sans Khmer&quot;,&quot;Noto Sans Lao&quot;,&quot;Noto Sans Osm"/>
            </a:endParaRPr>
          </a:p>
          <a:p>
            <a:r>
              <a:rPr lang="ru-RU" sz="4000" b="1" i="0" dirty="0">
                <a:solidFill>
                  <a:schemeClr val="tx1">
                    <a:alpha val="80000"/>
                  </a:schemeClr>
                </a:solidFill>
                <a:effectLst/>
                <a:latin typeface="var(--article-header-font-family,'Museo',&quot;Noto Sans Armenian&quot;,&quot;Noto Sans Bengali&quot;,&quot;Noto Sans Cherokee&quot;,&quot;Noto Sans Devanagari&quot;,&quot;Noto Sans Ethiopic&quot;,&quot;Noto Sans Georgian&quot;,&quot;Noto Sans Hebrew&quot;,&quot;Noto Sans Kannada&quot;,&quot;Noto Sans Khmer&quot;,&quot;Noto Sans Lao&quot;,&quot;Noto Sans Osm"/>
              </a:rPr>
              <a:t>Пекинес</a:t>
            </a:r>
          </a:p>
          <a:p>
            <a:endParaRPr lang="ru-RU" sz="2000" dirty="0">
              <a:solidFill>
                <a:schemeClr val="tx1">
                  <a:alpha val="80000"/>
                </a:schemeClr>
              </a:solidFill>
            </a:endParaRPr>
          </a:p>
        </p:txBody>
      </p:sp>
      <p:sp>
        <p:nvSpPr>
          <p:cNvPr id="24" name="!!dot graphic">
            <a:extLst>
              <a:ext uri="{FF2B5EF4-FFF2-40B4-BE49-F238E27FC236}">
                <a16:creationId xmlns:a16="http://schemas.microsoft.com/office/drawing/2014/main" id="{E3020543-B24B-4EC4-8FFC-8DD88EEA91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454149" y="5775082"/>
            <a:ext cx="112426" cy="112426"/>
          </a:xfrm>
          <a:custGeom>
            <a:avLst/>
            <a:gdLst>
              <a:gd name="connsiteX0" fmla="*/ 112426 w 112426"/>
              <a:gd name="connsiteY0" fmla="*/ 56213 h 112426"/>
              <a:gd name="connsiteX1" fmla="*/ 56213 w 112426"/>
              <a:gd name="connsiteY1" fmla="*/ 112426 h 112426"/>
              <a:gd name="connsiteX2" fmla="*/ 0 w 112426"/>
              <a:gd name="connsiteY2" fmla="*/ 56213 h 112426"/>
              <a:gd name="connsiteX3" fmla="*/ 56213 w 112426"/>
              <a:gd name="connsiteY3" fmla="*/ 0 h 112426"/>
              <a:gd name="connsiteX4" fmla="*/ 112426 w 112426"/>
              <a:gd name="connsiteY4" fmla="*/ 56213 h 1124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2426" h="112426">
                <a:moveTo>
                  <a:pt x="112426" y="56213"/>
                </a:moveTo>
                <a:cubicBezTo>
                  <a:pt x="112426" y="87259"/>
                  <a:pt x="87259" y="112426"/>
                  <a:pt x="56213" y="112426"/>
                </a:cubicBezTo>
                <a:cubicBezTo>
                  <a:pt x="25167" y="112426"/>
                  <a:pt x="0" y="87259"/>
                  <a:pt x="0" y="56213"/>
                </a:cubicBezTo>
                <a:cubicBezTo>
                  <a:pt x="0" y="25167"/>
                  <a:pt x="25167" y="0"/>
                  <a:pt x="56213" y="0"/>
                </a:cubicBezTo>
                <a:cubicBezTo>
                  <a:pt x="87259" y="0"/>
                  <a:pt x="112426" y="25167"/>
                  <a:pt x="112426" y="56213"/>
                </a:cubicBezTo>
                <a:close/>
              </a:path>
            </a:pathLst>
          </a:custGeom>
          <a:solidFill>
            <a:schemeClr val="accent1"/>
          </a:solidFill>
          <a:ln w="51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cxnSp>
        <p:nvCxnSpPr>
          <p:cNvPr id="26" name="!!Straight Connector">
            <a:extLst>
              <a:ext uri="{FF2B5EF4-FFF2-40B4-BE49-F238E27FC236}">
                <a16:creationId xmlns:a16="http://schemas.microsoft.com/office/drawing/2014/main" id="{C49DA8F6-BCC1-4447-B54C-57856834B94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1586162" y="3619272"/>
            <a:ext cx="0" cy="3238728"/>
          </a:xfrm>
          <a:prstGeom prst="line">
            <a:avLst/>
          </a:prstGeom>
          <a:ln w="25400" cap="sq"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16200000" scaled="1"/>
              <a:tileRect/>
            </a:gra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02533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F13C74B1-5B17-4795-BED0-7140497B44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BD7D1FB-76D2-C770-F591-86CA61B7F1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139" y="782249"/>
            <a:ext cx="4368602" cy="1956841"/>
          </a:xfrm>
        </p:spPr>
        <p:txBody>
          <a:bodyPr anchor="b">
            <a:normAutofit fontScale="90000"/>
          </a:bodyPr>
          <a:lstStyle/>
          <a:p>
            <a:pPr algn="ctr"/>
            <a:r>
              <a:rPr lang="ru-RU" sz="3600" b="1" i="0" dirty="0">
                <a:effectLst/>
                <a:latin typeface="var(--article-header-font-family,'Museo',&quot;Noto Sans Armenian&quot;,&quot;Noto Sans Bengali&quot;,&quot;Noto Sans Cherokee&quot;,&quot;Noto Sans Devanagari&quot;,&quot;Noto Sans Ethiopic&quot;,&quot;Noto Sans Georgian&quot;,&quot;Noto Sans Hebrew&quot;,&quot;Noto Sans Kannada&quot;,&quot;Noto Sans Khmer&quot;,&quot;Noto Sans Lao&quot;,&quot;Noto Sans Osm"/>
              </a:rPr>
              <a:t>В каком доме встречали Новый год </a:t>
            </a:r>
            <a:r>
              <a:rPr lang="ru-RU" sz="3600" b="1" i="0" dirty="0" err="1">
                <a:effectLst/>
                <a:latin typeface="var(--article-header-font-family,'Museo',&quot;Noto Sans Armenian&quot;,&quot;Noto Sans Bengali&quot;,&quot;Noto Sans Cherokee&quot;,&quot;Noto Sans Devanagari&quot;,&quot;Noto Sans Ethiopic&quot;,&quot;Noto Sans Georgian&quot;,&quot;Noto Sans Hebrew&quot;,&quot;Noto Sans Kannada&quot;,&quot;Noto Sans Khmer&quot;,&quot;Noto Sans Lao&quot;,&quot;Noto Sans Osm"/>
              </a:rPr>
              <a:t>простоквашинцы</a:t>
            </a:r>
            <a:r>
              <a:rPr lang="ru-RU" sz="3600" b="1" i="0" dirty="0">
                <a:effectLst/>
                <a:latin typeface="var(--article-header-font-family,'Museo',&quot;Noto Sans Armenian&quot;,&quot;Noto Sans Bengali&quot;,&quot;Noto Sans Cherokee&quot;,&quot;Noto Sans Devanagari&quot;,&quot;Noto Sans Ethiopic&quot;,&quot;Noto Sans Georgian&quot;,&quot;Noto Sans Hebrew&quot;,&quot;Noto Sans Kannada&quot;,&quot;Noto Sans Khmer&quot;,&quot;Noto Sans Lao&quot;,&quot;Noto Sans Osm"/>
              </a:rPr>
              <a:t>?</a:t>
            </a:r>
            <a:br>
              <a:rPr lang="ru-RU" sz="3400" b="1" i="0" dirty="0">
                <a:effectLst/>
                <a:latin typeface="var(--article-header-font-family,'Museo',&quot;Noto Sans Armenian&quot;,&quot;Noto Sans Bengali&quot;,&quot;Noto Sans Cherokee&quot;,&quot;Noto Sans Devanagari&quot;,&quot;Noto Sans Ethiopic&quot;,&quot;Noto Sans Georgian&quot;,&quot;Noto Sans Hebrew&quot;,&quot;Noto Sans Kannada&quot;,&quot;Noto Sans Khmer&quot;,&quot;Noto Sans Lao&quot;,&quot;Noto Sans Osm"/>
              </a:rPr>
            </a:br>
            <a:endParaRPr lang="ru-RU" sz="3400" dirty="0"/>
          </a:p>
        </p:txBody>
      </p:sp>
      <p:sp>
        <p:nvSpPr>
          <p:cNvPr id="11" name="sketchy line">
            <a:extLst>
              <a:ext uri="{FF2B5EF4-FFF2-40B4-BE49-F238E27FC236}">
                <a16:creationId xmlns:a16="http://schemas.microsoft.com/office/drawing/2014/main" id="{D4974D33-8DC5-464E-8C6D-BE58F0669C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80" y="2586994"/>
            <a:ext cx="3474720" cy="18288"/>
          </a:xfrm>
          <a:custGeom>
            <a:avLst/>
            <a:gdLst>
              <a:gd name="connsiteX0" fmla="*/ 0 w 3474720"/>
              <a:gd name="connsiteY0" fmla="*/ 0 h 18288"/>
              <a:gd name="connsiteX1" fmla="*/ 694944 w 3474720"/>
              <a:gd name="connsiteY1" fmla="*/ 0 h 18288"/>
              <a:gd name="connsiteX2" fmla="*/ 1355141 w 3474720"/>
              <a:gd name="connsiteY2" fmla="*/ 0 h 18288"/>
              <a:gd name="connsiteX3" fmla="*/ 2015338 w 3474720"/>
              <a:gd name="connsiteY3" fmla="*/ 0 h 18288"/>
              <a:gd name="connsiteX4" fmla="*/ 2779776 w 3474720"/>
              <a:gd name="connsiteY4" fmla="*/ 0 h 18288"/>
              <a:gd name="connsiteX5" fmla="*/ 3474720 w 3474720"/>
              <a:gd name="connsiteY5" fmla="*/ 0 h 18288"/>
              <a:gd name="connsiteX6" fmla="*/ 3474720 w 3474720"/>
              <a:gd name="connsiteY6" fmla="*/ 18288 h 18288"/>
              <a:gd name="connsiteX7" fmla="*/ 2779776 w 3474720"/>
              <a:gd name="connsiteY7" fmla="*/ 18288 h 18288"/>
              <a:gd name="connsiteX8" fmla="*/ 2189074 w 3474720"/>
              <a:gd name="connsiteY8" fmla="*/ 18288 h 18288"/>
              <a:gd name="connsiteX9" fmla="*/ 1528877 w 3474720"/>
              <a:gd name="connsiteY9" fmla="*/ 18288 h 18288"/>
              <a:gd name="connsiteX10" fmla="*/ 868680 w 3474720"/>
              <a:gd name="connsiteY10" fmla="*/ 18288 h 18288"/>
              <a:gd name="connsiteX11" fmla="*/ 0 w 3474720"/>
              <a:gd name="connsiteY11" fmla="*/ 18288 h 18288"/>
              <a:gd name="connsiteX12" fmla="*/ 0 w 3474720"/>
              <a:gd name="connsiteY12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474720" h="18288" fill="none" extrusionOk="0">
                <a:moveTo>
                  <a:pt x="0" y="0"/>
                </a:moveTo>
                <a:cubicBezTo>
                  <a:pt x="224454" y="-14544"/>
                  <a:pt x="495407" y="26540"/>
                  <a:pt x="694944" y="0"/>
                </a:cubicBezTo>
                <a:cubicBezTo>
                  <a:pt x="894481" y="-26540"/>
                  <a:pt x="1130063" y="24713"/>
                  <a:pt x="1355141" y="0"/>
                </a:cubicBezTo>
                <a:cubicBezTo>
                  <a:pt x="1580219" y="-24713"/>
                  <a:pt x="1820099" y="26695"/>
                  <a:pt x="2015338" y="0"/>
                </a:cubicBezTo>
                <a:cubicBezTo>
                  <a:pt x="2210577" y="-26695"/>
                  <a:pt x="2402045" y="165"/>
                  <a:pt x="2779776" y="0"/>
                </a:cubicBezTo>
                <a:cubicBezTo>
                  <a:pt x="3157507" y="-165"/>
                  <a:pt x="3286859" y="-15571"/>
                  <a:pt x="3474720" y="0"/>
                </a:cubicBezTo>
                <a:cubicBezTo>
                  <a:pt x="3474286" y="7551"/>
                  <a:pt x="3474253" y="9822"/>
                  <a:pt x="3474720" y="18288"/>
                </a:cubicBezTo>
                <a:cubicBezTo>
                  <a:pt x="3233904" y="29845"/>
                  <a:pt x="2945134" y="-5256"/>
                  <a:pt x="2779776" y="18288"/>
                </a:cubicBezTo>
                <a:cubicBezTo>
                  <a:pt x="2614418" y="41832"/>
                  <a:pt x="2339768" y="22709"/>
                  <a:pt x="2189074" y="18288"/>
                </a:cubicBezTo>
                <a:cubicBezTo>
                  <a:pt x="2038380" y="13867"/>
                  <a:pt x="1817434" y="-4947"/>
                  <a:pt x="1528877" y="18288"/>
                </a:cubicBezTo>
                <a:cubicBezTo>
                  <a:pt x="1240320" y="41523"/>
                  <a:pt x="1042447" y="37198"/>
                  <a:pt x="868680" y="18288"/>
                </a:cubicBezTo>
                <a:cubicBezTo>
                  <a:pt x="694913" y="-622"/>
                  <a:pt x="233232" y="44909"/>
                  <a:pt x="0" y="18288"/>
                </a:cubicBezTo>
                <a:cubicBezTo>
                  <a:pt x="60" y="11696"/>
                  <a:pt x="66" y="3758"/>
                  <a:pt x="0" y="0"/>
                </a:cubicBezTo>
                <a:close/>
              </a:path>
              <a:path w="3474720" h="18288" stroke="0" extrusionOk="0">
                <a:moveTo>
                  <a:pt x="0" y="0"/>
                </a:moveTo>
                <a:cubicBezTo>
                  <a:pt x="202328" y="-14716"/>
                  <a:pt x="332722" y="-11499"/>
                  <a:pt x="625450" y="0"/>
                </a:cubicBezTo>
                <a:cubicBezTo>
                  <a:pt x="918178" y="11499"/>
                  <a:pt x="1096688" y="5123"/>
                  <a:pt x="1389888" y="0"/>
                </a:cubicBezTo>
                <a:cubicBezTo>
                  <a:pt x="1683088" y="-5123"/>
                  <a:pt x="1835981" y="-14038"/>
                  <a:pt x="1980590" y="0"/>
                </a:cubicBezTo>
                <a:cubicBezTo>
                  <a:pt x="2125199" y="14038"/>
                  <a:pt x="2396099" y="-7203"/>
                  <a:pt x="2571293" y="0"/>
                </a:cubicBezTo>
                <a:cubicBezTo>
                  <a:pt x="2746487" y="7203"/>
                  <a:pt x="3041609" y="-12036"/>
                  <a:pt x="3474720" y="0"/>
                </a:cubicBezTo>
                <a:cubicBezTo>
                  <a:pt x="3474638" y="4406"/>
                  <a:pt x="3474631" y="9982"/>
                  <a:pt x="3474720" y="18288"/>
                </a:cubicBezTo>
                <a:cubicBezTo>
                  <a:pt x="3324873" y="21876"/>
                  <a:pt x="3136771" y="12587"/>
                  <a:pt x="2814523" y="18288"/>
                </a:cubicBezTo>
                <a:cubicBezTo>
                  <a:pt x="2492275" y="23989"/>
                  <a:pt x="2294402" y="47111"/>
                  <a:pt x="2154326" y="18288"/>
                </a:cubicBezTo>
                <a:cubicBezTo>
                  <a:pt x="2014250" y="-10535"/>
                  <a:pt x="1820317" y="33903"/>
                  <a:pt x="1494130" y="18288"/>
                </a:cubicBezTo>
                <a:cubicBezTo>
                  <a:pt x="1167943" y="2673"/>
                  <a:pt x="948432" y="14868"/>
                  <a:pt x="729691" y="18288"/>
                </a:cubicBezTo>
                <a:cubicBezTo>
                  <a:pt x="510950" y="21708"/>
                  <a:pt x="264032" y="24354"/>
                  <a:pt x="0" y="18288"/>
                </a:cubicBezTo>
                <a:cubicBezTo>
                  <a:pt x="189" y="14288"/>
                  <a:pt x="-703" y="3747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286374121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4727D74-89ED-A5E9-F2A5-4A7ED0F058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0080" y="2872899"/>
            <a:ext cx="4747997" cy="3320668"/>
          </a:xfrm>
        </p:spPr>
        <p:txBody>
          <a:bodyPr>
            <a:normAutofit/>
          </a:bodyPr>
          <a:lstStyle/>
          <a:p>
            <a:r>
              <a:rPr lang="ru-RU" sz="4000" b="1" i="0" dirty="0">
                <a:effectLst/>
                <a:latin typeface="var(--article-header-font-family,'Museo',&quot;Noto Sans Armenian&quot;,&quot;Noto Sans Bengali&quot;,&quot;Noto Sans Cherokee&quot;,&quot;Noto Sans Devanagari&quot;,&quot;Noto Sans Ethiopic&quot;,&quot;Noto Sans Georgian&quot;,&quot;Noto Sans Hebrew&quot;,&quot;Noto Sans Kannada&quot;,&quot;Noto Sans Khmer&quot;,&quot;Noto Sans Lao&quot;,&quot;Noto Sans Osm"/>
              </a:rPr>
              <a:t>дом культуры</a:t>
            </a:r>
          </a:p>
          <a:p>
            <a:r>
              <a:rPr lang="ru-RU" sz="4000" b="1" i="0" dirty="0">
                <a:effectLst/>
                <a:latin typeface="var(--article-header-font-family,'Museo',&quot;Noto Sans Armenian&quot;,&quot;Noto Sans Bengali&quot;,&quot;Noto Sans Cherokee&quot;,&quot;Noto Sans Devanagari&quot;,&quot;Noto Sans Ethiopic&quot;,&quot;Noto Sans Georgian&quot;,&quot;Noto Sans Hebrew&quot;,&quot;Noto Sans Kannada&quot;,&quot;Noto Sans Khmer&quot;,&quot;Noto Sans Lao&quot;,&quot;Noto Sans Osm"/>
              </a:rPr>
              <a:t>дом дяди Фёдора</a:t>
            </a:r>
          </a:p>
          <a:p>
            <a:r>
              <a:rPr lang="ru-RU" sz="4000" b="1" i="0" dirty="0">
                <a:effectLst/>
                <a:latin typeface="var(--article-header-font-family,'Museo',&quot;Noto Sans Armenian&quot;,&quot;Noto Sans Bengali&quot;,&quot;Noto Sans Cherokee&quot;,&quot;Noto Sans Devanagari&quot;,&quot;Noto Sans Ethiopic&quot;,&quot;Noto Sans Georgian&quot;,&quot;Noto Sans Hebrew&quot;,&quot;Noto Sans Kannada&quot;,&quot;Noto Sans Khmer&quot;,&quot;Noto Sans Lao&quot;,&quot;Noto Sans Osm"/>
              </a:rPr>
              <a:t>почта</a:t>
            </a:r>
          </a:p>
          <a:p>
            <a:r>
              <a:rPr lang="ru-RU" sz="4000" b="1" i="0" dirty="0">
                <a:effectLst/>
                <a:latin typeface="var(--article-header-font-family,'Museo',&quot;Noto Sans Armenian&quot;,&quot;Noto Sans Bengali&quot;,&quot;Noto Sans Cherokee&quot;,&quot;Noto Sans Devanagari&quot;,&quot;Noto Sans Ethiopic&quot;,&quot;Noto Sans Georgian&quot;,&quot;Noto Sans Hebrew&quot;,&quot;Noto Sans Kannada&quot;,&quot;Noto Sans Khmer&quot;,&quot;Noto Sans Lao&quot;,&quot;Noto Sans Osm"/>
              </a:rPr>
              <a:t>баня</a:t>
            </a:r>
          </a:p>
          <a:p>
            <a:endParaRPr lang="ru-RU" sz="2200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FA86D3D-EB0A-B5FC-D8FE-097E4335329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8193" r="1" b="1831"/>
          <a:stretch/>
        </p:blipFill>
        <p:spPr>
          <a:xfrm>
            <a:off x="5311702" y="10"/>
            <a:ext cx="6878775" cy="685799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81981160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04812C46-200A-4DEB-A05E-3ED6C68C23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9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0E8F5CF-2989-0300-AEC4-6A4717A0C41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405" r="8882"/>
          <a:stretch/>
        </p:blipFill>
        <p:spPr>
          <a:xfrm>
            <a:off x="2522356" y="10"/>
            <a:ext cx="9669642" cy="685799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D1EA859B-E555-4109-94F3-6700E046E0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7390263" cy="6858000"/>
          </a:xfrm>
          <a:prstGeom prst="rect">
            <a:avLst/>
          </a:prstGeom>
          <a:gradFill>
            <a:gsLst>
              <a:gs pos="48000">
                <a:schemeClr val="bg1"/>
              </a:gs>
              <a:gs pos="35000">
                <a:schemeClr val="bg1">
                  <a:alpha val="77000"/>
                </a:schemeClr>
              </a:gs>
              <a:gs pos="19000">
                <a:schemeClr val="bg1">
                  <a:alpha val="38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6CB6E47-BBFF-EB59-A982-58D9C6E2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3822189" cy="1899912"/>
          </a:xfrm>
        </p:spPr>
        <p:txBody>
          <a:bodyPr>
            <a:normAutofit/>
          </a:bodyPr>
          <a:lstStyle/>
          <a:p>
            <a:r>
              <a:rPr lang="ru-RU" sz="3100" b="1" i="0">
                <a:effectLst/>
                <a:latin typeface="Roboto" panose="02000000000000000000" pitchFamily="2" charset="0"/>
              </a:rPr>
              <a:t>Каких котов, по мнению Матроскина, не бывает?</a:t>
            </a:r>
            <a:endParaRPr lang="ru-RU" sz="3100"/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19C3A1FF-5532-A671-285D-AB31F089E904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838200" y="2434201"/>
            <a:ext cx="3822189" cy="3742762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lIns="91440" tIns="45720" rIns="91440" bIns="45720" numCol="1" anchorCtr="0" compatLnSpc="1">
            <a:prstTxWarp prst="textNoShape">
              <a:avLst/>
            </a:prstTxWarp>
            <a:norm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Aft>
                <a:spcPts val="600"/>
              </a:spcAft>
            </a:pPr>
            <a:r>
              <a:rPr kumimoji="0" lang="ru-RU" altLang="ru-RU" sz="4000" b="0" i="0" u="none" strike="noStrike" cap="none" normalizeH="0" baseline="0" dirty="0">
                <a:ln>
                  <a:noFill/>
                </a:ln>
                <a:effectLst/>
                <a:latin typeface="+mn-lt"/>
              </a:rPr>
              <a:t>домашних</a:t>
            </a:r>
          </a:p>
          <a:p>
            <a:pPr>
              <a:spcAft>
                <a:spcPts val="600"/>
              </a:spcAft>
            </a:pPr>
            <a:r>
              <a:rPr kumimoji="0" lang="ru-RU" altLang="ru-RU" sz="4000" b="0" i="0" u="none" strike="noStrike" cap="none" normalizeH="0" baseline="0" dirty="0">
                <a:ln>
                  <a:noFill/>
                </a:ln>
                <a:effectLst/>
                <a:latin typeface="+mn-lt"/>
              </a:rPr>
              <a:t>почтовых</a:t>
            </a:r>
          </a:p>
          <a:p>
            <a:pPr>
              <a:spcAft>
                <a:spcPts val="600"/>
              </a:spcAft>
            </a:pPr>
            <a:r>
              <a:rPr kumimoji="0" lang="ru-RU" altLang="ru-RU" sz="4000" b="0" i="0" u="none" strike="noStrike" cap="none" normalizeH="0" baseline="0" dirty="0">
                <a:ln>
                  <a:noFill/>
                </a:ln>
                <a:effectLst/>
                <a:latin typeface="+mn-lt"/>
              </a:rPr>
              <a:t>экзотических</a:t>
            </a:r>
          </a:p>
          <a:p>
            <a:pPr>
              <a:spcAft>
                <a:spcPts val="600"/>
              </a:spcAft>
            </a:pPr>
            <a:r>
              <a:rPr kumimoji="0" lang="ru-RU" altLang="ru-RU" sz="4000" b="0" i="0" u="none" strike="noStrike" cap="none" normalizeH="0" baseline="0" dirty="0">
                <a:ln>
                  <a:noFill/>
                </a:ln>
                <a:effectLst/>
                <a:latin typeface="+mn-lt"/>
              </a:rPr>
              <a:t>ездовых</a:t>
            </a:r>
          </a:p>
        </p:txBody>
      </p:sp>
    </p:spTree>
    <p:extLst>
      <p:ext uri="{BB962C8B-B14F-4D97-AF65-F5344CB8AC3E}">
        <p14:creationId xmlns:p14="http://schemas.microsoft.com/office/powerpoint/2010/main" val="7579877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A945A2E-3434-953F-01F1-8F7B538680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6694" y="741391"/>
            <a:ext cx="3941111" cy="1616203"/>
          </a:xfrm>
        </p:spPr>
        <p:txBody>
          <a:bodyPr anchor="b">
            <a:noAutofit/>
          </a:bodyPr>
          <a:lstStyle/>
          <a:p>
            <a:r>
              <a:rPr lang="ru-RU" sz="3600" b="1" i="0" dirty="0">
                <a:effectLst/>
                <a:latin typeface="var(--article-header-font-family,'Museo',&quot;Noto Sans Armenian&quot;,&quot;Noto Sans Bengali&quot;,&quot;Noto Sans Cherokee&quot;,&quot;Noto Sans Devanagari&quot;,&quot;Noto Sans Ethiopic&quot;,&quot;Noto Sans Georgian&quot;,&quot;Noto Sans Hebrew&quot;,&quot;Noto Sans Kannada&quot;,&quot;Noto Sans Khmer&quot;,&quot;Noto Sans Lao&quot;,&quot;Noto Sans Osm"/>
              </a:rPr>
              <a:t>Как мама Римма нашла всех?</a:t>
            </a:r>
            <a:br>
              <a:rPr lang="ru-RU" sz="3600" b="1" i="0" dirty="0">
                <a:effectLst/>
                <a:latin typeface="var(--article-header-font-family,'Museo',&quot;Noto Sans Armenian&quot;,&quot;Noto Sans Bengali&quot;,&quot;Noto Sans Cherokee&quot;,&quot;Noto Sans Devanagari&quot;,&quot;Noto Sans Ethiopic&quot;,&quot;Noto Sans Georgian&quot;,&quot;Noto Sans Hebrew&quot;,&quot;Noto Sans Kannada&quot;,&quot;Noto Sans Khmer&quot;,&quot;Noto Sans Lao&quot;,&quot;Noto Sans Osm"/>
              </a:rPr>
            </a:br>
            <a:endParaRPr lang="ru-RU" sz="3600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03BDC0E-773E-7CE9-700A-9D2E060268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76692" y="2533476"/>
            <a:ext cx="3941113" cy="3447832"/>
          </a:xfrm>
        </p:spPr>
        <p:txBody>
          <a:bodyPr anchor="t">
            <a:normAutofit/>
          </a:bodyPr>
          <a:lstStyle/>
          <a:p>
            <a:r>
              <a:rPr lang="ru-RU" sz="3600" b="1" i="0" dirty="0">
                <a:effectLst/>
                <a:latin typeface="var(--article-header-font-family,'Museo',&quot;Noto Sans Armenian&quot;,&quot;Noto Sans Bengali&quot;,&quot;Noto Sans Cherokee&quot;,&quot;Noto Sans Devanagari&quot;,&quot;Noto Sans Ethiopic&quot;,&quot;Noto Sans Georgian&quot;,&quot;Noto Sans Hebrew&quot;,&quot;Noto Sans Kannada&quot;,&quot;Noto Sans Khmer&quot;,&quot;Noto Sans Lao&quot;,&quot;Noto Sans Osm"/>
              </a:rPr>
              <a:t>по радиомаяку</a:t>
            </a:r>
          </a:p>
          <a:p>
            <a:r>
              <a:rPr lang="ru-RU" sz="3600" b="1" i="0" dirty="0">
                <a:effectLst/>
                <a:latin typeface="var(--article-header-font-family,'Museo',&quot;Noto Sans Armenian&quot;,&quot;Noto Sans Bengali&quot;,&quot;Noto Sans Cherokee&quot;,&quot;Noto Sans Devanagari&quot;,&quot;Noto Sans Ethiopic&quot;,&quot;Noto Sans Georgian&quot;,&quot;Noto Sans Hebrew&quot;,&quot;Noto Sans Kannada&quot;,&quot;Noto Sans Khmer&quot;,&quot;Noto Sans Lao&quot;,&quot;Noto Sans Osm"/>
              </a:rPr>
              <a:t>по запаху</a:t>
            </a:r>
          </a:p>
          <a:p>
            <a:r>
              <a:rPr lang="ru-RU" sz="3600" b="1" i="0" dirty="0">
                <a:effectLst/>
                <a:latin typeface="var(--article-header-font-family,'Museo',&quot;Noto Sans Armenian&quot;,&quot;Noto Sans Bengali&quot;,&quot;Noto Sans Cherokee&quot;,&quot;Noto Sans Devanagari&quot;,&quot;Noto Sans Ethiopic&quot;,&quot;Noto Sans Georgian&quot;,&quot;Noto Sans Hebrew&quot;,&quot;Noto Sans Kannada&quot;,&quot;Noto Sans Khmer&quot;,&quot;Noto Sans Lao&quot;,&quot;Noto Sans Osm"/>
              </a:rPr>
              <a:t>по памяти</a:t>
            </a:r>
          </a:p>
          <a:p>
            <a:r>
              <a:rPr lang="ru-RU" sz="3600" b="1" i="0" dirty="0">
                <a:effectLst/>
                <a:latin typeface="var(--article-header-font-family,'Museo',&quot;Noto Sans Armenian&quot;,&quot;Noto Sans Bengali&quot;,&quot;Noto Sans Cherokee&quot;,&quot;Noto Sans Devanagari&quot;,&quot;Noto Sans Ethiopic&quot;,&quot;Noto Sans Georgian&quot;,&quot;Noto Sans Hebrew&quot;,&quot;Noto Sans Kannada&quot;,&quot;Noto Sans Khmer&quot;,&quot;Noto Sans Lao&quot;,&quot;Noto Sans Osm"/>
              </a:rPr>
              <a:t>по карте</a:t>
            </a:r>
          </a:p>
          <a:p>
            <a:endParaRPr lang="ru-RU" sz="2000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8E3E69A-962E-BE7B-8EB3-ED32E911E44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9160" r="8965" b="-1"/>
          <a:stretch/>
        </p:blipFill>
        <p:spPr>
          <a:xfrm>
            <a:off x="5089243" y="877413"/>
            <a:ext cx="6222628" cy="5043096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3AFCAD34-1AFC-BC1A-F6B2-C34C63912E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5089243" y="5858828"/>
            <a:ext cx="6226463" cy="123363"/>
            <a:chOff x="7015162" y="5858828"/>
            <a:chExt cx="4300544" cy="123363"/>
          </a:xfrm>
        </p:grpSpPr>
        <p:sp>
          <p:nvSpPr>
            <p:cNvPr id="16" name="Rectangle 9">
              <a:extLst>
                <a:ext uri="{FF2B5EF4-FFF2-40B4-BE49-F238E27FC236}">
                  <a16:creationId xmlns:a16="http://schemas.microsoft.com/office/drawing/2014/main" id="{1129F4A2-3705-CF87-3DDA-AF9CE9389B9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6200000">
              <a:off x="9103753" y="3770237"/>
              <a:ext cx="123362" cy="4300544"/>
            </a:xfrm>
            <a:prstGeom prst="rect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5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891B1028-FC76-5583-3A1F-5815A7DCF9D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6200000">
              <a:off x="10209789" y="4876274"/>
              <a:ext cx="123362" cy="2088471"/>
            </a:xfrm>
            <a:prstGeom prst="rect">
              <a:avLst/>
            </a:prstGeom>
            <a:gradFill>
              <a:gsLst>
                <a:gs pos="19000">
                  <a:schemeClr val="accent5">
                    <a:alpha val="0"/>
                  </a:schemeClr>
                </a:gs>
                <a:gs pos="100000">
                  <a:schemeClr val="accent5">
                    <a:lumMod val="60000"/>
                    <a:lumOff val="40000"/>
                  </a:schemeClr>
                </a:gs>
              </a:gsLst>
              <a:lin ang="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7856048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>
            <a:extLst>
              <a:ext uri="{FF2B5EF4-FFF2-40B4-BE49-F238E27FC236}">
                <a16:creationId xmlns:a16="http://schemas.microsoft.com/office/drawing/2014/main" id="{5D00EB99-5C7B-8B60-4941-7DBF9132284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r="444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37C89E4B-3C9F-44B9-8B86-D9E3D112D8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5320142"/>
            <a:ext cx="12192000" cy="736551"/>
          </a:xfrm>
          <a:prstGeom prst="rect">
            <a:avLst/>
          </a:prstGeom>
          <a:solidFill>
            <a:schemeClr val="bg1">
              <a:alpha val="9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EA25709-0549-68DC-F5DF-1169DA29DE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3875" y="5317240"/>
            <a:ext cx="11210925" cy="74483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3600" b="1">
                <a:solidFill>
                  <a:schemeClr val="tx1">
                    <a:lumMod val="85000"/>
                    <a:lumOff val="15000"/>
                  </a:schemeClr>
                </a:solidFill>
              </a:rPr>
              <a:t>Найдите 10 отличий на картинках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AA2EAA10-076F-46BD-8F0F-B9A2FB77A85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5241983"/>
            <a:ext cx="12192000" cy="0"/>
          </a:xfrm>
          <a:prstGeom prst="line">
            <a:avLst/>
          </a:prstGeom>
          <a:ln w="41275">
            <a:solidFill>
              <a:schemeClr val="bg1"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D891E407-403B-4764-86C9-33A56D3BCAA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6134852"/>
            <a:ext cx="12192000" cy="0"/>
          </a:xfrm>
          <a:prstGeom prst="line">
            <a:avLst/>
          </a:prstGeom>
          <a:ln w="41275">
            <a:solidFill>
              <a:schemeClr val="bg1"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650056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7" name="Rectangle 16">
            <a:extLst>
              <a:ext uri="{FF2B5EF4-FFF2-40B4-BE49-F238E27FC236}">
                <a16:creationId xmlns:a16="http://schemas.microsoft.com/office/drawing/2014/main" id="{D1D34770-47A8-402C-AF23-2B653F2D88C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7023E6A-398E-B62A-6C8E-BBE82BB789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6679" y="723898"/>
            <a:ext cx="6002110" cy="1495425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4000" b="1" dirty="0" err="1"/>
              <a:t>Успенский</a:t>
            </a:r>
            <a:r>
              <a:rPr lang="en-US" sz="4000" b="1" dirty="0"/>
              <a:t> </a:t>
            </a:r>
            <a:r>
              <a:rPr lang="en-US" sz="4000" b="1"/>
              <a:t>Эдуард</a:t>
            </a:r>
            <a:r>
              <a:rPr lang="en-US" sz="4000" b="1" dirty="0"/>
              <a:t> </a:t>
            </a:r>
            <a:r>
              <a:rPr lang="en-US" sz="4000" b="1" dirty="0" err="1"/>
              <a:t>Николаевич</a:t>
            </a:r>
            <a:r>
              <a:rPr lang="en-US" sz="4000" b="1" dirty="0"/>
              <a:t>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B319985-014B-93CF-783F-ED13665F30C7}"/>
              </a:ext>
            </a:extLst>
          </p:cNvPr>
          <p:cNvSpPr txBox="1"/>
          <p:nvPr/>
        </p:nvSpPr>
        <p:spPr>
          <a:xfrm>
            <a:off x="699028" y="2405068"/>
            <a:ext cx="6002110" cy="372903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2800" dirty="0" err="1"/>
              <a:t>Российский</a:t>
            </a:r>
            <a:r>
              <a:rPr lang="en-US" sz="2800" dirty="0"/>
              <a:t> </a:t>
            </a:r>
            <a:r>
              <a:rPr lang="en-US" sz="2800" dirty="0" err="1"/>
              <a:t>детский</a:t>
            </a:r>
            <a:r>
              <a:rPr lang="en-US" sz="2800" dirty="0"/>
              <a:t> </a:t>
            </a:r>
            <a:r>
              <a:rPr lang="en-US" sz="2800" dirty="0" err="1"/>
              <a:t>писатель</a:t>
            </a:r>
            <a:r>
              <a:rPr lang="en-US" sz="2800" dirty="0"/>
              <a:t> и </a:t>
            </a:r>
            <a:r>
              <a:rPr lang="en-US" sz="2800" dirty="0" err="1"/>
              <a:t>поэт</a:t>
            </a:r>
            <a:r>
              <a:rPr lang="en-US" sz="2800" dirty="0"/>
              <a:t>, </a:t>
            </a:r>
            <a:r>
              <a:rPr lang="en-US" sz="2800" dirty="0" err="1"/>
              <a:t>автор</a:t>
            </a:r>
            <a:r>
              <a:rPr lang="en-US" sz="2800" dirty="0"/>
              <a:t> </a:t>
            </a:r>
            <a:r>
              <a:rPr lang="en-US" sz="2800" dirty="0" err="1"/>
              <a:t>более</a:t>
            </a:r>
            <a:r>
              <a:rPr lang="en-US" sz="2800" dirty="0"/>
              <a:t> 70 </a:t>
            </a:r>
            <a:r>
              <a:rPr lang="en-US" sz="2800" dirty="0" err="1"/>
              <a:t>книг</a:t>
            </a:r>
            <a:r>
              <a:rPr lang="en-US" sz="2800" dirty="0"/>
              <a:t>, а </a:t>
            </a:r>
            <a:r>
              <a:rPr lang="en-US" sz="2800" dirty="0" err="1"/>
              <a:t>также</a:t>
            </a:r>
            <a:r>
              <a:rPr lang="en-US" sz="2800" dirty="0"/>
              <a:t> </a:t>
            </a:r>
            <a:r>
              <a:rPr lang="en-US" sz="2800" dirty="0" err="1"/>
              <a:t>драматург</a:t>
            </a:r>
            <a:r>
              <a:rPr lang="en-US" sz="2800" dirty="0"/>
              <a:t>, </a:t>
            </a:r>
            <a:r>
              <a:rPr lang="en-US" sz="2800" dirty="0" err="1"/>
              <a:t>сценарист</a:t>
            </a:r>
            <a:r>
              <a:rPr lang="en-US" sz="2800" dirty="0"/>
              <a:t> и </a:t>
            </a:r>
            <a:r>
              <a:rPr lang="en-US" sz="2800" dirty="0" err="1"/>
              <a:t>телеведущий</a:t>
            </a:r>
            <a:r>
              <a:rPr lang="en-US" sz="2800" dirty="0"/>
              <a:t>.</a:t>
            </a:r>
            <a:r>
              <a:rPr lang="en-US" sz="2800" i="0" dirty="0">
                <a:effectLst/>
              </a:rPr>
              <a:t> </a:t>
            </a:r>
            <a:endParaRPr lang="ru-RU" sz="2800" i="0" dirty="0">
              <a:effectLst/>
            </a:endParaRPr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2800" i="0" dirty="0" err="1">
                <a:effectLst/>
              </a:rPr>
              <a:t>Его</a:t>
            </a:r>
            <a:r>
              <a:rPr lang="en-US" sz="2800" i="0" dirty="0">
                <a:effectLst/>
              </a:rPr>
              <a:t> </a:t>
            </a:r>
            <a:r>
              <a:rPr lang="en-US" sz="2800" i="0" dirty="0" err="1">
                <a:effectLst/>
              </a:rPr>
              <a:t>произведения</a:t>
            </a:r>
            <a:r>
              <a:rPr lang="en-US" sz="2800" i="0" dirty="0">
                <a:effectLst/>
              </a:rPr>
              <a:t> </a:t>
            </a:r>
            <a:r>
              <a:rPr lang="en-US" sz="2800" i="0" dirty="0" err="1">
                <a:effectLst/>
              </a:rPr>
              <a:t>были</a:t>
            </a:r>
            <a:r>
              <a:rPr lang="en-US" sz="2800" i="0" dirty="0">
                <a:effectLst/>
              </a:rPr>
              <a:t> </a:t>
            </a:r>
            <a:r>
              <a:rPr lang="en-US" sz="2800" i="0" dirty="0" err="1">
                <a:effectLst/>
              </a:rPr>
              <a:t>переведены</a:t>
            </a:r>
            <a:r>
              <a:rPr lang="en-US" sz="2800" i="0" dirty="0">
                <a:effectLst/>
              </a:rPr>
              <a:t> </a:t>
            </a:r>
            <a:r>
              <a:rPr lang="en-US" sz="2800" i="0" dirty="0" err="1">
                <a:effectLst/>
              </a:rPr>
              <a:t>на</a:t>
            </a:r>
            <a:r>
              <a:rPr lang="en-US" sz="2800" i="0" dirty="0">
                <a:effectLst/>
              </a:rPr>
              <a:t> 25 </a:t>
            </a:r>
            <a:r>
              <a:rPr lang="en-US" sz="2800" i="0" dirty="0" err="1">
                <a:effectLst/>
              </a:rPr>
              <a:t>языков</a:t>
            </a:r>
            <a:r>
              <a:rPr lang="en-US" sz="2800" i="0" dirty="0">
                <a:effectLst/>
              </a:rPr>
              <a:t> и </a:t>
            </a:r>
            <a:r>
              <a:rPr lang="en-US" sz="2800" i="0" dirty="0" err="1">
                <a:effectLst/>
              </a:rPr>
              <a:t>породили</a:t>
            </a:r>
            <a:r>
              <a:rPr lang="en-US" sz="2800" i="0" dirty="0">
                <a:effectLst/>
              </a:rPr>
              <a:t> </a:t>
            </a:r>
            <a:r>
              <a:rPr lang="en-US" sz="2800" i="0" dirty="0" err="1">
                <a:effectLst/>
              </a:rPr>
              <a:t>около</a:t>
            </a:r>
            <a:r>
              <a:rPr lang="en-US" sz="2800" i="0" dirty="0">
                <a:effectLst/>
              </a:rPr>
              <a:t> 60 </a:t>
            </a:r>
            <a:r>
              <a:rPr lang="en-US" sz="2800" i="0" dirty="0" err="1">
                <a:effectLst/>
              </a:rPr>
              <a:t>мультипликационных</a:t>
            </a:r>
            <a:r>
              <a:rPr lang="en-US" sz="2800" i="0" dirty="0">
                <a:effectLst/>
              </a:rPr>
              <a:t> </a:t>
            </a:r>
            <a:r>
              <a:rPr lang="en-US" sz="2800" i="0" dirty="0" err="1">
                <a:effectLst/>
              </a:rPr>
              <a:t>экранизаций</a:t>
            </a:r>
            <a:r>
              <a:rPr lang="en-US" sz="2800" i="0" dirty="0">
                <a:effectLst/>
              </a:rPr>
              <a:t>.</a:t>
            </a:r>
            <a:endParaRPr lang="ru-RU" sz="2800" dirty="0"/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2800" i="0" dirty="0">
                <a:effectLst/>
              </a:rPr>
              <a:t> </a:t>
            </a:r>
            <a:r>
              <a:rPr lang="en-US" sz="2800" i="0" dirty="0" err="1">
                <a:effectLst/>
              </a:rPr>
              <a:t>Среди</a:t>
            </a:r>
            <a:r>
              <a:rPr lang="en-US" sz="2800" i="0" dirty="0">
                <a:effectLst/>
              </a:rPr>
              <a:t> </a:t>
            </a:r>
            <a:r>
              <a:rPr lang="en-US" sz="2800" i="0" dirty="0" err="1">
                <a:effectLst/>
              </a:rPr>
              <a:t>созданных</a:t>
            </a:r>
            <a:r>
              <a:rPr lang="en-US" sz="2800" i="0" dirty="0">
                <a:effectLst/>
              </a:rPr>
              <a:t> </a:t>
            </a:r>
            <a:r>
              <a:rPr lang="en-US" sz="2800" i="0" dirty="0" err="1">
                <a:effectLst/>
              </a:rPr>
              <a:t>им</a:t>
            </a:r>
            <a:r>
              <a:rPr lang="en-US" sz="2800" i="0" dirty="0">
                <a:effectLst/>
              </a:rPr>
              <a:t> </a:t>
            </a:r>
            <a:r>
              <a:rPr lang="en-US" sz="2800" i="0" dirty="0" err="1">
                <a:effectLst/>
              </a:rPr>
              <a:t>персонажей-Чебурашка</a:t>
            </a:r>
            <a:r>
              <a:rPr lang="en-US" sz="2800" i="0" dirty="0">
                <a:effectLst/>
              </a:rPr>
              <a:t> и </a:t>
            </a:r>
            <a:r>
              <a:rPr lang="en-US" sz="2800" i="0" dirty="0" err="1">
                <a:effectLst/>
              </a:rPr>
              <a:t>Крокодил</a:t>
            </a:r>
            <a:r>
              <a:rPr lang="en-US" sz="2800" i="0" dirty="0">
                <a:effectLst/>
              </a:rPr>
              <a:t> </a:t>
            </a:r>
            <a:r>
              <a:rPr lang="en-US" sz="2800" i="0" dirty="0" err="1">
                <a:effectLst/>
              </a:rPr>
              <a:t>Гена</a:t>
            </a:r>
            <a:r>
              <a:rPr lang="en-US" sz="2800" i="0" dirty="0">
                <a:effectLst/>
              </a:rPr>
              <a:t>, </a:t>
            </a:r>
            <a:r>
              <a:rPr lang="en-US" sz="2800" i="0" dirty="0" err="1">
                <a:effectLst/>
              </a:rPr>
              <a:t>дядя</a:t>
            </a:r>
            <a:r>
              <a:rPr lang="en-US" sz="2800" i="0" dirty="0">
                <a:effectLst/>
              </a:rPr>
              <a:t> </a:t>
            </a:r>
            <a:r>
              <a:rPr lang="en-US" sz="2800" i="0" dirty="0" err="1">
                <a:effectLst/>
              </a:rPr>
              <a:t>Федор</a:t>
            </a:r>
            <a:r>
              <a:rPr lang="en-US" sz="2800" i="0" dirty="0">
                <a:effectLst/>
              </a:rPr>
              <a:t> и </a:t>
            </a:r>
            <a:r>
              <a:rPr lang="en-US" sz="2800" i="0" dirty="0" err="1">
                <a:effectLst/>
              </a:rPr>
              <a:t>братья</a:t>
            </a:r>
            <a:r>
              <a:rPr lang="en-US" sz="2800" i="0" dirty="0">
                <a:effectLst/>
              </a:rPr>
              <a:t> </a:t>
            </a:r>
            <a:r>
              <a:rPr lang="en-US" sz="2800" i="0" dirty="0" err="1">
                <a:effectLst/>
              </a:rPr>
              <a:t>Колобки</a:t>
            </a:r>
            <a:r>
              <a:rPr lang="en-US" sz="2800" i="0" dirty="0">
                <a:effectLst/>
              </a:rPr>
              <a:t>.</a:t>
            </a:r>
            <a:endParaRPr lang="en-US" sz="2800" dirty="0"/>
          </a:p>
        </p:txBody>
      </p:sp>
      <p:pic>
        <p:nvPicPr>
          <p:cNvPr id="12" name="Объект 11">
            <a:extLst>
              <a:ext uri="{FF2B5EF4-FFF2-40B4-BE49-F238E27FC236}">
                <a16:creationId xmlns:a16="http://schemas.microsoft.com/office/drawing/2014/main" id="{22FD6A15-899D-E73E-60DF-7CECE24D8C9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r="-2" b="753"/>
          <a:stretch/>
        </p:blipFill>
        <p:spPr>
          <a:xfrm>
            <a:off x="7199440" y="10"/>
            <a:ext cx="4992560" cy="6857990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42282411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5304724-CC76-65AB-F642-5F55836875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1013" y="3752849"/>
            <a:ext cx="3290887" cy="2452687"/>
          </a:xfrm>
        </p:spPr>
        <p:txBody>
          <a:bodyPr anchor="ctr">
            <a:normAutofit/>
          </a:bodyPr>
          <a:lstStyle/>
          <a:p>
            <a:pPr algn="ctr"/>
            <a:r>
              <a:rPr lang="ru-RU" sz="3300" b="1" dirty="0">
                <a:latin typeface="+mn-lt"/>
              </a:rPr>
              <a:t>Как жили Шарик и Матроскин в начале произведения?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37C7C66-746B-77C5-91BA-3C132DFB482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1138" b="17992"/>
          <a:stretch/>
        </p:blipFill>
        <p:spPr>
          <a:xfrm>
            <a:off x="20" y="10"/>
            <a:ext cx="12191980" cy="3710603"/>
          </a:xfrm>
          <a:custGeom>
            <a:avLst/>
            <a:gdLst/>
            <a:ahLst/>
            <a:cxnLst/>
            <a:rect l="l" t="t" r="r" b="b"/>
            <a:pathLst>
              <a:path w="12192000" h="3692092">
                <a:moveTo>
                  <a:pt x="0" y="0"/>
                </a:moveTo>
                <a:lnTo>
                  <a:pt x="12192000" y="0"/>
                </a:lnTo>
                <a:lnTo>
                  <a:pt x="12192000" y="3504824"/>
                </a:lnTo>
                <a:lnTo>
                  <a:pt x="12024691" y="3517794"/>
                </a:lnTo>
                <a:cubicBezTo>
                  <a:pt x="8077523" y="3783195"/>
                  <a:pt x="4094678" y="3026959"/>
                  <a:pt x="160485" y="3663863"/>
                </a:cubicBezTo>
                <a:lnTo>
                  <a:pt x="0" y="3692092"/>
                </a:lnTo>
                <a:close/>
              </a:path>
            </a:pathLst>
          </a:custGeom>
        </p:spPr>
      </p:pic>
      <p:sp>
        <p:nvSpPr>
          <p:cNvPr id="3" name="Объект 2">
            <a:extLst>
              <a:ext uri="{FF2B5EF4-FFF2-40B4-BE49-F238E27FC236}">
                <a16:creationId xmlns:a16="http://schemas.microsoft.com/office/drawing/2014/main" id="{35423AA6-6DA4-C5EB-5871-E01532D22B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23982" y="3752850"/>
            <a:ext cx="7485413" cy="2452687"/>
          </a:xfrm>
        </p:spPr>
        <p:txBody>
          <a:bodyPr anchor="ctr">
            <a:normAutofit/>
          </a:bodyPr>
          <a:lstStyle/>
          <a:p>
            <a:r>
              <a:rPr lang="ru-RU" sz="3200" b="1" dirty="0"/>
              <a:t>Дружно</a:t>
            </a:r>
          </a:p>
          <a:p>
            <a:r>
              <a:rPr lang="ru-RU" sz="3200" b="1" dirty="0"/>
              <a:t>Душа в душу </a:t>
            </a:r>
          </a:p>
          <a:p>
            <a:r>
              <a:rPr lang="ru-RU" sz="3200" b="1" dirty="0"/>
              <a:t>Ссорились </a:t>
            </a:r>
          </a:p>
          <a:p>
            <a:r>
              <a:rPr lang="ru-RU" sz="3200" b="1" dirty="0"/>
              <a:t>Веселились </a:t>
            </a:r>
          </a:p>
        </p:txBody>
      </p:sp>
    </p:spTree>
    <p:extLst>
      <p:ext uri="{BB962C8B-B14F-4D97-AF65-F5344CB8AC3E}">
        <p14:creationId xmlns:p14="http://schemas.microsoft.com/office/powerpoint/2010/main" val="18341705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23CF179-1408-F414-F107-8E6C34CF94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1013" y="3752849"/>
            <a:ext cx="3290887" cy="2452687"/>
          </a:xfrm>
        </p:spPr>
        <p:txBody>
          <a:bodyPr anchor="ctr">
            <a:normAutofit/>
          </a:bodyPr>
          <a:lstStyle/>
          <a:p>
            <a:pPr algn="ctr"/>
            <a:r>
              <a:rPr lang="ru-RU" sz="3300" b="1" i="0" dirty="0">
                <a:effectLst/>
                <a:latin typeface="var(--article-header-font-family,'Museo',&quot;Noto Sans Armenian&quot;,&quot;Noto Sans Bengali&quot;,&quot;Noto Sans Cherokee&quot;,&quot;Noto Sans Devanagari&quot;,&quot;Noto Sans Ethiopic&quot;,&quot;Noto Sans Georgian&quot;,&quot;Noto Sans Hebrew&quot;,&quot;Noto Sans Kannada&quot;,&quot;Noto Sans Khmer&quot;,&quot;Noto Sans Lao&quot;,&quot;Noto Sans Osm"/>
              </a:rPr>
              <a:t> На чем решили папа и дядя Фёдор ехать в Простоквашино?</a:t>
            </a:r>
            <a:br>
              <a:rPr lang="ru-RU" sz="3300" b="1" i="0" dirty="0">
                <a:effectLst/>
                <a:latin typeface="var(--article-header-font-family,'Museo',&quot;Noto Sans Armenian&quot;,&quot;Noto Sans Bengali&quot;,&quot;Noto Sans Cherokee&quot;,&quot;Noto Sans Devanagari&quot;,&quot;Noto Sans Ethiopic&quot;,&quot;Noto Sans Georgian&quot;,&quot;Noto Sans Hebrew&quot;,&quot;Noto Sans Kannada&quot;,&quot;Noto Sans Khmer&quot;,&quot;Noto Sans Lao&quot;,&quot;Noto Sans Osm"/>
              </a:rPr>
            </a:br>
            <a:endParaRPr lang="ru-RU" sz="3300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4F3F7A0-F7F1-608D-D403-724035DAF26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40184" b="5710"/>
          <a:stretch/>
        </p:blipFill>
        <p:spPr>
          <a:xfrm>
            <a:off x="20" y="10"/>
            <a:ext cx="12191980" cy="3710603"/>
          </a:xfrm>
          <a:custGeom>
            <a:avLst/>
            <a:gdLst/>
            <a:ahLst/>
            <a:cxnLst/>
            <a:rect l="l" t="t" r="r" b="b"/>
            <a:pathLst>
              <a:path w="12192000" h="3692092">
                <a:moveTo>
                  <a:pt x="0" y="0"/>
                </a:moveTo>
                <a:lnTo>
                  <a:pt x="12192000" y="0"/>
                </a:lnTo>
                <a:lnTo>
                  <a:pt x="12192000" y="3504824"/>
                </a:lnTo>
                <a:lnTo>
                  <a:pt x="12024691" y="3517794"/>
                </a:lnTo>
                <a:cubicBezTo>
                  <a:pt x="8077523" y="3783195"/>
                  <a:pt x="4094678" y="3026959"/>
                  <a:pt x="160485" y="3663863"/>
                </a:cubicBezTo>
                <a:lnTo>
                  <a:pt x="0" y="3692092"/>
                </a:lnTo>
                <a:close/>
              </a:path>
            </a:pathLst>
          </a:custGeom>
        </p:spPr>
      </p:pic>
      <p:sp>
        <p:nvSpPr>
          <p:cNvPr id="3" name="Объект 2">
            <a:extLst>
              <a:ext uri="{FF2B5EF4-FFF2-40B4-BE49-F238E27FC236}">
                <a16:creationId xmlns:a16="http://schemas.microsoft.com/office/drawing/2014/main" id="{D7EB1E79-0299-BDC9-E786-0177B1D87B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23982" y="3752850"/>
            <a:ext cx="7485413" cy="2452687"/>
          </a:xfrm>
        </p:spPr>
        <p:txBody>
          <a:bodyPr anchor="ctr">
            <a:normAutofit/>
          </a:bodyPr>
          <a:lstStyle/>
          <a:p>
            <a:r>
              <a:rPr lang="ru-RU" sz="3200" b="1" i="0" dirty="0">
                <a:effectLst/>
                <a:latin typeface="var(--article-header-font-family,'Museo',&quot;Noto Sans Armenian&quot;,&quot;Noto Sans Bengali&quot;,&quot;Noto Sans Cherokee&quot;,&quot;Noto Sans Devanagari&quot;,&quot;Noto Sans Ethiopic&quot;,&quot;Noto Sans Georgian&quot;,&quot;Noto Sans Hebrew&quot;,&quot;Noto Sans Kannada&quot;,&quot;Noto Sans Khmer&quot;,&quot;Noto Sans Lao&quot;,&quot;Noto Sans Osm"/>
              </a:rPr>
              <a:t>на автобусе</a:t>
            </a:r>
          </a:p>
          <a:p>
            <a:r>
              <a:rPr lang="ru-RU" sz="3200" b="1" i="0" dirty="0">
                <a:effectLst/>
                <a:latin typeface="var(--article-header-font-family,'Museo',&quot;Noto Sans Armenian&quot;,&quot;Noto Sans Bengali&quot;,&quot;Noto Sans Cherokee&quot;,&quot;Noto Sans Devanagari&quot;,&quot;Noto Sans Ethiopic&quot;,&quot;Noto Sans Georgian&quot;,&quot;Noto Sans Hebrew&quot;,&quot;Noto Sans Kannada&quot;,&quot;Noto Sans Khmer&quot;,&quot;Noto Sans Lao&quot;,&quot;Noto Sans Osm"/>
              </a:rPr>
              <a:t>на электричке</a:t>
            </a:r>
          </a:p>
          <a:p>
            <a:r>
              <a:rPr lang="ru-RU" sz="3200" b="1" i="0" dirty="0">
                <a:effectLst/>
                <a:latin typeface="var(--article-header-font-family,'Museo',&quot;Noto Sans Armenian&quot;,&quot;Noto Sans Bengali&quot;,&quot;Noto Sans Cherokee&quot;,&quot;Noto Sans Devanagari&quot;,&quot;Noto Sans Ethiopic&quot;,&quot;Noto Sans Georgian&quot;,&quot;Noto Sans Hebrew&quot;,&quot;Noto Sans Kannada&quot;,&quot;Noto Sans Khmer&quot;,&quot;Noto Sans Lao&quot;,&quot;Noto Sans Osm"/>
              </a:rPr>
              <a:t>на «Запорожце»</a:t>
            </a:r>
          </a:p>
          <a:p>
            <a:r>
              <a:rPr lang="ru-RU" sz="3200" b="1" i="0" dirty="0">
                <a:effectLst/>
                <a:latin typeface="var(--article-header-font-family,'Museo',&quot;Noto Sans Armenian&quot;,&quot;Noto Sans Bengali&quot;,&quot;Noto Sans Cherokee&quot;,&quot;Noto Sans Devanagari&quot;,&quot;Noto Sans Ethiopic&quot;,&quot;Noto Sans Georgian&quot;,&quot;Noto Sans Hebrew&quot;,&quot;Noto Sans Kannada&quot;,&quot;Noto Sans Khmer&quot;,&quot;Noto Sans Lao&quot;,&quot;Noto Sans Osm"/>
              </a:rPr>
              <a:t>на «Мерседесе»</a:t>
            </a:r>
          </a:p>
          <a:p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val="322327098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0FE2D22C-409B-48AF-B24F-7988A8F7F84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0464369-70FA-42AF-948F-80664CA7BFE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2146816"/>
          </a:xfrm>
          <a:prstGeom prst="rect">
            <a:avLst/>
          </a:prstGeom>
          <a:solidFill>
            <a:schemeClr val="bg1">
              <a:lumMod val="85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A799677-D531-7FAE-775E-82114EC5A5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4783" y="349664"/>
            <a:ext cx="5845571" cy="1638377"/>
          </a:xfrm>
        </p:spPr>
        <p:txBody>
          <a:bodyPr anchor="b">
            <a:normAutofit fontScale="90000"/>
          </a:bodyPr>
          <a:lstStyle/>
          <a:p>
            <a:r>
              <a:rPr lang="ru-RU" sz="3600" b="1" i="0" dirty="0">
                <a:effectLst/>
                <a:latin typeface="var(--article-header-font-family,'Museo',&quot;Noto Sans Armenian&quot;,&quot;Noto Sans Bengali&quot;,&quot;Noto Sans Cherokee&quot;,&quot;Noto Sans Devanagari&quot;,&quot;Noto Sans Ethiopic&quot;,&quot;Noto Sans Georgian&quot;,&quot;Noto Sans Hebrew&quot;,&quot;Noto Sans Kannada&quot;,&quot;Noto Sans Khmer&quot;,&quot;Noto Sans Lao&quot;,&quot;Noto Sans Osm"/>
              </a:rPr>
              <a:t>Что прислали папа с дядей Фёдором в Простоквашино</a:t>
            </a:r>
            <a:r>
              <a:rPr lang="ru-RU" sz="3400" b="1" i="0" dirty="0">
                <a:effectLst/>
                <a:latin typeface="var(--article-header-font-family,'Museo',&quot;Noto Sans Armenian&quot;,&quot;Noto Sans Bengali&quot;,&quot;Noto Sans Cherokee&quot;,&quot;Noto Sans Devanagari&quot;,&quot;Noto Sans Ethiopic&quot;,&quot;Noto Sans Georgian&quot;,&quot;Noto Sans Hebrew&quot;,&quot;Noto Sans Kannada&quot;,&quot;Noto Sans Khmer&quot;,&quot;Noto Sans Lao&quot;,&quot;Noto Sans Osm"/>
              </a:rPr>
              <a:t>?</a:t>
            </a:r>
            <a:br>
              <a:rPr lang="ru-RU" sz="3400" b="1" i="0" dirty="0">
                <a:effectLst/>
                <a:latin typeface="var(--article-header-font-family,'Museo',&quot;Noto Sans Armenian&quot;,&quot;Noto Sans Bengali&quot;,&quot;Noto Sans Cherokee&quot;,&quot;Noto Sans Devanagari&quot;,&quot;Noto Sans Ethiopic&quot;,&quot;Noto Sans Georgian&quot;,&quot;Noto Sans Hebrew&quot;,&quot;Noto Sans Kannada&quot;,&quot;Noto Sans Khmer&quot;,&quot;Noto Sans Lao&quot;,&quot;Noto Sans Osm"/>
              </a:rPr>
            </a:br>
            <a:endParaRPr lang="ru-RU" sz="3400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A648176E-454C-437C-B0FC-9B82FCF32B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-106441" y="6131892"/>
            <a:ext cx="524256" cy="15238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A6604B49-AD5C-4590-B051-06C8222ECD9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 flipH="1">
            <a:off x="5998176" y="277912"/>
            <a:ext cx="524256" cy="1186339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CC552A98-EF7D-4D42-AB69-066B786AB5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29185" y="399675"/>
            <a:ext cx="4647368" cy="580993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504A7F7B-BE51-5C2E-D76F-8E3E1EE8109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603" r="13276" b="-3"/>
          <a:stretch/>
        </p:blipFill>
        <p:spPr>
          <a:xfrm>
            <a:off x="535110" y="627954"/>
            <a:ext cx="4235516" cy="5353373"/>
          </a:xfrm>
          <a:prstGeom prst="rect">
            <a:avLst/>
          </a:prstGeom>
        </p:spPr>
      </p:pic>
      <p:sp>
        <p:nvSpPr>
          <p:cNvPr id="3" name="Объект 2">
            <a:extLst>
              <a:ext uri="{FF2B5EF4-FFF2-40B4-BE49-F238E27FC236}">
                <a16:creationId xmlns:a16="http://schemas.microsoft.com/office/drawing/2014/main" id="{F6D84B4A-0FAA-195C-972B-DA7C91B00F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66262" y="2620641"/>
            <a:ext cx="5837750" cy="3023702"/>
          </a:xfrm>
        </p:spPr>
        <p:txBody>
          <a:bodyPr anchor="ctr">
            <a:normAutofit/>
          </a:bodyPr>
          <a:lstStyle/>
          <a:p>
            <a:r>
              <a:rPr lang="ru-RU" sz="4000" b="1" i="0" dirty="0">
                <a:effectLst/>
                <a:latin typeface="var(--article-header-font-family,'Museo',&quot;Noto Sans Armenian&quot;,&quot;Noto Sans Bengali&quot;,&quot;Noto Sans Cherokee&quot;,&quot;Noto Sans Devanagari&quot;,&quot;Noto Sans Ethiopic&quot;,&quot;Noto Sans Georgian&quot;,&quot;Noto Sans Hebrew&quot;,&quot;Noto Sans Kannada&quot;,&quot;Noto Sans Khmer&quot;,&quot;Noto Sans Lao&quot;,&quot;Noto Sans Osm"/>
              </a:rPr>
              <a:t>приказ-расписание</a:t>
            </a:r>
          </a:p>
          <a:p>
            <a:r>
              <a:rPr lang="ru-RU" sz="4000" b="1" i="0" dirty="0">
                <a:effectLst/>
                <a:latin typeface="var(--article-header-font-family,'Museo',&quot;Noto Sans Armenian&quot;,&quot;Noto Sans Bengali&quot;,&quot;Noto Sans Cherokee&quot;,&quot;Noto Sans Devanagari&quot;,&quot;Noto Sans Ethiopic&quot;,&quot;Noto Sans Georgian&quot;,&quot;Noto Sans Hebrew&quot;,&quot;Noto Sans Kannada&quot;,&quot;Noto Sans Khmer&quot;,&quot;Noto Sans Lao&quot;,&quot;Noto Sans Osm"/>
              </a:rPr>
              <a:t>телеграмму</a:t>
            </a:r>
          </a:p>
          <a:p>
            <a:r>
              <a:rPr lang="ru-RU" sz="4000" b="1" i="0" dirty="0">
                <a:effectLst/>
                <a:latin typeface="var(--article-header-font-family,'Museo',&quot;Noto Sans Armenian&quot;,&quot;Noto Sans Bengali&quot;,&quot;Noto Sans Cherokee&quot;,&quot;Noto Sans Devanagari&quot;,&quot;Noto Sans Ethiopic&quot;,&quot;Noto Sans Georgian&quot;,&quot;Noto Sans Hebrew&quot;,&quot;Noto Sans Kannada&quot;,&quot;Noto Sans Khmer&quot;,&quot;Noto Sans Lao&quot;,&quot;Noto Sans Osm"/>
              </a:rPr>
              <a:t>срочный факс</a:t>
            </a:r>
          </a:p>
          <a:p>
            <a:r>
              <a:rPr lang="ru-RU" sz="4000" b="1" i="0" dirty="0">
                <a:effectLst/>
                <a:latin typeface="var(--article-header-font-family,'Museo',&quot;Noto Sans Armenian&quot;,&quot;Noto Sans Bengali&quot;,&quot;Noto Sans Cherokee&quot;,&quot;Noto Sans Devanagari&quot;,&quot;Noto Sans Ethiopic&quot;,&quot;Noto Sans Georgian&quot;,&quot;Noto Sans Hebrew&quot;,&quot;Noto Sans Kannada&quot;,&quot;Noto Sans Khmer&quot;,&quot;Noto Sans Lao&quot;,&quot;Noto Sans Osm"/>
              </a:rPr>
              <a:t>электронное письмо</a:t>
            </a:r>
          </a:p>
          <a:p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61569773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201CC55D-ED54-4C5C-95E6-10947BD110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AE8CE2E-7B22-7FAE-FFAA-49974C7A05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9559" y="856180"/>
            <a:ext cx="5183613" cy="1128068"/>
          </a:xfrm>
        </p:spPr>
        <p:txBody>
          <a:bodyPr anchor="ctr">
            <a:noAutofit/>
          </a:bodyPr>
          <a:lstStyle/>
          <a:p>
            <a:pPr algn="ctr"/>
            <a:r>
              <a:rPr lang="ru-RU" sz="4000" b="1" i="0" dirty="0">
                <a:effectLst/>
                <a:latin typeface="var(--article-header-font-family,'Museo',&quot;Noto Sans Armenian&quot;,&quot;Noto Sans Bengali&quot;,&quot;Noto Sans Cherokee&quot;,&quot;Noto Sans Devanagari&quot;,&quot;Noto Sans Ethiopic&quot;,&quot;Noto Sans Georgian&quot;,&quot;Noto Sans Hebrew&quot;,&quot;Noto Sans Kannada&quot;,&quot;Noto Sans Khmer&quot;,&quot;Noto Sans Lao&quot;,&quot;Noto Sans Osm"/>
              </a:rPr>
              <a:t>Что лучше всех папа дяди Фёдора умеет готовить?</a:t>
            </a:r>
            <a:br>
              <a:rPr lang="ru-RU" sz="4000" b="1" i="0" dirty="0">
                <a:effectLst/>
                <a:latin typeface="var(--article-header-font-family,'Museo',&quot;Noto Sans Armenian&quot;,&quot;Noto Sans Bengali&quot;,&quot;Noto Sans Cherokee&quot;,&quot;Noto Sans Devanagari&quot;,&quot;Noto Sans Ethiopic&quot;,&quot;Noto Sans Georgian&quot;,&quot;Noto Sans Hebrew&quot;,&quot;Noto Sans Kannada&quot;,&quot;Noto Sans Khmer&quot;,&quot;Noto Sans Lao&quot;,&quot;Noto Sans Osm"/>
              </a:rPr>
            </a:br>
            <a:endParaRPr lang="ru-RU" sz="4000" dirty="0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1DE889C7-FAD6-4397-98E2-05D50348445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1083484"/>
            <a:ext cx="355196" cy="673460"/>
            <a:chOff x="0" y="823811"/>
            <a:chExt cx="355196" cy="673460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F399A70F-F8CD-4992-9EF5-6CF15472E73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823811"/>
              <a:ext cx="87363" cy="67346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48F4FEDC-6D80-458C-A665-075D9B9500F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59341" y="823811"/>
              <a:ext cx="195855" cy="67346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5" name="Rectangle 14">
            <a:extLst>
              <a:ext uri="{FF2B5EF4-FFF2-40B4-BE49-F238E27FC236}">
                <a16:creationId xmlns:a16="http://schemas.microsoft.com/office/drawing/2014/main" id="{3873B707-463F-40B0-8227-E8CC6C67EB2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665085" y="2090569"/>
            <a:ext cx="4297680" cy="2743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9177E8F-FB3B-DA7C-7160-8836386F29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0719" y="2330505"/>
            <a:ext cx="4559425" cy="3979585"/>
          </a:xfrm>
        </p:spPr>
        <p:txBody>
          <a:bodyPr anchor="ctr">
            <a:normAutofit/>
          </a:bodyPr>
          <a:lstStyle/>
          <a:p>
            <a:r>
              <a:rPr lang="ru-RU" sz="3600" b="1" i="0" dirty="0">
                <a:effectLst/>
                <a:latin typeface="var(--article-header-font-family,'Museo',&quot;Noto Sans Armenian&quot;,&quot;Noto Sans Bengali&quot;,&quot;Noto Sans Cherokee&quot;,&quot;Noto Sans Devanagari&quot;,&quot;Noto Sans Ethiopic&quot;,&quot;Noto Sans Georgian&quot;,&quot;Noto Sans Hebrew&quot;,&quot;Noto Sans Kannada&quot;,&quot;Noto Sans Khmer&quot;,&quot;Noto Sans Lao&quot;,&quot;Noto Sans Osm"/>
              </a:rPr>
              <a:t>украинский борщ</a:t>
            </a:r>
          </a:p>
          <a:p>
            <a:r>
              <a:rPr lang="ru-RU" sz="3600" b="1" i="0" dirty="0">
                <a:effectLst/>
                <a:latin typeface="var(--article-header-font-family,'Museo',&quot;Noto Sans Armenian&quot;,&quot;Noto Sans Bengali&quot;,&quot;Noto Sans Cherokee&quot;,&quot;Noto Sans Devanagari&quot;,&quot;Noto Sans Ethiopic&quot;,&quot;Noto Sans Georgian&quot;,&quot;Noto Sans Hebrew&quot;,&quot;Noto Sans Kannada&quot;,&quot;Noto Sans Khmer&quot;,&quot;Noto Sans Lao&quot;,&quot;Noto Sans Osm"/>
              </a:rPr>
              <a:t>грузинские хинкали</a:t>
            </a:r>
          </a:p>
          <a:p>
            <a:r>
              <a:rPr lang="ru-RU" sz="3600" b="1" i="0" dirty="0">
                <a:effectLst/>
                <a:latin typeface="var(--article-header-font-family,'Museo',&quot;Noto Sans Armenian&quot;,&quot;Noto Sans Bengali&quot;,&quot;Noto Sans Cherokee&quot;,&quot;Noto Sans Devanagari&quot;,&quot;Noto Sans Ethiopic&quot;,&quot;Noto Sans Georgian&quot;,&quot;Noto Sans Hebrew&quot;,&quot;Noto Sans Kannada&quot;,&quot;Noto Sans Khmer&quot;,&quot;Noto Sans Lao&quot;,&quot;Noto Sans Osm"/>
              </a:rPr>
              <a:t>казахский бешбармак</a:t>
            </a:r>
          </a:p>
          <a:p>
            <a:r>
              <a:rPr lang="ru-RU" sz="3600" b="1" i="0" dirty="0">
                <a:effectLst/>
                <a:latin typeface="var(--article-header-font-family,'Museo',&quot;Noto Sans Armenian&quot;,&quot;Noto Sans Bengali&quot;,&quot;Noto Sans Cherokee&quot;,&quot;Noto Sans Devanagari&quot;,&quot;Noto Sans Ethiopic&quot;,&quot;Noto Sans Georgian&quot;,&quot;Noto Sans Hebrew&quot;,&quot;Noto Sans Kannada&quot;,&quot;Noto Sans Khmer&quot;,&quot;Noto Sans Lao&quot;,&quot;Noto Sans Osm"/>
              </a:rPr>
              <a:t>узбекский плов</a:t>
            </a:r>
          </a:p>
          <a:p>
            <a:endParaRPr lang="ru-RU" sz="2000" dirty="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C13237C8-E62C-4F0D-A318-BD6FB6C2D1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10697670" y="0"/>
            <a:ext cx="149433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19C9EAEA-39D0-4B0E-A0EB-51E7B26740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685810" y="513853"/>
            <a:ext cx="6009366" cy="583457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4D21D97-F495-C98D-C4CF-64095CF5BB8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22631"/>
          <a:stretch/>
        </p:blipFill>
        <p:spPr>
          <a:xfrm>
            <a:off x="5977788" y="799352"/>
            <a:ext cx="5425410" cy="5259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161477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04812C46-200A-4DEB-A05E-3ED6C68C23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9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4833946-C6C3-EFF7-09D7-A70A38490D7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8151" r="10422" b="-1"/>
          <a:stretch/>
        </p:blipFill>
        <p:spPr>
          <a:xfrm>
            <a:off x="2522356" y="10"/>
            <a:ext cx="9669642" cy="685799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D1EA859B-E555-4109-94F3-6700E046E0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7390263" cy="6858000"/>
          </a:xfrm>
          <a:prstGeom prst="rect">
            <a:avLst/>
          </a:prstGeom>
          <a:gradFill>
            <a:gsLst>
              <a:gs pos="48000">
                <a:schemeClr val="bg1"/>
              </a:gs>
              <a:gs pos="35000">
                <a:schemeClr val="bg1">
                  <a:alpha val="77000"/>
                </a:schemeClr>
              </a:gs>
              <a:gs pos="19000">
                <a:schemeClr val="bg1">
                  <a:alpha val="38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4E79DD2-E098-4BAB-ABE7-DD7A317266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3399503" cy="1899912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>
                <a:latin typeface="+mn-lt"/>
              </a:rPr>
              <a:t>Как зовут почтальона Печкина </a:t>
            </a:r>
            <a:r>
              <a:rPr lang="ru-RU" sz="4000" dirty="0"/>
              <a:t>?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7457CDE-5E8C-50D3-512F-8BD539F521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1284" y="2915982"/>
            <a:ext cx="4776019" cy="3742762"/>
          </a:xfrm>
        </p:spPr>
        <p:txBody>
          <a:bodyPr>
            <a:normAutofit/>
          </a:bodyPr>
          <a:lstStyle/>
          <a:p>
            <a:r>
              <a:rPr lang="ru-RU" b="1" dirty="0"/>
              <a:t>Александр Вячеславович</a:t>
            </a:r>
          </a:p>
          <a:p>
            <a:r>
              <a:rPr lang="ru-RU" b="1" dirty="0"/>
              <a:t>Игнат Алексеевич </a:t>
            </a:r>
          </a:p>
          <a:p>
            <a:r>
              <a:rPr lang="ru-RU" b="1" dirty="0"/>
              <a:t>Дмитрий Александрович </a:t>
            </a:r>
          </a:p>
          <a:p>
            <a:r>
              <a:rPr lang="ru-RU" b="1" dirty="0"/>
              <a:t>Игорь Иванович </a:t>
            </a:r>
          </a:p>
        </p:txBody>
      </p:sp>
    </p:spTree>
    <p:extLst>
      <p:ext uri="{BB962C8B-B14F-4D97-AF65-F5344CB8AC3E}">
        <p14:creationId xmlns:p14="http://schemas.microsoft.com/office/powerpoint/2010/main" val="1983780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2" name="Rectangle 21">
            <a:extLst>
              <a:ext uri="{FF2B5EF4-FFF2-40B4-BE49-F238E27FC236}">
                <a16:creationId xmlns:a16="http://schemas.microsoft.com/office/drawing/2014/main" id="{04812C46-200A-4DEB-A05E-3ED6C68C23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3D28D11-FD90-49DD-59B9-55C01E61507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3275" r="7413"/>
          <a:stretch/>
        </p:blipFill>
        <p:spPr>
          <a:xfrm>
            <a:off x="1" y="10"/>
            <a:ext cx="9669642" cy="6857990"/>
          </a:xfrm>
          <a:prstGeom prst="rect">
            <a:avLst/>
          </a:prstGeom>
        </p:spPr>
      </p:pic>
      <p:sp>
        <p:nvSpPr>
          <p:cNvPr id="24" name="Rectangle 23">
            <a:extLst>
              <a:ext uri="{FF2B5EF4-FFF2-40B4-BE49-F238E27FC236}">
                <a16:creationId xmlns:a16="http://schemas.microsoft.com/office/drawing/2014/main" id="{D1EA859B-E555-4109-94F3-6700E046E0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125019" y="0"/>
            <a:ext cx="7066978" cy="6858000"/>
          </a:xfrm>
          <a:prstGeom prst="rect">
            <a:avLst/>
          </a:prstGeom>
          <a:gradFill>
            <a:gsLst>
              <a:gs pos="48000">
                <a:schemeClr val="bg1"/>
              </a:gs>
              <a:gs pos="35000">
                <a:schemeClr val="bg1">
                  <a:alpha val="77000"/>
                </a:schemeClr>
              </a:gs>
              <a:gs pos="19000">
                <a:schemeClr val="bg1">
                  <a:alpha val="38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63DE494-DBC5-EC0D-C371-123B0FB0BE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31610" y="365125"/>
            <a:ext cx="3822189" cy="1899912"/>
          </a:xfrm>
        </p:spPr>
        <p:txBody>
          <a:bodyPr>
            <a:noAutofit/>
          </a:bodyPr>
          <a:lstStyle/>
          <a:p>
            <a:pPr algn="ctr"/>
            <a:r>
              <a:rPr lang="ru-RU" sz="3600" b="1" i="0" dirty="0">
                <a:effectLst/>
                <a:latin typeface="var(--article-header-font-family,'Museo',&quot;Noto Sans Armenian&quot;,&quot;Noto Sans Bengali&quot;,&quot;Noto Sans Cherokee&quot;,&quot;Noto Sans Devanagari&quot;,&quot;Noto Sans Ethiopic&quot;,&quot;Noto Sans Georgian&quot;,&quot;Noto Sans Hebrew&quot;,&quot;Noto Sans Kannada&quot;,&quot;Noto Sans Khmer&quot;,&quot;Noto Sans Lao&quot;,&quot;Noto Sans Osm"/>
              </a:rPr>
              <a:t>Самый ценный подарок для женщины, по мнению папы:</a:t>
            </a:r>
            <a:br>
              <a:rPr lang="ru-RU" sz="3600" b="1" i="0" dirty="0">
                <a:effectLst/>
                <a:latin typeface="var(--article-header-font-family,'Museo',&quot;Noto Sans Armenian&quot;,&quot;Noto Sans Bengali&quot;,&quot;Noto Sans Cherokee&quot;,&quot;Noto Sans Devanagari&quot;,&quot;Noto Sans Ethiopic&quot;,&quot;Noto Sans Georgian&quot;,&quot;Noto Sans Hebrew&quot;,&quot;Noto Sans Kannada&quot;,&quot;Noto Sans Khmer&quot;,&quot;Noto Sans Lao&quot;,&quot;Noto Sans Osm"/>
              </a:rPr>
            </a:br>
            <a:endParaRPr lang="ru-RU" sz="3600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47BBD32-4F8D-5D23-50F3-D1D2A1BEFE3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31610" y="2434201"/>
            <a:ext cx="3822189" cy="3742762"/>
          </a:xfrm>
        </p:spPr>
        <p:txBody>
          <a:bodyPr>
            <a:normAutofit/>
          </a:bodyPr>
          <a:lstStyle/>
          <a:p>
            <a:r>
              <a:rPr lang="ru-RU" sz="3600" b="1" i="0" dirty="0">
                <a:effectLst/>
                <a:latin typeface="var(--article-header-font-family,'Museo',&quot;Noto Sans Armenian&quot;,&quot;Noto Sans Bengali&quot;,&quot;Noto Sans Cherokee&quot;,&quot;Noto Sans Devanagari&quot;,&quot;Noto Sans Ethiopic&quot;,&quot;Noto Sans Georgian&quot;,&quot;Noto Sans Hebrew&quot;,&quot;Noto Sans Kannada&quot;,&quot;Noto Sans Khmer&quot;,&quot;Noto Sans Lao&quot;,&quot;Noto Sans Osm"/>
              </a:rPr>
              <a:t>букет роз</a:t>
            </a:r>
          </a:p>
          <a:p>
            <a:r>
              <a:rPr lang="ru-RU" sz="3600" b="1" i="0" dirty="0">
                <a:effectLst/>
                <a:latin typeface="var(--article-header-font-family,'Museo',&quot;Noto Sans Armenian&quot;,&quot;Noto Sans Bengali&quot;,&quot;Noto Sans Cherokee&quot;,&quot;Noto Sans Devanagari&quot;,&quot;Noto Sans Ethiopic&quot;,&quot;Noto Sans Georgian&quot;,&quot;Noto Sans Hebrew&quot;,&quot;Noto Sans Kannada&quot;,&quot;Noto Sans Khmer&quot;,&quot;Noto Sans Lao&quot;,&quot;Noto Sans Osm"/>
              </a:rPr>
              <a:t>флакон духов</a:t>
            </a:r>
          </a:p>
          <a:p>
            <a:r>
              <a:rPr lang="ru-RU" sz="3600" b="1" i="0" dirty="0">
                <a:effectLst/>
                <a:latin typeface="var(--article-header-font-family,'Museo',&quot;Noto Sans Armenian&quot;,&quot;Noto Sans Bengali&quot;,&quot;Noto Sans Cherokee&quot;,&quot;Noto Sans Devanagari&quot;,&quot;Noto Sans Ethiopic&quot;,&quot;Noto Sans Georgian&quot;,&quot;Noto Sans Hebrew&quot;,&quot;Noto Sans Kannada&quot;,&quot;Noto Sans Khmer&quot;,&quot;Noto Sans Lao&quot;,&quot;Noto Sans Osm"/>
              </a:rPr>
              <a:t>лак для волос</a:t>
            </a:r>
          </a:p>
          <a:p>
            <a:r>
              <a:rPr lang="ru-RU" sz="3600" b="1" i="0" dirty="0">
                <a:effectLst/>
                <a:latin typeface="var(--article-header-font-family,'Museo',&quot;Noto Sans Armenian&quot;,&quot;Noto Sans Bengali&quot;,&quot;Noto Sans Cherokee&quot;,&quot;Noto Sans Devanagari&quot;,&quot;Noto Sans Ethiopic&quot;,&quot;Noto Sans Georgian&quot;,&quot;Noto Sans Hebrew&quot;,&quot;Noto Sans Kannada&quot;,&quot;Noto Sans Khmer&quot;,&quot;Noto Sans Lao&quot;,&quot;Noto Sans Osm"/>
              </a:rPr>
              <a:t>мешок картошки</a:t>
            </a:r>
          </a:p>
          <a:p>
            <a:pPr marL="0" indent="0">
              <a:buNone/>
            </a:pP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418745880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201CC55D-ED54-4C5C-95E6-10947BD110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DDDC184-E592-111C-5231-E3D2E12F51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9560" y="856180"/>
            <a:ext cx="4560584" cy="1128068"/>
          </a:xfrm>
        </p:spPr>
        <p:txBody>
          <a:bodyPr anchor="ctr">
            <a:noAutofit/>
          </a:bodyPr>
          <a:lstStyle/>
          <a:p>
            <a:r>
              <a:rPr lang="ru-RU" sz="3600" b="1" i="0" dirty="0">
                <a:effectLst/>
                <a:latin typeface="var(--article-header-font-family,'Museo',&quot;Noto Sans Armenian&quot;,&quot;Noto Sans Bengali&quot;,&quot;Noto Sans Cherokee&quot;,&quot;Noto Sans Devanagari&quot;,&quot;Noto Sans Ethiopic&quot;,&quot;Noto Sans Georgian&quot;,&quot;Noto Sans Hebrew&quot;,&quot;Noto Sans Kannada&quot;,&quot;Noto Sans Khmer&quot;,&quot;Noto Sans Lao&quot;,&quot;Noto Sans Osm"/>
              </a:rPr>
              <a:t>Что купил Шарик вместо валенок?</a:t>
            </a:r>
            <a:br>
              <a:rPr lang="ru-RU" sz="3600" b="1" i="0" dirty="0">
                <a:effectLst/>
                <a:latin typeface="var(--article-header-font-family,'Museo',&quot;Noto Sans Armenian&quot;,&quot;Noto Sans Bengali&quot;,&quot;Noto Sans Cherokee&quot;,&quot;Noto Sans Devanagari&quot;,&quot;Noto Sans Ethiopic&quot;,&quot;Noto Sans Georgian&quot;,&quot;Noto Sans Hebrew&quot;,&quot;Noto Sans Kannada&quot;,&quot;Noto Sans Khmer&quot;,&quot;Noto Sans Lao&quot;,&quot;Noto Sans Osm"/>
              </a:rPr>
            </a:br>
            <a:endParaRPr lang="ru-RU" sz="3600" dirty="0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1DE889C7-FAD6-4397-98E2-05D50348445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1083484"/>
            <a:ext cx="355196" cy="673460"/>
            <a:chOff x="0" y="823811"/>
            <a:chExt cx="355196" cy="673460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F399A70F-F8CD-4992-9EF5-6CF15472E73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823811"/>
              <a:ext cx="87363" cy="67346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48F4FEDC-6D80-458C-A665-075D9B9500F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59341" y="823811"/>
              <a:ext cx="195855" cy="67346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5" name="Rectangle 14">
            <a:extLst>
              <a:ext uri="{FF2B5EF4-FFF2-40B4-BE49-F238E27FC236}">
                <a16:creationId xmlns:a16="http://schemas.microsoft.com/office/drawing/2014/main" id="{3873B707-463F-40B0-8227-E8CC6C67EB2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665085" y="2090569"/>
            <a:ext cx="4297680" cy="2743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76EB8A0-D16B-B065-9BE9-85D3A15591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0719" y="2330505"/>
            <a:ext cx="4559425" cy="3979585"/>
          </a:xfrm>
        </p:spPr>
        <p:txBody>
          <a:bodyPr anchor="ctr">
            <a:normAutofit/>
          </a:bodyPr>
          <a:lstStyle/>
          <a:p>
            <a:r>
              <a:rPr lang="ru-RU" sz="4000" b="1" i="0" dirty="0">
                <a:effectLst/>
                <a:latin typeface="var(--article-header-font-family,'Museo',&quot;Noto Sans Armenian&quot;,&quot;Noto Sans Bengali&quot;,&quot;Noto Sans Cherokee&quot;,&quot;Noto Sans Devanagari&quot;,&quot;Noto Sans Ethiopic&quot;,&quot;Noto Sans Georgian&quot;,&quot;Noto Sans Hebrew&quot;,&quot;Noto Sans Kannada&quot;,&quot;Noto Sans Khmer&quot;,&quot;Noto Sans Lao&quot;,&quot;Noto Sans Osm"/>
              </a:rPr>
              <a:t>кеды</a:t>
            </a:r>
          </a:p>
          <a:p>
            <a:r>
              <a:rPr lang="ru-RU" sz="4000" b="1" i="0" dirty="0">
                <a:effectLst/>
                <a:latin typeface="var(--article-header-font-family,'Museo',&quot;Noto Sans Armenian&quot;,&quot;Noto Sans Bengali&quot;,&quot;Noto Sans Cherokee&quot;,&quot;Noto Sans Devanagari&quot;,&quot;Noto Sans Ethiopic&quot;,&quot;Noto Sans Georgian&quot;,&quot;Noto Sans Hebrew&quot;,&quot;Noto Sans Kannada&quot;,&quot;Noto Sans Khmer&quot;,&quot;Noto Sans Lao&quot;,&quot;Noto Sans Osm"/>
              </a:rPr>
              <a:t>лыжи</a:t>
            </a:r>
          </a:p>
          <a:p>
            <a:r>
              <a:rPr lang="ru-RU" sz="4000" b="1" i="0" dirty="0">
                <a:effectLst/>
                <a:latin typeface="var(--article-header-font-family,'Museo',&quot;Noto Sans Armenian&quot;,&quot;Noto Sans Bengali&quot;,&quot;Noto Sans Cherokee&quot;,&quot;Noto Sans Devanagari&quot;,&quot;Noto Sans Ethiopic&quot;,&quot;Noto Sans Georgian&quot;,&quot;Noto Sans Hebrew&quot;,&quot;Noto Sans Kannada&quot;,&quot;Noto Sans Khmer&quot;,&quot;Noto Sans Lao&quot;,&quot;Noto Sans Osm"/>
              </a:rPr>
              <a:t>коньки</a:t>
            </a:r>
          </a:p>
          <a:p>
            <a:r>
              <a:rPr lang="ru-RU" sz="4000" b="1" i="0" dirty="0">
                <a:effectLst/>
                <a:latin typeface="var(--article-header-font-family,'Museo',&quot;Noto Sans Armenian&quot;,&quot;Noto Sans Bengali&quot;,&quot;Noto Sans Cherokee&quot;,&quot;Noto Sans Devanagari&quot;,&quot;Noto Sans Ethiopic&quot;,&quot;Noto Sans Georgian&quot;,&quot;Noto Sans Hebrew&quot;,&quot;Noto Sans Kannada&quot;,&quot;Noto Sans Khmer&quot;,&quot;Noto Sans Lao&quot;,&quot;Noto Sans Osm"/>
              </a:rPr>
              <a:t>клюшку</a:t>
            </a:r>
          </a:p>
          <a:p>
            <a:endParaRPr lang="ru-RU" sz="2000" dirty="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C13237C8-E62C-4F0D-A318-BD6FB6C2D1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10697670" y="0"/>
            <a:ext cx="149433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19C9EAEA-39D0-4B0E-A0EB-51E7B26740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685810" y="513853"/>
            <a:ext cx="6009366" cy="583457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504F9FC-0057-11BA-7CBD-C222CD66322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9221" r="-1" b="-1"/>
          <a:stretch/>
        </p:blipFill>
        <p:spPr>
          <a:xfrm>
            <a:off x="5977788" y="799352"/>
            <a:ext cx="5425410" cy="5259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461551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</TotalTime>
  <Words>274</Words>
  <Application>Microsoft Office PowerPoint</Application>
  <PresentationFormat>Широкоэкранный</PresentationFormat>
  <Paragraphs>71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2" baseType="lpstr">
      <vt:lpstr>Arial</vt:lpstr>
      <vt:lpstr>Calibri</vt:lpstr>
      <vt:lpstr>Calibri Light</vt:lpstr>
      <vt:lpstr>Roboto</vt:lpstr>
      <vt:lpstr>var(--article-header-font-family,'Museo',"Noto Sans Armenian","Noto Sans Bengali","Noto Sans Cherokee","Noto Sans Devanagari","Noto Sans Ethiopic","Noto Sans Georgian","Noto Sans Hebrew","Noto Sans Kannada","Noto Sans Khmer","Noto Sans Lao","Noto Sans Osm</vt:lpstr>
      <vt:lpstr>Тема Office</vt:lpstr>
      <vt:lpstr>Викторина по сказке Эдуарда Успенского «Зима в Простоквашино» </vt:lpstr>
      <vt:lpstr>Успенский Эдуард Николаевич </vt:lpstr>
      <vt:lpstr>Как жили Шарик и Матроскин в начале произведения?</vt:lpstr>
      <vt:lpstr> На чем решили папа и дядя Фёдор ехать в Простоквашино? </vt:lpstr>
      <vt:lpstr>Что прислали папа с дядей Фёдором в Простоквашино? </vt:lpstr>
      <vt:lpstr>Что лучше всех папа дяди Фёдора умеет готовить? </vt:lpstr>
      <vt:lpstr>Как зовут почтальона Печкина ?</vt:lpstr>
      <vt:lpstr>Самый ценный подарок для женщины, по мнению папы: </vt:lpstr>
      <vt:lpstr>Что купил Шарик вместо валенок? </vt:lpstr>
      <vt:lpstr>Где будет выступление у мамы Риммы? </vt:lpstr>
      <vt:lpstr>Какую песню будет петь мама Римма? </vt:lpstr>
      <vt:lpstr>Какой породы собаку подарили почтальону Печкину? </vt:lpstr>
      <vt:lpstr>В каком доме встречали Новый год простоквашинцы? </vt:lpstr>
      <vt:lpstr>Каких котов, по мнению Матроскина, не бывает?</vt:lpstr>
      <vt:lpstr>Как мама Римма нашла всех? </vt:lpstr>
      <vt:lpstr>Найдите 10 отличий на картинках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Викторина по сказке Эдуарда Успенского «Зима в Простоквашино» </dc:title>
  <dc:creator>Настя Вахромеева</dc:creator>
  <cp:lastModifiedBy>Настя Вахромеева</cp:lastModifiedBy>
  <cp:revision>2</cp:revision>
  <dcterms:created xsi:type="dcterms:W3CDTF">2023-12-21T15:01:26Z</dcterms:created>
  <dcterms:modified xsi:type="dcterms:W3CDTF">2023-12-21T15:47:02Z</dcterms:modified>
</cp:coreProperties>
</file>