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69" r:id="rId5"/>
    <p:sldId id="270" r:id="rId6"/>
    <p:sldId id="271" r:id="rId7"/>
    <p:sldId id="272" r:id="rId8"/>
    <p:sldId id="280" r:id="rId9"/>
    <p:sldId id="263" r:id="rId10"/>
    <p:sldId id="265" r:id="rId11"/>
    <p:sldId id="282" r:id="rId1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98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Необычные растения </a:t>
            </a:r>
            <a:br>
              <a:rPr lang="ru-RU" smtClean="0"/>
            </a:br>
            <a:r>
              <a:rPr lang="ru-RU" smtClean="0"/>
              <a:t>в природе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76056" y="4005064"/>
            <a:ext cx="3528392" cy="1536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Работу выполнила:</a:t>
            </a:r>
          </a:p>
          <a:p>
            <a:r>
              <a:rPr lang="ru-RU" dirty="0" smtClean="0"/>
              <a:t>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</a:p>
          <a:p>
            <a:r>
              <a:rPr lang="ru-RU" dirty="0" smtClean="0"/>
              <a:t>Луданова Н.И. 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579797" cy="257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50797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81" y="2348880"/>
            <a:ext cx="7793251" cy="3784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260648"/>
            <a:ext cx="74650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                                    </a:t>
            </a:r>
            <a:r>
              <a:rPr lang="ru-RU" sz="2000" b="1" dirty="0" smtClean="0">
                <a:solidFill>
                  <a:schemeClr val="bg1"/>
                </a:solidFill>
              </a:rPr>
              <a:t>Непентес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Растет в тропических лесах Азии. Листья растения напоминают кувшинчики. Поверхность "горлышка" кувшинчика очень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скользкая и насекомые соскальзывают вниз и тонут. Далее растение "переваривает" насекомое. Поедающий </a:t>
            </a:r>
            <a:r>
              <a:rPr lang="ru-RU" sz="2000" dirty="0">
                <a:solidFill>
                  <a:schemeClr val="bg1"/>
                </a:solidFill>
              </a:rPr>
              <a:t>не только насекомых, но даже грызунов </a:t>
            </a:r>
            <a:r>
              <a:rPr lang="ru-RU" sz="2000" dirty="0" smtClean="0">
                <a:solidFill>
                  <a:schemeClr val="bg1"/>
                </a:solidFill>
              </a:rPr>
              <a:t>и </a:t>
            </a:r>
            <a:r>
              <a:rPr lang="ru-RU" sz="2000" dirty="0">
                <a:solidFill>
                  <a:schemeClr val="bg1"/>
                </a:solidFill>
              </a:rPr>
              <a:t>птиц хищник </a:t>
            </a:r>
            <a:r>
              <a:rPr lang="ru-RU" sz="2000" dirty="0" smtClean="0">
                <a:solidFill>
                  <a:schemeClr val="bg1"/>
                </a:solidFill>
              </a:rPr>
              <a:t>непентес.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1302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14393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Список литературы и источников информации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Денисова Г.А. Удивительный мир растений.</a:t>
            </a:r>
          </a:p>
          <a:p>
            <a:pPr lvl="0"/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Покидаева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Т.А. Удивительные растения. Энциклопедия для умников и умниц.  ООО Издательская Группа «Азбука Аттикус» Москва, Махаон. 2013 г</a:t>
            </a:r>
          </a:p>
          <a:p>
            <a:pPr lvl="0"/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images.yandex.ru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FF31E-E9A2-4461-A120-A290FAF4653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03648" y="1435100"/>
            <a:ext cx="2061865" cy="496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995936" y="273050"/>
            <a:ext cx="4690864" cy="585311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137160" indent="0" algn="just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На </a:t>
            </a:r>
            <a:r>
              <a:rPr lang="ru-RU" sz="2200" dirty="0">
                <a:solidFill>
                  <a:schemeClr val="bg1"/>
                </a:solidFill>
              </a:rPr>
              <a:t>нашей планете существует огромное количество всевозможных растений, увидев которые можно только удивляться тому, как природа смогла придумать нечто подобное. Невероятное количество видов и подвидов растений, многие из которых поражают своими качествами – от выживаемости и приспосабливаемости, до расцветки и размеров. </a:t>
            </a:r>
            <a:r>
              <a:rPr lang="ru-RU" sz="2200" dirty="0" smtClean="0">
                <a:solidFill>
                  <a:schemeClr val="bg1"/>
                </a:solidFill>
              </a:rPr>
              <a:t>В своем проекте «Необычные растения в природе» я расскажу о природной креативности.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26" y="764704"/>
            <a:ext cx="360040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371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96952"/>
            <a:ext cx="5075666" cy="339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1" y="404664"/>
            <a:ext cx="80648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Драконово дерево </a:t>
            </a:r>
            <a:r>
              <a:rPr lang="ru-RU" sz="2000" dirty="0">
                <a:solidFill>
                  <a:schemeClr val="bg1"/>
                </a:solidFill>
              </a:rPr>
              <a:t>– это растение рода Драцена, произрастающее в тропиках и субтропиках Африки и на островах Юго-Восточной Азии. Выращивается как декоративное растение.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На его толстых ветках растут пучки очень острых листьев. Толстый ветвистый ствол высотой до 20 метров, диаметр в основании до 4 м, обладает вторичным ростом в толщину</a:t>
            </a:r>
            <a:r>
              <a:rPr lang="ru-RU" sz="2000" dirty="0" smtClean="0">
                <a:solidFill>
                  <a:schemeClr val="bg1"/>
                </a:solidFill>
              </a:rPr>
              <a:t>., </a:t>
            </a:r>
            <a:r>
              <a:rPr lang="ru-RU" sz="2000" dirty="0">
                <a:solidFill>
                  <a:schemeClr val="bg1"/>
                </a:solidFill>
              </a:rPr>
              <a:t>в пучках по 4-8 штук. Некоторые деревья живут до 7-9 тысяч лет.</a:t>
            </a:r>
          </a:p>
        </p:txBody>
      </p:sp>
    </p:spTree>
    <p:extLst>
      <p:ext uri="{BB962C8B-B14F-4D97-AF65-F5344CB8AC3E}">
        <p14:creationId xmlns="" xmlns:p14="http://schemas.microsoft.com/office/powerpoint/2010/main" val="4231511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0888"/>
            <a:ext cx="668234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4360" y="260648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Виктория амазонская </a:t>
            </a:r>
            <a:r>
              <a:rPr lang="ru-RU" sz="2000" dirty="0">
                <a:solidFill>
                  <a:schemeClr val="bg1"/>
                </a:solidFill>
              </a:rPr>
              <a:t>— это крупное травянистое тропическое растение семейства Кувшинковые, самая большая кувшинка в мире и одно из самых популярных в мире оранжерейных растений. Виктория амазонская была названа в честь английской королевы Виктории.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Огромные листья кувшинки достигают 2,5 метров и, при равномерно распределенной нагрузке, могут выдержать вес до 50 килограмм. </a:t>
            </a:r>
          </a:p>
        </p:txBody>
      </p:sp>
    </p:spTree>
    <p:extLst>
      <p:ext uri="{BB962C8B-B14F-4D97-AF65-F5344CB8AC3E}">
        <p14:creationId xmlns="" xmlns:p14="http://schemas.microsoft.com/office/powerpoint/2010/main" val="8555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75" y="2276873"/>
            <a:ext cx="6983898" cy="422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332656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Секвойя </a:t>
            </a:r>
            <a:r>
              <a:rPr lang="ru-RU" sz="2000" dirty="0">
                <a:solidFill>
                  <a:schemeClr val="bg1"/>
                </a:solidFill>
              </a:rPr>
              <a:t>— монотипный род древесных растений, семейства Кипарисовые. Прорастает на Тихоокеанском побережье Северной Америки. Отдельные экземпляры секвойи достигают высоты более 110 метров — это самые высокие деревья на Земле. Максимальный возраст — более трёх с половиной тысяч лет. Это дерево больше известно как “красное дерево</a:t>
            </a:r>
            <a:r>
              <a:rPr lang="ru-RU" sz="2000" dirty="0" smtClean="0">
                <a:solidFill>
                  <a:schemeClr val="bg1"/>
                </a:solidFill>
              </a:rPr>
              <a:t>”.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269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8960"/>
            <a:ext cx="6192688" cy="343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Самым необычным растением в мире является </a:t>
            </a:r>
            <a:r>
              <a:rPr lang="ru-RU" sz="2000" b="1" dirty="0">
                <a:solidFill>
                  <a:schemeClr val="bg1"/>
                </a:solidFill>
              </a:rPr>
              <a:t>Раффлезия </a:t>
            </a:r>
            <a:r>
              <a:rPr lang="ru-RU" sz="2000" b="1" dirty="0" err="1">
                <a:solidFill>
                  <a:schemeClr val="bg1"/>
                </a:solidFill>
              </a:rPr>
              <a:t>Арнольди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— вид растений-паразитов из рода </a:t>
            </a:r>
            <a:r>
              <a:rPr lang="ru-RU" sz="2000" dirty="0" smtClean="0">
                <a:solidFill>
                  <a:schemeClr val="bg1"/>
                </a:solidFill>
              </a:rPr>
              <a:t>Раффлезия. </a:t>
            </a:r>
            <a:r>
              <a:rPr lang="ru-RU" sz="2000" dirty="0">
                <a:solidFill>
                  <a:schemeClr val="bg1"/>
                </a:solidFill>
              </a:rPr>
              <a:t>Встречается на островах Суматра и Калимантан. Раффлезия </a:t>
            </a:r>
            <a:r>
              <a:rPr lang="ru-RU" sz="2000" dirty="0" err="1">
                <a:solidFill>
                  <a:schemeClr val="bg1"/>
                </a:solidFill>
              </a:rPr>
              <a:t>Арнольди</a:t>
            </a:r>
            <a:r>
              <a:rPr lang="ru-RU" sz="2000" dirty="0">
                <a:solidFill>
                  <a:schemeClr val="bg1"/>
                </a:solidFill>
              </a:rPr>
              <a:t> цветёт одиночными цветками, которые являются одними из наиболее крупных на планете: их диаметр от 60 до 100 сантиметров, а масса — до 8 килограмм. </a:t>
            </a:r>
            <a:r>
              <a:rPr lang="ru-RU" sz="2000" dirty="0" smtClean="0">
                <a:solidFill>
                  <a:schemeClr val="bg1"/>
                </a:solidFill>
              </a:rPr>
              <a:t>Он </a:t>
            </a:r>
            <a:r>
              <a:rPr lang="ru-RU" sz="2000" dirty="0">
                <a:solidFill>
                  <a:schemeClr val="bg1"/>
                </a:solidFill>
              </a:rPr>
              <a:t>состоит из пяти мясистых толстых </a:t>
            </a:r>
            <a:r>
              <a:rPr lang="ru-RU" sz="2000" dirty="0" err="1">
                <a:solidFill>
                  <a:schemeClr val="bg1"/>
                </a:solidFill>
              </a:rPr>
              <a:t>блинообразных</a:t>
            </a:r>
            <a:r>
              <a:rPr lang="ru-RU" sz="2000" dirty="0">
                <a:solidFill>
                  <a:schemeClr val="bg1"/>
                </a:solidFill>
              </a:rPr>
              <a:t> лепестков ядовито-красного цвета с белыми наростами вроде бородавок. Кирпично-красный цветок распускается прямо на земле на очень короткое время — всего 3-4 дня. </a:t>
            </a:r>
          </a:p>
        </p:txBody>
      </p:sp>
    </p:spTree>
    <p:extLst>
      <p:ext uri="{BB962C8B-B14F-4D97-AF65-F5344CB8AC3E}">
        <p14:creationId xmlns="" xmlns:p14="http://schemas.microsoft.com/office/powerpoint/2010/main" val="237585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760640" cy="4386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404664"/>
            <a:ext cx="7128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Пассифлора</a:t>
            </a:r>
            <a:r>
              <a:rPr lang="ru-RU" sz="2000" dirty="0">
                <a:solidFill>
                  <a:schemeClr val="bg1"/>
                </a:solidFill>
              </a:rPr>
              <a:t> – представитель семейства </a:t>
            </a:r>
            <a:r>
              <a:rPr lang="ru-RU" sz="2000" dirty="0" err="1">
                <a:solidFill>
                  <a:schemeClr val="bg1"/>
                </a:solidFill>
              </a:rPr>
              <a:t>Страстоцветные</a:t>
            </a:r>
            <a:r>
              <a:rPr lang="ru-RU" sz="2000" dirty="0">
                <a:solidFill>
                  <a:schemeClr val="bg1"/>
                </a:solidFill>
              </a:rPr>
              <a:t>. Всего известно около 500 видов.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В </a:t>
            </a:r>
            <a:r>
              <a:rPr lang="ru-RU" sz="2000" dirty="0">
                <a:solidFill>
                  <a:schemeClr val="bg1"/>
                </a:solidFill>
              </a:rPr>
              <a:t>диаметре цветок достигает около 10 см.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Растёт </a:t>
            </a:r>
            <a:r>
              <a:rPr lang="ru-RU" sz="2000" dirty="0">
                <a:solidFill>
                  <a:schemeClr val="bg1"/>
                </a:solidFill>
              </a:rPr>
              <a:t>в основном в Латинской Америке.</a:t>
            </a:r>
          </a:p>
        </p:txBody>
      </p:sp>
    </p:spTree>
    <p:extLst>
      <p:ext uri="{BB962C8B-B14F-4D97-AF65-F5344CB8AC3E}">
        <p14:creationId xmlns="" xmlns:p14="http://schemas.microsoft.com/office/powerpoint/2010/main" val="377589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04664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жары мы спасаемся в тени деревьев. Но есть на нашей планете дерево, под которым нельзя спрятаться – оно не даст нам тени. Это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эвкалипт.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5" descr="C:\Users\user\Desktop\i_008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00808"/>
            <a:ext cx="290512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55576" y="4365104"/>
            <a:ext cx="7931224" cy="223224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                                           Радужный эвкалипт.</a:t>
            </a:r>
          </a:p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         Эвкалипты -  самые высокие деревья в мире. Родина </a:t>
            </a:r>
            <a:r>
              <a:rPr lang="ru-RU" sz="8000" dirty="0" err="1" smtClean="0">
                <a:solidFill>
                  <a:schemeClr val="bg1"/>
                </a:solidFill>
                <a:cs typeface="Times New Roman" pitchFamily="18" charset="0"/>
              </a:rPr>
              <a:t>эвкалиптАвстралия</a:t>
            </a: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. В Австралии найден эвкалипт </a:t>
            </a:r>
            <a:r>
              <a:rPr lang="ru-RU" sz="8000" b="1" i="1" dirty="0" smtClean="0">
                <a:solidFill>
                  <a:schemeClr val="bg1"/>
                </a:solidFill>
                <a:cs typeface="Times New Roman" pitchFamily="18" charset="0"/>
              </a:rPr>
              <a:t>высотой 155м </a:t>
            </a: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(выше пятидесятиэтажного «небоскрёба»!), а </a:t>
            </a:r>
            <a:r>
              <a:rPr lang="ru-RU" sz="8000" b="1" i="1" dirty="0" smtClean="0">
                <a:solidFill>
                  <a:schemeClr val="bg1"/>
                </a:solidFill>
                <a:cs typeface="Times New Roman" pitchFamily="18" charset="0"/>
              </a:rPr>
              <a:t>окружность дерева у земли – 50м</a:t>
            </a: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. Двадцать человек (это почти весь наш класс!) должны взяться за руки, чтобы обхватить ствол этого гиганта. Все деревья сбрасывают листву, а эвкалипт – кору.</a:t>
            </a:r>
          </a:p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       Самым красивым деревом считают </a:t>
            </a:r>
            <a:r>
              <a:rPr lang="ru-RU" sz="8000" b="1" i="1" dirty="0" smtClean="0">
                <a:solidFill>
                  <a:schemeClr val="bg1"/>
                </a:solidFill>
                <a:cs typeface="Times New Roman" pitchFamily="18" charset="0"/>
              </a:rPr>
              <a:t>радужный эвкалипт.</a:t>
            </a:r>
            <a:r>
              <a:rPr lang="ru-RU" sz="8000" dirty="0" smtClean="0">
                <a:solidFill>
                  <a:schemeClr val="bg1"/>
                </a:solidFill>
                <a:cs typeface="Times New Roman" pitchFamily="18" charset="0"/>
              </a:rPr>
              <a:t> Кора постоянно обновляется, окрашиваясь в разные цвета.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7589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5231" y="476672"/>
            <a:ext cx="827323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Конечно, в природе существует много других уникальных </a:t>
            </a:r>
            <a:r>
              <a:rPr lang="ru-RU" sz="2000" dirty="0" smtClean="0">
                <a:solidFill>
                  <a:schemeClr val="bg1"/>
                </a:solidFill>
              </a:rPr>
              <a:t>растений. На </a:t>
            </a:r>
            <a:r>
              <a:rPr lang="ru-RU" sz="2000" dirty="0">
                <a:solidFill>
                  <a:schemeClr val="bg1"/>
                </a:solidFill>
              </a:rPr>
              <a:t>планете ещё есть: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Символ </a:t>
            </a:r>
            <a:r>
              <a:rPr lang="ru-RU" sz="2000" dirty="0">
                <a:solidFill>
                  <a:schemeClr val="bg1"/>
                </a:solidFill>
              </a:rPr>
              <a:t>африканкой саванны – </a:t>
            </a:r>
            <a:r>
              <a:rPr lang="ru-RU" sz="2000" b="1" dirty="0" smtClean="0">
                <a:solidFill>
                  <a:schemeClr val="bg1"/>
                </a:solidFill>
              </a:rPr>
              <a:t>баобаб</a:t>
            </a:r>
            <a:r>
              <a:rPr lang="ru-RU" sz="2000" dirty="0" smtClean="0">
                <a:solidFill>
                  <a:schemeClr val="bg1"/>
                </a:solidFill>
              </a:rPr>
              <a:t>,  </a:t>
            </a:r>
            <a:r>
              <a:rPr lang="ru-RU" sz="2000" dirty="0" err="1" smtClean="0">
                <a:solidFill>
                  <a:schemeClr val="bg1"/>
                </a:solidFill>
              </a:rPr>
              <a:t>огромные-баобабы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r>
              <a:rPr lang="ru-RU" sz="2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Возраст этих деревьев очень трудно посчитать, так как у них нет годовых колец. Баобабы живут более тысячи лет. Они очень живучие: если хотя бы один корень касается земли, дерево живёт. Если снять кору, то нарастает новая. Не каждое дерево может похвастаться такими свойствами.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1" y="2924944"/>
            <a:ext cx="827323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96337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67</TotalTime>
  <Words>624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Необычные растения  в природе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Список литературы и источников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растения  в природе</dc:title>
  <dc:creator>Human</dc:creator>
  <cp:lastModifiedBy>User</cp:lastModifiedBy>
  <cp:revision>29</cp:revision>
  <cp:lastPrinted>2018-02-09T05:36:51Z</cp:lastPrinted>
  <dcterms:created xsi:type="dcterms:W3CDTF">2018-02-08T15:24:56Z</dcterms:created>
  <dcterms:modified xsi:type="dcterms:W3CDTF">2024-05-13T18:28:46Z</dcterms:modified>
</cp:coreProperties>
</file>