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26446F0-6500-4455-A1B3-499CB2940841}" v="31" dt="2023-05-02T15:33:19.4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13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Настя Вахромеева" userId="ce2f908c3187dddf" providerId="LiveId" clId="{626446F0-6500-4455-A1B3-499CB2940841}"/>
    <pc:docChg chg="undo custSel addSld modSld">
      <pc:chgData name="Настя Вахромеева" userId="ce2f908c3187dddf" providerId="LiveId" clId="{626446F0-6500-4455-A1B3-499CB2940841}" dt="2023-05-02T15:42:54.712" v="2773" actId="1076"/>
      <pc:docMkLst>
        <pc:docMk/>
      </pc:docMkLst>
      <pc:sldChg chg="addSp delSp modSp new mod modClrScheme chgLayout">
        <pc:chgData name="Настя Вахромеева" userId="ce2f908c3187dddf" providerId="LiveId" clId="{626446F0-6500-4455-A1B3-499CB2940841}" dt="2023-05-02T14:43:13.384" v="414" actId="1076"/>
        <pc:sldMkLst>
          <pc:docMk/>
          <pc:sldMk cId="887878232" sldId="256"/>
        </pc:sldMkLst>
        <pc:spChg chg="del mod ord">
          <ac:chgData name="Настя Вахромеева" userId="ce2f908c3187dddf" providerId="LiveId" clId="{626446F0-6500-4455-A1B3-499CB2940841}" dt="2023-05-02T14:25:10.424" v="3" actId="700"/>
          <ac:spMkLst>
            <pc:docMk/>
            <pc:sldMk cId="887878232" sldId="256"/>
            <ac:spMk id="2" creationId="{35EA0F00-469A-C0D1-4D05-A38B7BAC197E}"/>
          </ac:spMkLst>
        </pc:spChg>
        <pc:spChg chg="del mod ord">
          <ac:chgData name="Настя Вахромеева" userId="ce2f908c3187dddf" providerId="LiveId" clId="{626446F0-6500-4455-A1B3-499CB2940841}" dt="2023-05-02T14:25:10.424" v="3" actId="700"/>
          <ac:spMkLst>
            <pc:docMk/>
            <pc:sldMk cId="887878232" sldId="256"/>
            <ac:spMk id="3" creationId="{11657727-9CFB-28F5-FE7F-BC9ACEF1CB50}"/>
          </ac:spMkLst>
        </pc:spChg>
        <pc:spChg chg="add mod ord">
          <ac:chgData name="Настя Вахромеева" userId="ce2f908c3187dddf" providerId="LiveId" clId="{626446F0-6500-4455-A1B3-499CB2940841}" dt="2023-05-02T14:26:00.172" v="28" actId="20577"/>
          <ac:spMkLst>
            <pc:docMk/>
            <pc:sldMk cId="887878232" sldId="256"/>
            <ac:spMk id="4" creationId="{5BA369E5-B7C4-6100-B927-259CD2C358CE}"/>
          </ac:spMkLst>
        </pc:spChg>
        <pc:spChg chg="add mod ord">
          <ac:chgData name="Настя Вахромеева" userId="ce2f908c3187dddf" providerId="LiveId" clId="{626446F0-6500-4455-A1B3-499CB2940841}" dt="2023-05-02T14:43:13.384" v="414" actId="1076"/>
          <ac:spMkLst>
            <pc:docMk/>
            <pc:sldMk cId="887878232" sldId="256"/>
            <ac:spMk id="5" creationId="{97E51776-2CBB-EF19-1DAD-79976D93A664}"/>
          </ac:spMkLst>
        </pc:spChg>
        <pc:spChg chg="add mod ord">
          <ac:chgData name="Настя Вахромеева" userId="ce2f908c3187dddf" providerId="LiveId" clId="{626446F0-6500-4455-A1B3-499CB2940841}" dt="2023-05-02T14:30:08.051" v="143" actId="122"/>
          <ac:spMkLst>
            <pc:docMk/>
            <pc:sldMk cId="887878232" sldId="256"/>
            <ac:spMk id="6" creationId="{DEBD49ED-94F0-CB1D-FD0F-6200D9D50611}"/>
          </ac:spMkLst>
        </pc:spChg>
        <pc:spChg chg="add mod ord">
          <ac:chgData name="Настя Вахромеева" userId="ce2f908c3187dddf" providerId="LiveId" clId="{626446F0-6500-4455-A1B3-499CB2940841}" dt="2023-05-02T14:30:22.215" v="144" actId="255"/>
          <ac:spMkLst>
            <pc:docMk/>
            <pc:sldMk cId="887878232" sldId="256"/>
            <ac:spMk id="7" creationId="{9E633DA0-14D7-D5D2-E57E-AE6AD1E0A9AD}"/>
          </ac:spMkLst>
        </pc:spChg>
        <pc:spChg chg="add mod ord">
          <ac:chgData name="Настя Вахромеева" userId="ce2f908c3187dddf" providerId="LiveId" clId="{626446F0-6500-4455-A1B3-499CB2940841}" dt="2023-05-02T14:27:35.714" v="102" actId="122"/>
          <ac:spMkLst>
            <pc:docMk/>
            <pc:sldMk cId="887878232" sldId="256"/>
            <ac:spMk id="8" creationId="{4C911962-E4FF-6545-9415-51F69F028E22}"/>
          </ac:spMkLst>
        </pc:spChg>
        <pc:spChg chg="add mod ord">
          <ac:chgData name="Настя Вахромеева" userId="ce2f908c3187dddf" providerId="LiveId" clId="{626446F0-6500-4455-A1B3-499CB2940841}" dt="2023-05-02T14:29:19.663" v="135" actId="122"/>
          <ac:spMkLst>
            <pc:docMk/>
            <pc:sldMk cId="887878232" sldId="256"/>
            <ac:spMk id="9" creationId="{1E104353-E406-CAE5-31AD-715042A47394}"/>
          </ac:spMkLst>
        </pc:spChg>
        <pc:spChg chg="add mod ord">
          <ac:chgData name="Настя Вахромеева" userId="ce2f908c3187dddf" providerId="LiveId" clId="{626446F0-6500-4455-A1B3-499CB2940841}" dt="2023-05-02T14:29:57.801" v="141" actId="122"/>
          <ac:spMkLst>
            <pc:docMk/>
            <pc:sldMk cId="887878232" sldId="256"/>
            <ac:spMk id="10" creationId="{91D4BDBC-A9A9-8F0D-0D5B-875E47D4E14D}"/>
          </ac:spMkLst>
        </pc:spChg>
      </pc:sldChg>
      <pc:sldChg chg="addSp modSp new mod setBg">
        <pc:chgData name="Настя Вахромеева" userId="ce2f908c3187dddf" providerId="LiveId" clId="{626446F0-6500-4455-A1B3-499CB2940841}" dt="2023-05-02T14:32:19.618" v="213" actId="207"/>
        <pc:sldMkLst>
          <pc:docMk/>
          <pc:sldMk cId="2535343168" sldId="257"/>
        </pc:sldMkLst>
        <pc:spChg chg="mod">
          <ac:chgData name="Настя Вахромеева" userId="ce2f908c3187dddf" providerId="LiveId" clId="{626446F0-6500-4455-A1B3-499CB2940841}" dt="2023-05-02T14:32:19.618" v="213" actId="207"/>
          <ac:spMkLst>
            <pc:docMk/>
            <pc:sldMk cId="2535343168" sldId="257"/>
            <ac:spMk id="2" creationId="{92190C4C-CA66-DD1E-F4F2-3D41EC661417}"/>
          </ac:spMkLst>
        </pc:spChg>
        <pc:spChg chg="mod">
          <ac:chgData name="Настя Вахромеева" userId="ce2f908c3187dddf" providerId="LiveId" clId="{626446F0-6500-4455-A1B3-499CB2940841}" dt="2023-05-02T14:31:57.056" v="208" actId="26606"/>
          <ac:spMkLst>
            <pc:docMk/>
            <pc:sldMk cId="2535343168" sldId="257"/>
            <ac:spMk id="3" creationId="{23E58B5C-B898-A140-E67F-B8F8BF97D9B2}"/>
          </ac:spMkLst>
        </pc:spChg>
        <pc:spChg chg="add">
          <ac:chgData name="Настя Вахромеева" userId="ce2f908c3187dddf" providerId="LiveId" clId="{626446F0-6500-4455-A1B3-499CB2940841}" dt="2023-05-02T14:31:57.056" v="208" actId="26606"/>
          <ac:spMkLst>
            <pc:docMk/>
            <pc:sldMk cId="2535343168" sldId="257"/>
            <ac:spMk id="9" creationId="{C6A81905-F480-46A4-BC10-215D24EA1AE6}"/>
          </ac:spMkLst>
        </pc:spChg>
        <pc:spChg chg="add">
          <ac:chgData name="Настя Вахромеева" userId="ce2f908c3187dddf" providerId="LiveId" clId="{626446F0-6500-4455-A1B3-499CB2940841}" dt="2023-05-02T14:31:57.056" v="208" actId="26606"/>
          <ac:spMkLst>
            <pc:docMk/>
            <pc:sldMk cId="2535343168" sldId="257"/>
            <ac:spMk id="11" creationId="{36FD4D9D-3784-41E8-8405-A42B72F51331}"/>
          </ac:spMkLst>
        </pc:spChg>
        <pc:spChg chg="add">
          <ac:chgData name="Настя Вахромеева" userId="ce2f908c3187dddf" providerId="LiveId" clId="{626446F0-6500-4455-A1B3-499CB2940841}" dt="2023-05-02T14:31:57.056" v="208" actId="26606"/>
          <ac:spMkLst>
            <pc:docMk/>
            <pc:sldMk cId="2535343168" sldId="257"/>
            <ac:spMk id="13" creationId="{60817A52-B891-4228-A61E-0C0A57632DDA}"/>
          </ac:spMkLst>
        </pc:spChg>
        <pc:picChg chg="add mod">
          <ac:chgData name="Настя Вахромеева" userId="ce2f908c3187dddf" providerId="LiveId" clId="{626446F0-6500-4455-A1B3-499CB2940841}" dt="2023-05-02T14:32:04.926" v="210" actId="27614"/>
          <ac:picMkLst>
            <pc:docMk/>
            <pc:sldMk cId="2535343168" sldId="257"/>
            <ac:picMk id="4" creationId="{711B029E-AFFD-843B-9B2F-AEF0F8872E83}"/>
          </ac:picMkLst>
        </pc:picChg>
      </pc:sldChg>
      <pc:sldChg chg="addSp delSp modSp new mod modClrScheme chgLayout">
        <pc:chgData name="Настя Вахромеева" userId="ce2f908c3187dddf" providerId="LiveId" clId="{626446F0-6500-4455-A1B3-499CB2940841}" dt="2023-05-02T14:46:24.365" v="615" actId="1076"/>
        <pc:sldMkLst>
          <pc:docMk/>
          <pc:sldMk cId="2944361714" sldId="258"/>
        </pc:sldMkLst>
        <pc:spChg chg="mod ord">
          <ac:chgData name="Настя Вахромеева" userId="ce2f908c3187dddf" providerId="LiveId" clId="{626446F0-6500-4455-A1B3-499CB2940841}" dt="2023-05-02T14:43:33.532" v="415" actId="700"/>
          <ac:spMkLst>
            <pc:docMk/>
            <pc:sldMk cId="2944361714" sldId="258"/>
            <ac:spMk id="2" creationId="{555A2332-F8BB-56D8-5B8C-28232C07D360}"/>
          </ac:spMkLst>
        </pc:spChg>
        <pc:spChg chg="mod ord">
          <ac:chgData name="Настя Вахромеева" userId="ce2f908c3187dddf" providerId="LiveId" clId="{626446F0-6500-4455-A1B3-499CB2940841}" dt="2023-05-02T14:45:44.543" v="605" actId="255"/>
          <ac:spMkLst>
            <pc:docMk/>
            <pc:sldMk cId="2944361714" sldId="258"/>
            <ac:spMk id="3" creationId="{07CA4081-A2D6-64A3-08D6-ED6E1641E112}"/>
          </ac:spMkLst>
        </pc:spChg>
        <pc:spChg chg="del">
          <ac:chgData name="Настя Вахромеева" userId="ce2f908c3187dddf" providerId="LiveId" clId="{626446F0-6500-4455-A1B3-499CB2940841}" dt="2023-05-02T14:37:01.745" v="287" actId="21"/>
          <ac:spMkLst>
            <pc:docMk/>
            <pc:sldMk cId="2944361714" sldId="258"/>
            <ac:spMk id="4" creationId="{06947BBB-CB5B-A3CE-E562-A1A170BA1A36}"/>
          </ac:spMkLst>
        </pc:spChg>
        <pc:spChg chg="mod ord">
          <ac:chgData name="Настя Вахромеева" userId="ce2f908c3187dddf" providerId="LiveId" clId="{626446F0-6500-4455-A1B3-499CB2940841}" dt="2023-05-02T14:46:24.365" v="615" actId="1076"/>
          <ac:spMkLst>
            <pc:docMk/>
            <pc:sldMk cId="2944361714" sldId="258"/>
            <ac:spMk id="5" creationId="{EBBB73A7-7F7B-AC1C-88F1-F12805008382}"/>
          </ac:spMkLst>
        </pc:spChg>
        <pc:spChg chg="del">
          <ac:chgData name="Настя Вахромеева" userId="ce2f908c3187dddf" providerId="LiveId" clId="{626446F0-6500-4455-A1B3-499CB2940841}" dt="2023-05-02T14:37:04.538" v="288" actId="21"/>
          <ac:spMkLst>
            <pc:docMk/>
            <pc:sldMk cId="2944361714" sldId="258"/>
            <ac:spMk id="6" creationId="{E05504FF-3BFA-2D7C-86D9-D4F5E3E42F1C}"/>
          </ac:spMkLst>
        </pc:spChg>
        <pc:spChg chg="del mod ord">
          <ac:chgData name="Настя Вахромеева" userId="ce2f908c3187dddf" providerId="LiveId" clId="{626446F0-6500-4455-A1B3-499CB2940841}" dt="2023-05-02T14:46:02.420" v="609" actId="21"/>
          <ac:spMkLst>
            <pc:docMk/>
            <pc:sldMk cId="2944361714" sldId="258"/>
            <ac:spMk id="7" creationId="{A30C3262-8383-1694-E784-267A37317A56}"/>
          </ac:spMkLst>
        </pc:spChg>
        <pc:spChg chg="del">
          <ac:chgData name="Настя Вахромеева" userId="ce2f908c3187dddf" providerId="LiveId" clId="{626446F0-6500-4455-A1B3-499CB2940841}" dt="2023-05-02T14:37:07.276" v="289" actId="21"/>
          <ac:spMkLst>
            <pc:docMk/>
            <pc:sldMk cId="2944361714" sldId="258"/>
            <ac:spMk id="8" creationId="{D80FEF32-A1FF-D05B-AA69-EE69E4ECC50B}"/>
          </ac:spMkLst>
        </pc:spChg>
        <pc:picChg chg="add mod">
          <ac:chgData name="Настя Вахромеева" userId="ce2f908c3187dddf" providerId="LiveId" clId="{626446F0-6500-4455-A1B3-499CB2940841}" dt="2023-05-02T14:44:43.753" v="597" actId="14100"/>
          <ac:picMkLst>
            <pc:docMk/>
            <pc:sldMk cId="2944361714" sldId="258"/>
            <ac:picMk id="9" creationId="{2144C608-1C72-8737-5044-775CB0E8497B}"/>
          </ac:picMkLst>
        </pc:picChg>
        <pc:picChg chg="add mod">
          <ac:chgData name="Настя Вахромеева" userId="ce2f908c3187dddf" providerId="LiveId" clId="{626446F0-6500-4455-A1B3-499CB2940841}" dt="2023-05-02T14:44:46.631" v="598" actId="1076"/>
          <ac:picMkLst>
            <pc:docMk/>
            <pc:sldMk cId="2944361714" sldId="258"/>
            <ac:picMk id="10" creationId="{6B6BB9F3-5AA0-D8DF-D60D-33FC89E098C2}"/>
          </ac:picMkLst>
        </pc:picChg>
        <pc:picChg chg="add mod">
          <ac:chgData name="Настя Вахромеева" userId="ce2f908c3187dddf" providerId="LiveId" clId="{626446F0-6500-4455-A1B3-499CB2940841}" dt="2023-05-02T14:44:19.084" v="586" actId="14100"/>
          <ac:picMkLst>
            <pc:docMk/>
            <pc:sldMk cId="2944361714" sldId="258"/>
            <ac:picMk id="11" creationId="{E713D6F4-1CC1-34CB-2DFB-59896CBC5C64}"/>
          </ac:picMkLst>
        </pc:picChg>
      </pc:sldChg>
      <pc:sldChg chg="addSp delSp modSp new mod modClrScheme chgLayout">
        <pc:chgData name="Настя Вахромеева" userId="ce2f908c3187dddf" providerId="LiveId" clId="{626446F0-6500-4455-A1B3-499CB2940841}" dt="2023-05-02T14:48:51.966" v="645" actId="5793"/>
        <pc:sldMkLst>
          <pc:docMk/>
          <pc:sldMk cId="731772186" sldId="259"/>
        </pc:sldMkLst>
        <pc:spChg chg="mod ord">
          <ac:chgData name="Настя Вахромеева" userId="ce2f908c3187dddf" providerId="LiveId" clId="{626446F0-6500-4455-A1B3-499CB2940841}" dt="2023-05-02T14:48:46.575" v="644" actId="700"/>
          <ac:spMkLst>
            <pc:docMk/>
            <pc:sldMk cId="731772186" sldId="259"/>
            <ac:spMk id="2" creationId="{D10A0469-A2DD-C67D-EF4D-CDDD70F94CB8}"/>
          </ac:spMkLst>
        </pc:spChg>
        <pc:spChg chg="mod ord">
          <ac:chgData name="Настя Вахромеева" userId="ce2f908c3187dddf" providerId="LiveId" clId="{626446F0-6500-4455-A1B3-499CB2940841}" dt="2023-05-02T14:48:51.966" v="645" actId="5793"/>
          <ac:spMkLst>
            <pc:docMk/>
            <pc:sldMk cId="731772186" sldId="259"/>
            <ac:spMk id="3" creationId="{0217AE72-C16D-F417-68E1-958CC62018B6}"/>
          </ac:spMkLst>
        </pc:spChg>
        <pc:spChg chg="del">
          <ac:chgData name="Настя Вахромеева" userId="ce2f908c3187dddf" providerId="LiveId" clId="{626446F0-6500-4455-A1B3-499CB2940841}" dt="2023-05-02T14:39:33.345" v="350" actId="21"/>
          <ac:spMkLst>
            <pc:docMk/>
            <pc:sldMk cId="731772186" sldId="259"/>
            <ac:spMk id="4" creationId="{3A9F64EB-9BA0-AEDC-1672-D2F02E550434}"/>
          </ac:spMkLst>
        </pc:spChg>
        <pc:spChg chg="mod ord">
          <ac:chgData name="Настя Вахромеева" userId="ce2f908c3187dddf" providerId="LiveId" clId="{626446F0-6500-4455-A1B3-499CB2940841}" dt="2023-05-02T14:48:46.575" v="644" actId="700"/>
          <ac:spMkLst>
            <pc:docMk/>
            <pc:sldMk cId="731772186" sldId="259"/>
            <ac:spMk id="5" creationId="{AC4A810C-4BA3-04F0-8E19-93FAFBB8AA1A}"/>
          </ac:spMkLst>
        </pc:spChg>
        <pc:spChg chg="del">
          <ac:chgData name="Настя Вахромеева" userId="ce2f908c3187dddf" providerId="LiveId" clId="{626446F0-6500-4455-A1B3-499CB2940841}" dt="2023-05-02T14:39:35.821" v="351" actId="21"/>
          <ac:spMkLst>
            <pc:docMk/>
            <pc:sldMk cId="731772186" sldId="259"/>
            <ac:spMk id="6" creationId="{8B537F03-E920-B99F-D078-7727916534B8}"/>
          </ac:spMkLst>
        </pc:spChg>
        <pc:spChg chg="mod ord">
          <ac:chgData name="Настя Вахромеева" userId="ce2f908c3187dddf" providerId="LiveId" clId="{626446F0-6500-4455-A1B3-499CB2940841}" dt="2023-05-02T14:48:46.575" v="644" actId="700"/>
          <ac:spMkLst>
            <pc:docMk/>
            <pc:sldMk cId="731772186" sldId="259"/>
            <ac:spMk id="7" creationId="{A1FE329D-A0C5-D70B-5486-BB6D284BE8F1}"/>
          </ac:spMkLst>
        </pc:spChg>
        <pc:spChg chg="del">
          <ac:chgData name="Настя Вахромеева" userId="ce2f908c3187dddf" providerId="LiveId" clId="{626446F0-6500-4455-A1B3-499CB2940841}" dt="2023-05-02T14:39:38.279" v="352" actId="21"/>
          <ac:spMkLst>
            <pc:docMk/>
            <pc:sldMk cId="731772186" sldId="259"/>
            <ac:spMk id="8" creationId="{F5D9DD08-3A0D-8C5D-AC00-21237B4E9AD6}"/>
          </ac:spMkLst>
        </pc:spChg>
        <pc:picChg chg="add mod">
          <ac:chgData name="Настя Вахромеева" userId="ce2f908c3187dddf" providerId="LiveId" clId="{626446F0-6500-4455-A1B3-499CB2940841}" dt="2023-05-02T14:47:15.370" v="626" actId="1076"/>
          <ac:picMkLst>
            <pc:docMk/>
            <pc:sldMk cId="731772186" sldId="259"/>
            <ac:picMk id="9" creationId="{64C9E010-F1BC-819A-A589-068D105B75C0}"/>
          </ac:picMkLst>
        </pc:picChg>
        <pc:picChg chg="add mod">
          <ac:chgData name="Настя Вахромеева" userId="ce2f908c3187dddf" providerId="LiveId" clId="{626446F0-6500-4455-A1B3-499CB2940841}" dt="2023-05-02T14:47:24.587" v="630" actId="14100"/>
          <ac:picMkLst>
            <pc:docMk/>
            <pc:sldMk cId="731772186" sldId="259"/>
            <ac:picMk id="10" creationId="{FA73B9C9-B68C-9DD4-9031-7C7C5BB09D5D}"/>
          </ac:picMkLst>
        </pc:picChg>
        <pc:picChg chg="add mod">
          <ac:chgData name="Настя Вахромеева" userId="ce2f908c3187dddf" providerId="LiveId" clId="{626446F0-6500-4455-A1B3-499CB2940841}" dt="2023-05-02T14:47:40.875" v="637" actId="14100"/>
          <ac:picMkLst>
            <pc:docMk/>
            <pc:sldMk cId="731772186" sldId="259"/>
            <ac:picMk id="11" creationId="{3B2C3A78-CCAA-C253-4831-FA1E88DB6687}"/>
          </ac:picMkLst>
        </pc:picChg>
      </pc:sldChg>
      <pc:sldChg chg="addSp modSp new mod modClrScheme chgLayout">
        <pc:chgData name="Настя Вахромеева" userId="ce2f908c3187dddf" providerId="LiveId" clId="{626446F0-6500-4455-A1B3-499CB2940841}" dt="2023-05-02T14:52:46.633" v="935" actId="1076"/>
        <pc:sldMkLst>
          <pc:docMk/>
          <pc:sldMk cId="2885822012" sldId="260"/>
        </pc:sldMkLst>
        <pc:spChg chg="add mod">
          <ac:chgData name="Настя Вахромеева" userId="ce2f908c3187dddf" providerId="LiveId" clId="{626446F0-6500-4455-A1B3-499CB2940841}" dt="2023-05-02T14:52:46.633" v="935" actId="1076"/>
          <ac:spMkLst>
            <pc:docMk/>
            <pc:sldMk cId="2885822012" sldId="260"/>
            <ac:spMk id="2" creationId="{E6A0EFD2-FDD3-4168-45ED-AAB918B84A07}"/>
          </ac:spMkLst>
        </pc:spChg>
        <pc:spChg chg="add mod">
          <ac:chgData name="Настя Вахромеева" userId="ce2f908c3187dddf" providerId="LiveId" clId="{626446F0-6500-4455-A1B3-499CB2940841}" dt="2023-05-02T14:52:42.317" v="934" actId="20577"/>
          <ac:spMkLst>
            <pc:docMk/>
            <pc:sldMk cId="2885822012" sldId="260"/>
            <ac:spMk id="3" creationId="{BD433222-74F5-C156-C63E-946D1A2AE83A}"/>
          </ac:spMkLst>
        </pc:spChg>
        <pc:picChg chg="add mod">
          <ac:chgData name="Настя Вахромеева" userId="ce2f908c3187dddf" providerId="LiveId" clId="{626446F0-6500-4455-A1B3-499CB2940841}" dt="2023-05-02T14:52:39.596" v="932" actId="14100"/>
          <ac:picMkLst>
            <pc:docMk/>
            <pc:sldMk cId="2885822012" sldId="260"/>
            <ac:picMk id="4" creationId="{6F3075E9-449E-F79C-7EB2-814D3D3C2528}"/>
          </ac:picMkLst>
        </pc:picChg>
        <pc:picChg chg="add mod">
          <ac:chgData name="Настя Вахромеева" userId="ce2f908c3187dddf" providerId="LiveId" clId="{626446F0-6500-4455-A1B3-499CB2940841}" dt="2023-05-02T14:51:48.557" v="924" actId="1076"/>
          <ac:picMkLst>
            <pc:docMk/>
            <pc:sldMk cId="2885822012" sldId="260"/>
            <ac:picMk id="5" creationId="{20FB4619-0915-E5BC-6631-F24D60075773}"/>
          </ac:picMkLst>
        </pc:picChg>
        <pc:picChg chg="add mod">
          <ac:chgData name="Настя Вахромеева" userId="ce2f908c3187dddf" providerId="LiveId" clId="{626446F0-6500-4455-A1B3-499CB2940841}" dt="2023-05-02T14:52:34.199" v="930" actId="14100"/>
          <ac:picMkLst>
            <pc:docMk/>
            <pc:sldMk cId="2885822012" sldId="260"/>
            <ac:picMk id="6" creationId="{DEB90CF4-2B35-8EE7-0231-297E51EB38EA}"/>
          </ac:picMkLst>
        </pc:picChg>
      </pc:sldChg>
      <pc:sldChg chg="addSp delSp modSp new mod modClrScheme chgLayout">
        <pc:chgData name="Настя Вахромеева" userId="ce2f908c3187dddf" providerId="LiveId" clId="{626446F0-6500-4455-A1B3-499CB2940841}" dt="2023-05-02T14:58:06.845" v="1126" actId="1076"/>
        <pc:sldMkLst>
          <pc:docMk/>
          <pc:sldMk cId="2408988466" sldId="261"/>
        </pc:sldMkLst>
        <pc:spChg chg="mod ord">
          <ac:chgData name="Настя Вахромеева" userId="ce2f908c3187dddf" providerId="LiveId" clId="{626446F0-6500-4455-A1B3-499CB2940841}" dt="2023-05-02T14:58:06.845" v="1126" actId="1076"/>
          <ac:spMkLst>
            <pc:docMk/>
            <pc:sldMk cId="2408988466" sldId="261"/>
            <ac:spMk id="2" creationId="{379B892A-6B1B-5E90-490B-81375F1924F6}"/>
          </ac:spMkLst>
        </pc:spChg>
        <pc:spChg chg="add del mod ord">
          <ac:chgData name="Настя Вахромеева" userId="ce2f908c3187dddf" providerId="LiveId" clId="{626446F0-6500-4455-A1B3-499CB2940841}" dt="2023-05-02T14:54:07.360" v="973" actId="700"/>
          <ac:spMkLst>
            <pc:docMk/>
            <pc:sldMk cId="2408988466" sldId="261"/>
            <ac:spMk id="3" creationId="{67331094-37AF-770D-2188-A44C5D73D482}"/>
          </ac:spMkLst>
        </pc:spChg>
        <pc:spChg chg="add del mod ord">
          <ac:chgData name="Настя Вахромеева" userId="ce2f908c3187dddf" providerId="LiveId" clId="{626446F0-6500-4455-A1B3-499CB2940841}" dt="2023-05-02T14:54:07.360" v="973" actId="700"/>
          <ac:spMkLst>
            <pc:docMk/>
            <pc:sldMk cId="2408988466" sldId="261"/>
            <ac:spMk id="4" creationId="{B00C9FE2-51A1-30DE-1B03-411210EA832B}"/>
          </ac:spMkLst>
        </pc:spChg>
        <pc:spChg chg="add del mod ord">
          <ac:chgData name="Настя Вахромеева" userId="ce2f908c3187dddf" providerId="LiveId" clId="{626446F0-6500-4455-A1B3-499CB2940841}" dt="2023-05-02T14:54:07.360" v="973" actId="700"/>
          <ac:spMkLst>
            <pc:docMk/>
            <pc:sldMk cId="2408988466" sldId="261"/>
            <ac:spMk id="5" creationId="{8C3875B9-2256-79EF-6FD9-F3DEC39DC1AF}"/>
          </ac:spMkLst>
        </pc:spChg>
        <pc:spChg chg="add del mod ord">
          <ac:chgData name="Настя Вахромеева" userId="ce2f908c3187dddf" providerId="LiveId" clId="{626446F0-6500-4455-A1B3-499CB2940841}" dt="2023-05-02T14:54:07.360" v="973" actId="700"/>
          <ac:spMkLst>
            <pc:docMk/>
            <pc:sldMk cId="2408988466" sldId="261"/>
            <ac:spMk id="6" creationId="{7E4C28A5-D758-7A56-CD95-EBCAD38E1821}"/>
          </ac:spMkLst>
        </pc:spChg>
        <pc:spChg chg="add del mod ord">
          <ac:chgData name="Настя Вахромеева" userId="ce2f908c3187dddf" providerId="LiveId" clId="{626446F0-6500-4455-A1B3-499CB2940841}" dt="2023-05-02T14:54:07.360" v="973" actId="700"/>
          <ac:spMkLst>
            <pc:docMk/>
            <pc:sldMk cId="2408988466" sldId="261"/>
            <ac:spMk id="7" creationId="{B89248A8-3091-F5D2-B06C-F469CDB6CF79}"/>
          </ac:spMkLst>
        </pc:spChg>
        <pc:spChg chg="add del mod ord">
          <ac:chgData name="Настя Вахромеева" userId="ce2f908c3187dddf" providerId="LiveId" clId="{626446F0-6500-4455-A1B3-499CB2940841}" dt="2023-05-02T14:54:07.360" v="973" actId="700"/>
          <ac:spMkLst>
            <pc:docMk/>
            <pc:sldMk cId="2408988466" sldId="261"/>
            <ac:spMk id="8" creationId="{2F82D5FC-B02E-53AF-9C7A-683D5D4A95D5}"/>
          </ac:spMkLst>
        </pc:spChg>
        <pc:spChg chg="add del mod ord">
          <ac:chgData name="Настя Вахромеева" userId="ce2f908c3187dddf" providerId="LiveId" clId="{626446F0-6500-4455-A1B3-499CB2940841}" dt="2023-05-02T14:54:07.360" v="973" actId="700"/>
          <ac:spMkLst>
            <pc:docMk/>
            <pc:sldMk cId="2408988466" sldId="261"/>
            <ac:spMk id="9" creationId="{949531FF-CE9C-C9B8-BA38-8E968A16881D}"/>
          </ac:spMkLst>
        </pc:spChg>
        <pc:spChg chg="add del mod ord">
          <ac:chgData name="Настя Вахромеева" userId="ce2f908c3187dddf" providerId="LiveId" clId="{626446F0-6500-4455-A1B3-499CB2940841}" dt="2023-05-02T14:54:07.360" v="973" actId="700"/>
          <ac:spMkLst>
            <pc:docMk/>
            <pc:sldMk cId="2408988466" sldId="261"/>
            <ac:spMk id="10" creationId="{AE817973-5219-A0CB-EF8C-C0A0C42962CE}"/>
          </ac:spMkLst>
        </pc:spChg>
        <pc:spChg chg="add del mod ord">
          <ac:chgData name="Настя Вахромеева" userId="ce2f908c3187dddf" providerId="LiveId" clId="{626446F0-6500-4455-A1B3-499CB2940841}" dt="2023-05-02T14:54:07.360" v="973" actId="700"/>
          <ac:spMkLst>
            <pc:docMk/>
            <pc:sldMk cId="2408988466" sldId="261"/>
            <ac:spMk id="11" creationId="{53446514-D245-B057-646C-312550101AFE}"/>
          </ac:spMkLst>
        </pc:spChg>
        <pc:spChg chg="add mod ord">
          <ac:chgData name="Настя Вахромеева" userId="ce2f908c3187dddf" providerId="LiveId" clId="{626446F0-6500-4455-A1B3-499CB2940841}" dt="2023-05-02T14:58:00.204" v="1124" actId="113"/>
          <ac:spMkLst>
            <pc:docMk/>
            <pc:sldMk cId="2408988466" sldId="261"/>
            <ac:spMk id="12" creationId="{60C07067-8DB0-0E9E-BA47-1E1982AAB04C}"/>
          </ac:spMkLst>
        </pc:spChg>
        <pc:spChg chg="add mod ord">
          <ac:chgData name="Настя Вахромеева" userId="ce2f908c3187dddf" providerId="LiveId" clId="{626446F0-6500-4455-A1B3-499CB2940841}" dt="2023-05-02T14:57:57.777" v="1123" actId="113"/>
          <ac:spMkLst>
            <pc:docMk/>
            <pc:sldMk cId="2408988466" sldId="261"/>
            <ac:spMk id="13" creationId="{C487C438-1183-FC68-CA62-4739A32D7CBF}"/>
          </ac:spMkLst>
        </pc:spChg>
        <pc:spChg chg="add mod ord">
          <ac:chgData name="Настя Вахромеева" userId="ce2f908c3187dddf" providerId="LiveId" clId="{626446F0-6500-4455-A1B3-499CB2940841}" dt="2023-05-02T14:57:52.972" v="1121" actId="113"/>
          <ac:spMkLst>
            <pc:docMk/>
            <pc:sldMk cId="2408988466" sldId="261"/>
            <ac:spMk id="14" creationId="{43ADE0D2-D6D3-FB71-00C4-45E6EA5BA47A}"/>
          </ac:spMkLst>
        </pc:spChg>
        <pc:spChg chg="add mod ord">
          <ac:chgData name="Настя Вахромеева" userId="ce2f908c3187dddf" providerId="LiveId" clId="{626446F0-6500-4455-A1B3-499CB2940841}" dt="2023-05-02T14:56:13.543" v="1112" actId="20577"/>
          <ac:spMkLst>
            <pc:docMk/>
            <pc:sldMk cId="2408988466" sldId="261"/>
            <ac:spMk id="15" creationId="{299677D2-8BEB-81A5-D20A-1BC8A5716169}"/>
          </ac:spMkLst>
        </pc:spChg>
        <pc:spChg chg="add mod ord">
          <ac:chgData name="Настя Вахромеева" userId="ce2f908c3187dddf" providerId="LiveId" clId="{626446F0-6500-4455-A1B3-499CB2940841}" dt="2023-05-02T14:56:44.413" v="1115" actId="255"/>
          <ac:spMkLst>
            <pc:docMk/>
            <pc:sldMk cId="2408988466" sldId="261"/>
            <ac:spMk id="16" creationId="{04F7CA42-DB34-68DA-648F-9ACD1B4D5D2C}"/>
          </ac:spMkLst>
        </pc:spChg>
        <pc:spChg chg="add mod ord">
          <ac:chgData name="Настя Вахромеева" userId="ce2f908c3187dddf" providerId="LiveId" clId="{626446F0-6500-4455-A1B3-499CB2940841}" dt="2023-05-02T14:57:11.962" v="1116" actId="255"/>
          <ac:spMkLst>
            <pc:docMk/>
            <pc:sldMk cId="2408988466" sldId="261"/>
            <ac:spMk id="17" creationId="{B9CB2578-768D-51D5-540A-8ADA76427909}"/>
          </ac:spMkLst>
        </pc:spChg>
      </pc:sldChg>
      <pc:sldChg chg="addSp delSp modSp new mod modClrScheme chgLayout">
        <pc:chgData name="Настя Вахромеева" userId="ce2f908c3187dddf" providerId="LiveId" clId="{626446F0-6500-4455-A1B3-499CB2940841}" dt="2023-05-02T15:04:27.981" v="1279" actId="20577"/>
        <pc:sldMkLst>
          <pc:docMk/>
          <pc:sldMk cId="225187009" sldId="262"/>
        </pc:sldMkLst>
        <pc:spChg chg="mod ord">
          <ac:chgData name="Настя Вахромеева" userId="ce2f908c3187dddf" providerId="LiveId" clId="{626446F0-6500-4455-A1B3-499CB2940841}" dt="2023-05-02T15:04:27.981" v="1279" actId="20577"/>
          <ac:spMkLst>
            <pc:docMk/>
            <pc:sldMk cId="225187009" sldId="262"/>
            <ac:spMk id="2" creationId="{7809306B-B93C-3774-8F62-A8B15088F52D}"/>
          </ac:spMkLst>
        </pc:spChg>
        <pc:spChg chg="mod ord">
          <ac:chgData name="Настя Вахромеева" userId="ce2f908c3187dddf" providerId="LiveId" clId="{626446F0-6500-4455-A1B3-499CB2940841}" dt="2023-05-02T15:03:32.102" v="1249" actId="5793"/>
          <ac:spMkLst>
            <pc:docMk/>
            <pc:sldMk cId="225187009" sldId="262"/>
            <ac:spMk id="3" creationId="{B455A3FA-F70C-9FBE-6F39-4C911AB20262}"/>
          </ac:spMkLst>
        </pc:spChg>
        <pc:spChg chg="del">
          <ac:chgData name="Настя Вахромеева" userId="ce2f908c3187dddf" providerId="LiveId" clId="{626446F0-6500-4455-A1B3-499CB2940841}" dt="2023-05-02T15:00:11.269" v="1219" actId="21"/>
          <ac:spMkLst>
            <pc:docMk/>
            <pc:sldMk cId="225187009" sldId="262"/>
            <ac:spMk id="4" creationId="{C12126FB-D70D-C2DF-65E6-1CF850770CC7}"/>
          </ac:spMkLst>
        </pc:spChg>
        <pc:spChg chg="mod ord">
          <ac:chgData name="Настя Вахромеева" userId="ce2f908c3187dddf" providerId="LiveId" clId="{626446F0-6500-4455-A1B3-499CB2940841}" dt="2023-05-02T15:03:49.953" v="1266" actId="1076"/>
          <ac:spMkLst>
            <pc:docMk/>
            <pc:sldMk cId="225187009" sldId="262"/>
            <ac:spMk id="5" creationId="{519F4D42-A726-3F1A-3FAA-0E61D601D48C}"/>
          </ac:spMkLst>
        </pc:spChg>
        <pc:spChg chg="del mod">
          <ac:chgData name="Настя Вахромеева" userId="ce2f908c3187dddf" providerId="LiveId" clId="{626446F0-6500-4455-A1B3-499CB2940841}" dt="2023-05-02T15:00:24.687" v="1221" actId="21"/>
          <ac:spMkLst>
            <pc:docMk/>
            <pc:sldMk cId="225187009" sldId="262"/>
            <ac:spMk id="6" creationId="{D4D1D588-FF4C-E922-0F69-9BBBF2388094}"/>
          </ac:spMkLst>
        </pc:spChg>
        <pc:spChg chg="mod ord">
          <ac:chgData name="Настя Вахромеева" userId="ce2f908c3187dddf" providerId="LiveId" clId="{626446F0-6500-4455-A1B3-499CB2940841}" dt="2023-05-02T15:03:20.427" v="1248" actId="1076"/>
          <ac:spMkLst>
            <pc:docMk/>
            <pc:sldMk cId="225187009" sldId="262"/>
            <ac:spMk id="7" creationId="{AE8E4E21-2AB6-220D-DF4C-6FF135B1A66F}"/>
          </ac:spMkLst>
        </pc:spChg>
        <pc:spChg chg="del">
          <ac:chgData name="Настя Вахромеева" userId="ce2f908c3187dddf" providerId="LiveId" clId="{626446F0-6500-4455-A1B3-499CB2940841}" dt="2023-05-02T15:00:28.071" v="1222" actId="21"/>
          <ac:spMkLst>
            <pc:docMk/>
            <pc:sldMk cId="225187009" sldId="262"/>
            <ac:spMk id="8" creationId="{FE084579-25DD-12FC-D8A4-49FE9A751439}"/>
          </ac:spMkLst>
        </pc:spChg>
        <pc:picChg chg="add mod">
          <ac:chgData name="Настя Вахромеева" userId="ce2f908c3187dddf" providerId="LiveId" clId="{626446F0-6500-4455-A1B3-499CB2940841}" dt="2023-05-02T15:03:45.322" v="1255" actId="1076"/>
          <ac:picMkLst>
            <pc:docMk/>
            <pc:sldMk cId="225187009" sldId="262"/>
            <ac:picMk id="9" creationId="{E7C8CCB1-8219-2A9C-3D5D-896576279A91}"/>
          </ac:picMkLst>
        </pc:picChg>
        <pc:picChg chg="add mod">
          <ac:chgData name="Настя Вахромеева" userId="ce2f908c3187dddf" providerId="LiveId" clId="{626446F0-6500-4455-A1B3-499CB2940841}" dt="2023-05-02T15:03:40.328" v="1252" actId="1076"/>
          <ac:picMkLst>
            <pc:docMk/>
            <pc:sldMk cId="225187009" sldId="262"/>
            <ac:picMk id="10" creationId="{2B9C85FA-B004-D54B-099E-71A15E7D55B6}"/>
          </ac:picMkLst>
        </pc:picChg>
        <pc:picChg chg="add del mod">
          <ac:chgData name="Настя Вахромеева" userId="ce2f908c3187dddf" providerId="LiveId" clId="{626446F0-6500-4455-A1B3-499CB2940841}" dt="2023-05-02T15:02:56.845" v="1239" actId="21"/>
          <ac:picMkLst>
            <pc:docMk/>
            <pc:sldMk cId="225187009" sldId="262"/>
            <ac:picMk id="11" creationId="{0E4B47B0-371F-D0C2-55CE-A67AD97F8C11}"/>
          </ac:picMkLst>
        </pc:picChg>
        <pc:picChg chg="add mod">
          <ac:chgData name="Настя Вахромеева" userId="ce2f908c3187dddf" providerId="LiveId" clId="{626446F0-6500-4455-A1B3-499CB2940841}" dt="2023-05-02T15:04:05.343" v="1272" actId="1076"/>
          <ac:picMkLst>
            <pc:docMk/>
            <pc:sldMk cId="225187009" sldId="262"/>
            <ac:picMk id="12" creationId="{B0FDCEB5-FA49-90EE-9F62-4BE0498BF570}"/>
          </ac:picMkLst>
        </pc:picChg>
      </pc:sldChg>
      <pc:sldChg chg="modSp new mod">
        <pc:chgData name="Настя Вахромеева" userId="ce2f908c3187dddf" providerId="LiveId" clId="{626446F0-6500-4455-A1B3-499CB2940841}" dt="2023-05-02T15:06:10.670" v="1422" actId="14100"/>
        <pc:sldMkLst>
          <pc:docMk/>
          <pc:sldMk cId="2235551188" sldId="263"/>
        </pc:sldMkLst>
        <pc:spChg chg="mod">
          <ac:chgData name="Настя Вахромеева" userId="ce2f908c3187dddf" providerId="LiveId" clId="{626446F0-6500-4455-A1B3-499CB2940841}" dt="2023-05-02T15:06:10.670" v="1422" actId="14100"/>
          <ac:spMkLst>
            <pc:docMk/>
            <pc:sldMk cId="2235551188" sldId="263"/>
            <ac:spMk id="2" creationId="{09A850CE-EC81-4E91-624F-4A7B9426C2E4}"/>
          </ac:spMkLst>
        </pc:spChg>
      </pc:sldChg>
      <pc:sldChg chg="addSp modSp new mod modClrScheme chgLayout">
        <pc:chgData name="Настя Вахромеева" userId="ce2f908c3187dddf" providerId="LiveId" clId="{626446F0-6500-4455-A1B3-499CB2940841}" dt="2023-05-02T15:09:44.165" v="1572" actId="122"/>
        <pc:sldMkLst>
          <pc:docMk/>
          <pc:sldMk cId="4128620879" sldId="264"/>
        </pc:sldMkLst>
        <pc:spChg chg="mod ord">
          <ac:chgData name="Настя Вахромеева" userId="ce2f908c3187dddf" providerId="LiveId" clId="{626446F0-6500-4455-A1B3-499CB2940841}" dt="2023-05-02T15:08:08.447" v="1530" actId="700"/>
          <ac:spMkLst>
            <pc:docMk/>
            <pc:sldMk cId="4128620879" sldId="264"/>
            <ac:spMk id="2" creationId="{9FC92472-E690-716A-74F2-FFFDE7ADF6D3}"/>
          </ac:spMkLst>
        </pc:spChg>
        <pc:spChg chg="add mod ord">
          <ac:chgData name="Настя Вахромеева" userId="ce2f908c3187dddf" providerId="LiveId" clId="{626446F0-6500-4455-A1B3-499CB2940841}" dt="2023-05-02T15:08:40.238" v="1541" actId="255"/>
          <ac:spMkLst>
            <pc:docMk/>
            <pc:sldMk cId="4128620879" sldId="264"/>
            <ac:spMk id="3" creationId="{66BC706E-FC95-E931-9C23-DE6CDD2C4641}"/>
          </ac:spMkLst>
        </pc:spChg>
        <pc:spChg chg="add mod ord">
          <ac:chgData name="Настя Вахромеева" userId="ce2f908c3187dddf" providerId="LiveId" clId="{626446F0-6500-4455-A1B3-499CB2940841}" dt="2023-05-02T15:08:51.858" v="1543" actId="113"/>
          <ac:spMkLst>
            <pc:docMk/>
            <pc:sldMk cId="4128620879" sldId="264"/>
            <ac:spMk id="4" creationId="{6214580E-29D6-D681-CF0E-64EC79C2DEF1}"/>
          </ac:spMkLst>
        </pc:spChg>
        <pc:spChg chg="add mod ord">
          <ac:chgData name="Настя Вахромеева" userId="ce2f908c3187dddf" providerId="LiveId" clId="{626446F0-6500-4455-A1B3-499CB2940841}" dt="2023-05-02T15:08:58.076" v="1545" actId="113"/>
          <ac:spMkLst>
            <pc:docMk/>
            <pc:sldMk cId="4128620879" sldId="264"/>
            <ac:spMk id="5" creationId="{569673C4-9FE7-FD30-832B-2DABA0D94620}"/>
          </ac:spMkLst>
        </pc:spChg>
        <pc:spChg chg="add mod ord">
          <ac:chgData name="Настя Вахромеева" userId="ce2f908c3187dddf" providerId="LiveId" clId="{626446F0-6500-4455-A1B3-499CB2940841}" dt="2023-05-02T15:09:27.714" v="1568" actId="255"/>
          <ac:spMkLst>
            <pc:docMk/>
            <pc:sldMk cId="4128620879" sldId="264"/>
            <ac:spMk id="6" creationId="{904FF176-4D87-5A42-0E2B-A8BE27F74EF9}"/>
          </ac:spMkLst>
        </pc:spChg>
        <pc:spChg chg="add mod ord">
          <ac:chgData name="Настя Вахромеева" userId="ce2f908c3187dddf" providerId="LiveId" clId="{626446F0-6500-4455-A1B3-499CB2940841}" dt="2023-05-02T15:09:34.397" v="1570" actId="122"/>
          <ac:spMkLst>
            <pc:docMk/>
            <pc:sldMk cId="4128620879" sldId="264"/>
            <ac:spMk id="7" creationId="{EBF89BC7-EBEF-AB13-9B1E-6EEB3A0B52E1}"/>
          </ac:spMkLst>
        </pc:spChg>
        <pc:spChg chg="add mod ord">
          <ac:chgData name="Настя Вахромеева" userId="ce2f908c3187dddf" providerId="LiveId" clId="{626446F0-6500-4455-A1B3-499CB2940841}" dt="2023-05-02T15:09:44.165" v="1572" actId="122"/>
          <ac:spMkLst>
            <pc:docMk/>
            <pc:sldMk cId="4128620879" sldId="264"/>
            <ac:spMk id="8" creationId="{FA27CE2F-9656-D073-A8ED-67B23801A071}"/>
          </ac:spMkLst>
        </pc:spChg>
      </pc:sldChg>
      <pc:sldChg chg="addSp delSp modSp new mod modClrScheme chgLayout">
        <pc:chgData name="Настя Вахромеева" userId="ce2f908c3187dddf" providerId="LiveId" clId="{626446F0-6500-4455-A1B3-499CB2940841}" dt="2023-05-02T15:10:45.702" v="1612" actId="20577"/>
        <pc:sldMkLst>
          <pc:docMk/>
          <pc:sldMk cId="1313616019" sldId="265"/>
        </pc:sldMkLst>
        <pc:spChg chg="del mod ord">
          <ac:chgData name="Настя Вахромеева" userId="ce2f908c3187dddf" providerId="LiveId" clId="{626446F0-6500-4455-A1B3-499CB2940841}" dt="2023-05-02T15:09:58.824" v="1574" actId="700"/>
          <ac:spMkLst>
            <pc:docMk/>
            <pc:sldMk cId="1313616019" sldId="265"/>
            <ac:spMk id="2" creationId="{BA34573C-ADB1-3C63-0E45-DAE79E3F83DB}"/>
          </ac:spMkLst>
        </pc:spChg>
        <pc:spChg chg="del">
          <ac:chgData name="Настя Вахромеева" userId="ce2f908c3187dddf" providerId="LiveId" clId="{626446F0-6500-4455-A1B3-499CB2940841}" dt="2023-05-02T15:09:58.824" v="1574" actId="700"/>
          <ac:spMkLst>
            <pc:docMk/>
            <pc:sldMk cId="1313616019" sldId="265"/>
            <ac:spMk id="3" creationId="{C7FF926A-E1A3-DE21-36E1-2B3884F9BA5E}"/>
          </ac:spMkLst>
        </pc:spChg>
        <pc:spChg chg="del">
          <ac:chgData name="Настя Вахромеева" userId="ce2f908c3187dddf" providerId="LiveId" clId="{626446F0-6500-4455-A1B3-499CB2940841}" dt="2023-05-02T15:09:58.824" v="1574" actId="700"/>
          <ac:spMkLst>
            <pc:docMk/>
            <pc:sldMk cId="1313616019" sldId="265"/>
            <ac:spMk id="4" creationId="{A1D6DFF2-ADF9-8F79-F6E0-A765A436CD92}"/>
          </ac:spMkLst>
        </pc:spChg>
        <pc:spChg chg="del">
          <ac:chgData name="Настя Вахромеева" userId="ce2f908c3187dddf" providerId="LiveId" clId="{626446F0-6500-4455-A1B3-499CB2940841}" dt="2023-05-02T15:09:58.824" v="1574" actId="700"/>
          <ac:spMkLst>
            <pc:docMk/>
            <pc:sldMk cId="1313616019" sldId="265"/>
            <ac:spMk id="5" creationId="{0474D3BC-66B9-CD71-0656-59E6A0248064}"/>
          </ac:spMkLst>
        </pc:spChg>
        <pc:spChg chg="del">
          <ac:chgData name="Настя Вахромеева" userId="ce2f908c3187dddf" providerId="LiveId" clId="{626446F0-6500-4455-A1B3-499CB2940841}" dt="2023-05-02T15:09:58.824" v="1574" actId="700"/>
          <ac:spMkLst>
            <pc:docMk/>
            <pc:sldMk cId="1313616019" sldId="265"/>
            <ac:spMk id="6" creationId="{09F6BDB2-B1E2-A403-C61C-32E419C33C2E}"/>
          </ac:spMkLst>
        </pc:spChg>
        <pc:spChg chg="del">
          <ac:chgData name="Настя Вахромеева" userId="ce2f908c3187dddf" providerId="LiveId" clId="{626446F0-6500-4455-A1B3-499CB2940841}" dt="2023-05-02T15:09:58.824" v="1574" actId="700"/>
          <ac:spMkLst>
            <pc:docMk/>
            <pc:sldMk cId="1313616019" sldId="265"/>
            <ac:spMk id="7" creationId="{DE9B3B04-D24A-9598-298D-CD69A14A0926}"/>
          </ac:spMkLst>
        </pc:spChg>
        <pc:spChg chg="del">
          <ac:chgData name="Настя Вахромеева" userId="ce2f908c3187dddf" providerId="LiveId" clId="{626446F0-6500-4455-A1B3-499CB2940841}" dt="2023-05-02T15:09:58.824" v="1574" actId="700"/>
          <ac:spMkLst>
            <pc:docMk/>
            <pc:sldMk cId="1313616019" sldId="265"/>
            <ac:spMk id="8" creationId="{09DC2334-D1DB-E008-AC06-086C65654490}"/>
          </ac:spMkLst>
        </pc:spChg>
        <pc:spChg chg="add mod ord">
          <ac:chgData name="Настя Вахромеева" userId="ce2f908c3187dddf" providerId="LiveId" clId="{626446F0-6500-4455-A1B3-499CB2940841}" dt="2023-05-02T15:10:45.702" v="1612" actId="20577"/>
          <ac:spMkLst>
            <pc:docMk/>
            <pc:sldMk cId="1313616019" sldId="265"/>
            <ac:spMk id="9" creationId="{70C5E728-0279-B77E-3DF3-CE5D47A0F949}"/>
          </ac:spMkLst>
        </pc:spChg>
      </pc:sldChg>
      <pc:sldChg chg="addSp delSp modSp new mod modClrScheme chgLayout">
        <pc:chgData name="Настя Вахромеева" userId="ce2f908c3187dddf" providerId="LiveId" clId="{626446F0-6500-4455-A1B3-499CB2940841}" dt="2023-05-02T15:17:39.945" v="1760" actId="1076"/>
        <pc:sldMkLst>
          <pc:docMk/>
          <pc:sldMk cId="1289619438" sldId="266"/>
        </pc:sldMkLst>
        <pc:spChg chg="mod ord">
          <ac:chgData name="Настя Вахромеева" userId="ce2f908c3187dddf" providerId="LiveId" clId="{626446F0-6500-4455-A1B3-499CB2940841}" dt="2023-05-02T15:16:23.511" v="1725" actId="700"/>
          <ac:spMkLst>
            <pc:docMk/>
            <pc:sldMk cId="1289619438" sldId="266"/>
            <ac:spMk id="2" creationId="{226E8E5F-0F7E-CE6B-A2F2-2FD382EE3F22}"/>
          </ac:spMkLst>
        </pc:spChg>
        <pc:spChg chg="add mod ord">
          <ac:chgData name="Настя Вахромеева" userId="ce2f908c3187dddf" providerId="LiveId" clId="{626446F0-6500-4455-A1B3-499CB2940841}" dt="2023-05-02T15:17:01.142" v="1738" actId="207"/>
          <ac:spMkLst>
            <pc:docMk/>
            <pc:sldMk cId="1289619438" sldId="266"/>
            <ac:spMk id="3" creationId="{5AB2EBB2-4A29-6444-9D7C-71CD162DB5CA}"/>
          </ac:spMkLst>
        </pc:spChg>
        <pc:spChg chg="add mod ord">
          <ac:chgData name="Настя Вахромеева" userId="ce2f908c3187dddf" providerId="LiveId" clId="{626446F0-6500-4455-A1B3-499CB2940841}" dt="2023-05-02T15:17:33.528" v="1754" actId="20577"/>
          <ac:spMkLst>
            <pc:docMk/>
            <pc:sldMk cId="1289619438" sldId="266"/>
            <ac:spMk id="4" creationId="{32A60B0D-0DF7-1841-9B92-A35FB2380F54}"/>
          </ac:spMkLst>
        </pc:spChg>
        <pc:spChg chg="add mod ord">
          <ac:chgData name="Настя Вахромеева" userId="ce2f908c3187dddf" providerId="LiveId" clId="{626446F0-6500-4455-A1B3-499CB2940841}" dt="2023-05-02T15:17:39.945" v="1760" actId="1076"/>
          <ac:spMkLst>
            <pc:docMk/>
            <pc:sldMk cId="1289619438" sldId="266"/>
            <ac:spMk id="5" creationId="{A2C627DB-DB41-801D-1F12-C9B093204843}"/>
          </ac:spMkLst>
        </pc:spChg>
        <pc:spChg chg="add del mod ord">
          <ac:chgData name="Настя Вахромеева" userId="ce2f908c3187dddf" providerId="LiveId" clId="{626446F0-6500-4455-A1B3-499CB2940841}" dt="2023-05-02T15:15:00.413" v="1707" actId="21"/>
          <ac:spMkLst>
            <pc:docMk/>
            <pc:sldMk cId="1289619438" sldId="266"/>
            <ac:spMk id="6" creationId="{523CBB44-9E6B-544D-FF13-4EFEBB1AD532}"/>
          </ac:spMkLst>
        </pc:spChg>
        <pc:spChg chg="add del mod ord">
          <ac:chgData name="Настя Вахромеева" userId="ce2f908c3187dddf" providerId="LiveId" clId="{626446F0-6500-4455-A1B3-499CB2940841}" dt="2023-05-02T15:15:03.274" v="1708" actId="21"/>
          <ac:spMkLst>
            <pc:docMk/>
            <pc:sldMk cId="1289619438" sldId="266"/>
            <ac:spMk id="7" creationId="{0C72E702-B159-9157-D1C0-EF04D793A89F}"/>
          </ac:spMkLst>
        </pc:spChg>
        <pc:spChg chg="add del mod ord">
          <ac:chgData name="Настя Вахромеева" userId="ce2f908c3187dddf" providerId="LiveId" clId="{626446F0-6500-4455-A1B3-499CB2940841}" dt="2023-05-02T15:15:06.549" v="1709" actId="21"/>
          <ac:spMkLst>
            <pc:docMk/>
            <pc:sldMk cId="1289619438" sldId="266"/>
            <ac:spMk id="8" creationId="{31690740-977E-25B0-C314-797529E7B761}"/>
          </ac:spMkLst>
        </pc:spChg>
        <pc:spChg chg="add del mod ord">
          <ac:chgData name="Настя Вахромеева" userId="ce2f908c3187dddf" providerId="LiveId" clId="{626446F0-6500-4455-A1B3-499CB2940841}" dt="2023-05-02T15:16:03.525" v="1714" actId="700"/>
          <ac:spMkLst>
            <pc:docMk/>
            <pc:sldMk cId="1289619438" sldId="266"/>
            <ac:spMk id="12" creationId="{25D98808-0036-B4D3-DEE5-EE3B51F324DB}"/>
          </ac:spMkLst>
        </pc:spChg>
        <pc:spChg chg="add del mod ord">
          <ac:chgData name="Настя Вахромеева" userId="ce2f908c3187dddf" providerId="LiveId" clId="{626446F0-6500-4455-A1B3-499CB2940841}" dt="2023-05-02T15:16:03.525" v="1714" actId="700"/>
          <ac:spMkLst>
            <pc:docMk/>
            <pc:sldMk cId="1289619438" sldId="266"/>
            <ac:spMk id="13" creationId="{0668B0B1-4FB9-DBEB-F2BA-0A89D1EB2AB1}"/>
          </ac:spMkLst>
        </pc:spChg>
        <pc:spChg chg="add del mod ord">
          <ac:chgData name="Настя Вахромеева" userId="ce2f908c3187dddf" providerId="LiveId" clId="{626446F0-6500-4455-A1B3-499CB2940841}" dt="2023-05-02T15:16:03.525" v="1714" actId="700"/>
          <ac:spMkLst>
            <pc:docMk/>
            <pc:sldMk cId="1289619438" sldId="266"/>
            <ac:spMk id="14" creationId="{944D24F9-25E0-2826-3B7A-03C318467A7C}"/>
          </ac:spMkLst>
        </pc:spChg>
        <pc:spChg chg="add del mod ord">
          <ac:chgData name="Настя Вахромеева" userId="ce2f908c3187dddf" providerId="LiveId" clId="{626446F0-6500-4455-A1B3-499CB2940841}" dt="2023-05-02T15:16:03.525" v="1714" actId="700"/>
          <ac:spMkLst>
            <pc:docMk/>
            <pc:sldMk cId="1289619438" sldId="266"/>
            <ac:spMk id="15" creationId="{D5C8CBCE-6725-E95F-7DF4-22E4190C3B04}"/>
          </ac:spMkLst>
        </pc:spChg>
        <pc:spChg chg="add del mod ord">
          <ac:chgData name="Настя Вахромеева" userId="ce2f908c3187dddf" providerId="LiveId" clId="{626446F0-6500-4455-A1B3-499CB2940841}" dt="2023-05-02T15:16:03.525" v="1714" actId="700"/>
          <ac:spMkLst>
            <pc:docMk/>
            <pc:sldMk cId="1289619438" sldId="266"/>
            <ac:spMk id="16" creationId="{C5AF583A-F58F-ABC6-B070-40793743FAA9}"/>
          </ac:spMkLst>
        </pc:spChg>
        <pc:spChg chg="add del mod ord">
          <ac:chgData name="Настя Вахромеева" userId="ce2f908c3187dddf" providerId="LiveId" clId="{626446F0-6500-4455-A1B3-499CB2940841}" dt="2023-05-02T15:16:03.525" v="1714" actId="700"/>
          <ac:spMkLst>
            <pc:docMk/>
            <pc:sldMk cId="1289619438" sldId="266"/>
            <ac:spMk id="17" creationId="{790F1E33-A6F9-24E8-1BE0-987F6F75023B}"/>
          </ac:spMkLst>
        </pc:spChg>
        <pc:picChg chg="add mod">
          <ac:chgData name="Настя Вахромеева" userId="ce2f908c3187dddf" providerId="LiveId" clId="{626446F0-6500-4455-A1B3-499CB2940841}" dt="2023-05-02T15:17:26.925" v="1749" actId="1076"/>
          <ac:picMkLst>
            <pc:docMk/>
            <pc:sldMk cId="1289619438" sldId="266"/>
            <ac:picMk id="9" creationId="{6321F30C-3B9D-3D3A-8873-E242E8BDAE00}"/>
          </ac:picMkLst>
        </pc:picChg>
        <pc:picChg chg="add mod">
          <ac:chgData name="Настя Вахромеева" userId="ce2f908c3187dddf" providerId="LiveId" clId="{626446F0-6500-4455-A1B3-499CB2940841}" dt="2023-05-02T15:17:29.866" v="1751" actId="1076"/>
          <ac:picMkLst>
            <pc:docMk/>
            <pc:sldMk cId="1289619438" sldId="266"/>
            <ac:picMk id="10" creationId="{2B3D6C76-F69C-AADB-B88D-B5CE75BC1F81}"/>
          </ac:picMkLst>
        </pc:picChg>
        <pc:picChg chg="add mod">
          <ac:chgData name="Настя Вахромеева" userId="ce2f908c3187dddf" providerId="LiveId" clId="{626446F0-6500-4455-A1B3-499CB2940841}" dt="2023-05-02T15:17:15.918" v="1743" actId="14100"/>
          <ac:picMkLst>
            <pc:docMk/>
            <pc:sldMk cId="1289619438" sldId="266"/>
            <ac:picMk id="11" creationId="{1DBCD459-B3AA-EE15-F766-49DB126FCD8E}"/>
          </ac:picMkLst>
        </pc:picChg>
      </pc:sldChg>
      <pc:sldChg chg="addSp modSp new mod">
        <pc:chgData name="Настя Вахромеева" userId="ce2f908c3187dddf" providerId="LiveId" clId="{626446F0-6500-4455-A1B3-499CB2940841}" dt="2023-05-02T15:22:27.550" v="2006" actId="20577"/>
        <pc:sldMkLst>
          <pc:docMk/>
          <pc:sldMk cId="1510693919" sldId="267"/>
        </pc:sldMkLst>
        <pc:spChg chg="mod">
          <ac:chgData name="Настя Вахромеева" userId="ce2f908c3187dddf" providerId="LiveId" clId="{626446F0-6500-4455-A1B3-499CB2940841}" dt="2023-05-02T15:22:07.391" v="1949" actId="122"/>
          <ac:spMkLst>
            <pc:docMk/>
            <pc:sldMk cId="1510693919" sldId="267"/>
            <ac:spMk id="2" creationId="{AA6B0767-5BF3-D8BD-4B59-1CD3D40907C8}"/>
          </ac:spMkLst>
        </pc:spChg>
        <pc:spChg chg="add mod">
          <ac:chgData name="Настя Вахромеева" userId="ce2f908c3187dddf" providerId="LiveId" clId="{626446F0-6500-4455-A1B3-499CB2940841}" dt="2023-05-02T15:22:27.550" v="2006" actId="20577"/>
          <ac:spMkLst>
            <pc:docMk/>
            <pc:sldMk cId="1510693919" sldId="267"/>
            <ac:spMk id="6" creationId="{8F6A1453-E53F-2BC2-2CFE-0EC79A65134D}"/>
          </ac:spMkLst>
        </pc:spChg>
        <pc:picChg chg="add mod">
          <ac:chgData name="Настя Вахромеева" userId="ce2f908c3187dddf" providerId="LiveId" clId="{626446F0-6500-4455-A1B3-499CB2940841}" dt="2023-05-02T15:21:36.672" v="1917" actId="1076"/>
          <ac:picMkLst>
            <pc:docMk/>
            <pc:sldMk cId="1510693919" sldId="267"/>
            <ac:picMk id="3" creationId="{0F71B183-D72B-5CB8-A9B9-07F2E4BE24FC}"/>
          </ac:picMkLst>
        </pc:picChg>
        <pc:picChg chg="add mod">
          <ac:chgData name="Настя Вахромеева" userId="ce2f908c3187dddf" providerId="LiveId" clId="{626446F0-6500-4455-A1B3-499CB2940841}" dt="2023-05-02T15:21:30.578" v="1915" actId="1076"/>
          <ac:picMkLst>
            <pc:docMk/>
            <pc:sldMk cId="1510693919" sldId="267"/>
            <ac:picMk id="4" creationId="{57CD339C-1742-37AA-1705-FAF29CBD952B}"/>
          </ac:picMkLst>
        </pc:picChg>
        <pc:picChg chg="add mod">
          <ac:chgData name="Настя Вахромеева" userId="ce2f908c3187dddf" providerId="LiveId" clId="{626446F0-6500-4455-A1B3-499CB2940841}" dt="2023-05-02T15:21:34.081" v="1916" actId="1076"/>
          <ac:picMkLst>
            <pc:docMk/>
            <pc:sldMk cId="1510693919" sldId="267"/>
            <ac:picMk id="5" creationId="{B206D3C2-ACA6-990C-FF52-DC0FEB9E66DC}"/>
          </ac:picMkLst>
        </pc:picChg>
      </pc:sldChg>
      <pc:sldChg chg="addSp modSp new mod">
        <pc:chgData name="Настя Вахромеева" userId="ce2f908c3187dddf" providerId="LiveId" clId="{626446F0-6500-4455-A1B3-499CB2940841}" dt="2023-05-02T15:29:18.320" v="2366" actId="122"/>
        <pc:sldMkLst>
          <pc:docMk/>
          <pc:sldMk cId="4195121745" sldId="268"/>
        </pc:sldMkLst>
        <pc:spChg chg="mod">
          <ac:chgData name="Настя Вахромеева" userId="ce2f908c3187dddf" providerId="LiveId" clId="{626446F0-6500-4455-A1B3-499CB2940841}" dt="2023-05-02T15:29:18.320" v="2366" actId="122"/>
          <ac:spMkLst>
            <pc:docMk/>
            <pc:sldMk cId="4195121745" sldId="268"/>
            <ac:spMk id="2" creationId="{4FCDE1B7-B3AA-EAFB-485A-28DCF904C0DA}"/>
          </ac:spMkLst>
        </pc:spChg>
        <pc:spChg chg="add mod">
          <ac:chgData name="Настя Вахромеева" userId="ce2f908c3187dddf" providerId="LiveId" clId="{626446F0-6500-4455-A1B3-499CB2940841}" dt="2023-05-02T15:29:10.135" v="2364" actId="20577"/>
          <ac:spMkLst>
            <pc:docMk/>
            <pc:sldMk cId="4195121745" sldId="268"/>
            <ac:spMk id="6" creationId="{6CF24FF2-16DB-F70D-6A07-22A3B716D223}"/>
          </ac:spMkLst>
        </pc:spChg>
        <pc:picChg chg="add mod">
          <ac:chgData name="Настя Вахромеева" userId="ce2f908c3187dddf" providerId="LiveId" clId="{626446F0-6500-4455-A1B3-499CB2940841}" dt="2023-05-02T15:27:33.285" v="2170" actId="1076"/>
          <ac:picMkLst>
            <pc:docMk/>
            <pc:sldMk cId="4195121745" sldId="268"/>
            <ac:picMk id="3" creationId="{D728D823-A1BC-098D-D986-555A769B0F92}"/>
          </ac:picMkLst>
        </pc:picChg>
        <pc:picChg chg="add mod">
          <ac:chgData name="Настя Вахромеева" userId="ce2f908c3187dddf" providerId="LiveId" clId="{626446F0-6500-4455-A1B3-499CB2940841}" dt="2023-05-02T15:27:31.228" v="2169" actId="1076"/>
          <ac:picMkLst>
            <pc:docMk/>
            <pc:sldMk cId="4195121745" sldId="268"/>
            <ac:picMk id="4" creationId="{6C48E741-142A-BC4C-E4EE-F87204E9C87B}"/>
          </ac:picMkLst>
        </pc:picChg>
        <pc:picChg chg="add mod">
          <ac:chgData name="Настя Вахромеева" userId="ce2f908c3187dddf" providerId="LiveId" clId="{626446F0-6500-4455-A1B3-499CB2940841}" dt="2023-05-02T15:27:34.989" v="2171" actId="1076"/>
          <ac:picMkLst>
            <pc:docMk/>
            <pc:sldMk cId="4195121745" sldId="268"/>
            <ac:picMk id="5" creationId="{3A4C71F8-9DFA-C4C5-FC78-4B113E31EC82}"/>
          </ac:picMkLst>
        </pc:picChg>
      </pc:sldChg>
      <pc:sldChg chg="modSp new mod">
        <pc:chgData name="Настя Вахромеева" userId="ce2f908c3187dddf" providerId="LiveId" clId="{626446F0-6500-4455-A1B3-499CB2940841}" dt="2023-05-02T15:29:55.624" v="2428" actId="1076"/>
        <pc:sldMkLst>
          <pc:docMk/>
          <pc:sldMk cId="3866455967" sldId="269"/>
        </pc:sldMkLst>
        <pc:spChg chg="mod">
          <ac:chgData name="Настя Вахромеева" userId="ce2f908c3187dddf" providerId="LiveId" clId="{626446F0-6500-4455-A1B3-499CB2940841}" dt="2023-05-02T15:29:55.624" v="2428" actId="1076"/>
          <ac:spMkLst>
            <pc:docMk/>
            <pc:sldMk cId="3866455967" sldId="269"/>
            <ac:spMk id="2" creationId="{6FEC2C08-F8CE-13F4-AF89-B63BAD3C3B3F}"/>
          </ac:spMkLst>
        </pc:spChg>
      </pc:sldChg>
      <pc:sldChg chg="addSp modSp new mod">
        <pc:chgData name="Настя Вахромеева" userId="ce2f908c3187dddf" providerId="LiveId" clId="{626446F0-6500-4455-A1B3-499CB2940841}" dt="2023-05-02T15:34:24.847" v="2614" actId="14100"/>
        <pc:sldMkLst>
          <pc:docMk/>
          <pc:sldMk cId="403335805" sldId="270"/>
        </pc:sldMkLst>
        <pc:spChg chg="mod">
          <ac:chgData name="Настя Вахромеева" userId="ce2f908c3187dddf" providerId="LiveId" clId="{626446F0-6500-4455-A1B3-499CB2940841}" dt="2023-05-02T15:30:54.887" v="2498" actId="20577"/>
          <ac:spMkLst>
            <pc:docMk/>
            <pc:sldMk cId="403335805" sldId="270"/>
            <ac:spMk id="2" creationId="{7BE7632C-C81B-1520-EE72-380E32CBAAB6}"/>
          </ac:spMkLst>
        </pc:spChg>
        <pc:spChg chg="add mod">
          <ac:chgData name="Настя Вахромеева" userId="ce2f908c3187dddf" providerId="LiveId" clId="{626446F0-6500-4455-A1B3-499CB2940841}" dt="2023-05-02T15:34:01.983" v="2611" actId="20577"/>
          <ac:spMkLst>
            <pc:docMk/>
            <pc:sldMk cId="403335805" sldId="270"/>
            <ac:spMk id="6" creationId="{F2ACDC18-23D9-1FC7-A028-F256B726BE14}"/>
          </ac:spMkLst>
        </pc:spChg>
        <pc:picChg chg="add mod">
          <ac:chgData name="Настя Вахромеева" userId="ce2f908c3187dddf" providerId="LiveId" clId="{626446F0-6500-4455-A1B3-499CB2940841}" dt="2023-05-02T15:34:22.814" v="2613" actId="14100"/>
          <ac:picMkLst>
            <pc:docMk/>
            <pc:sldMk cId="403335805" sldId="270"/>
            <ac:picMk id="3" creationId="{0AE9BEAD-1D56-25BC-D02F-F43CB3E09A77}"/>
          </ac:picMkLst>
        </pc:picChg>
        <pc:picChg chg="add mod">
          <ac:chgData name="Настя Вахромеева" userId="ce2f908c3187dddf" providerId="LiveId" clId="{626446F0-6500-4455-A1B3-499CB2940841}" dt="2023-05-02T15:33:06.329" v="2527" actId="1076"/>
          <ac:picMkLst>
            <pc:docMk/>
            <pc:sldMk cId="403335805" sldId="270"/>
            <ac:picMk id="4" creationId="{14B970A1-0D15-CDAA-3512-7700CEC415B3}"/>
          </ac:picMkLst>
        </pc:picChg>
        <pc:picChg chg="add mod">
          <ac:chgData name="Настя Вахромеева" userId="ce2f908c3187dddf" providerId="LiveId" clId="{626446F0-6500-4455-A1B3-499CB2940841}" dt="2023-05-02T15:34:24.847" v="2614" actId="14100"/>
          <ac:picMkLst>
            <pc:docMk/>
            <pc:sldMk cId="403335805" sldId="270"/>
            <ac:picMk id="5" creationId="{2E02DFC6-D3EC-7425-A7BE-33D7F33704A3}"/>
          </ac:picMkLst>
        </pc:picChg>
      </pc:sldChg>
      <pc:sldChg chg="addSp modSp new mod modClrScheme chgLayout">
        <pc:chgData name="Настя Вахромеева" userId="ce2f908c3187dddf" providerId="LiveId" clId="{626446F0-6500-4455-A1B3-499CB2940841}" dt="2023-05-02T15:38:48.827" v="2719" actId="255"/>
        <pc:sldMkLst>
          <pc:docMk/>
          <pc:sldMk cId="591949725" sldId="271"/>
        </pc:sldMkLst>
        <pc:spChg chg="mod ord">
          <ac:chgData name="Настя Вахромеева" userId="ce2f908c3187dddf" providerId="LiveId" clId="{626446F0-6500-4455-A1B3-499CB2940841}" dt="2023-05-02T15:37:03.451" v="2646" actId="255"/>
          <ac:spMkLst>
            <pc:docMk/>
            <pc:sldMk cId="591949725" sldId="271"/>
            <ac:spMk id="2" creationId="{7855ED41-0FA3-4E88-FCCE-863B9264BC96}"/>
          </ac:spMkLst>
        </pc:spChg>
        <pc:spChg chg="add mod ord">
          <ac:chgData name="Настя Вахромеева" userId="ce2f908c3187dddf" providerId="LiveId" clId="{626446F0-6500-4455-A1B3-499CB2940841}" dt="2023-05-02T15:37:20.003" v="2651" actId="113"/>
          <ac:spMkLst>
            <pc:docMk/>
            <pc:sldMk cId="591949725" sldId="271"/>
            <ac:spMk id="3" creationId="{59AB82F4-136D-29E9-4CAD-498F75615286}"/>
          </ac:spMkLst>
        </pc:spChg>
        <pc:spChg chg="add mod ord">
          <ac:chgData name="Настя Вахромеева" userId="ce2f908c3187dddf" providerId="LiveId" clId="{626446F0-6500-4455-A1B3-499CB2940841}" dt="2023-05-02T15:37:53.342" v="2665" actId="1076"/>
          <ac:spMkLst>
            <pc:docMk/>
            <pc:sldMk cId="591949725" sldId="271"/>
            <ac:spMk id="4" creationId="{F42BF573-DA41-D76A-A126-91E9E057C045}"/>
          </ac:spMkLst>
        </pc:spChg>
        <pc:spChg chg="add mod ord">
          <ac:chgData name="Настя Вахромеева" userId="ce2f908c3187dddf" providerId="LiveId" clId="{626446F0-6500-4455-A1B3-499CB2940841}" dt="2023-05-02T15:37:50.801" v="2664" actId="1076"/>
          <ac:spMkLst>
            <pc:docMk/>
            <pc:sldMk cId="591949725" sldId="271"/>
            <ac:spMk id="5" creationId="{0FF10E42-B262-B8D7-A290-8CB05188EB43}"/>
          </ac:spMkLst>
        </pc:spChg>
        <pc:spChg chg="add mod ord">
          <ac:chgData name="Настя Вахромеева" userId="ce2f908c3187dddf" providerId="LiveId" clId="{626446F0-6500-4455-A1B3-499CB2940841}" dt="2023-05-02T15:38:07.308" v="2680" actId="20577"/>
          <ac:spMkLst>
            <pc:docMk/>
            <pc:sldMk cId="591949725" sldId="271"/>
            <ac:spMk id="6" creationId="{E37B05CE-6641-7649-BCE3-2EAC9476532B}"/>
          </ac:spMkLst>
        </pc:spChg>
        <pc:spChg chg="add mod ord">
          <ac:chgData name="Настя Вахромеева" userId="ce2f908c3187dddf" providerId="LiveId" clId="{626446F0-6500-4455-A1B3-499CB2940841}" dt="2023-05-02T15:38:27.824" v="2704" actId="122"/>
          <ac:spMkLst>
            <pc:docMk/>
            <pc:sldMk cId="591949725" sldId="271"/>
            <ac:spMk id="7" creationId="{D5B2B1C7-D621-A33D-76AD-E7C86C8C371F}"/>
          </ac:spMkLst>
        </pc:spChg>
        <pc:spChg chg="add mod ord">
          <ac:chgData name="Настя Вахромеева" userId="ce2f908c3187dddf" providerId="LiveId" clId="{626446F0-6500-4455-A1B3-499CB2940841}" dt="2023-05-02T15:38:48.827" v="2719" actId="255"/>
          <ac:spMkLst>
            <pc:docMk/>
            <pc:sldMk cId="591949725" sldId="271"/>
            <ac:spMk id="8" creationId="{6EA04776-D8B3-64EF-B366-BF508D78A65E}"/>
          </ac:spMkLst>
        </pc:spChg>
      </pc:sldChg>
      <pc:sldChg chg="delSp modSp new mod modClrScheme chgLayout">
        <pc:chgData name="Настя Вахромеева" userId="ce2f908c3187dddf" providerId="LiveId" clId="{626446F0-6500-4455-A1B3-499CB2940841}" dt="2023-05-02T15:42:54.712" v="2773" actId="1076"/>
        <pc:sldMkLst>
          <pc:docMk/>
          <pc:sldMk cId="3237792393" sldId="272"/>
        </pc:sldMkLst>
        <pc:spChg chg="mod ord">
          <ac:chgData name="Настя Вахромеева" userId="ce2f908c3187dddf" providerId="LiveId" clId="{626446F0-6500-4455-A1B3-499CB2940841}" dt="2023-05-02T15:42:54.712" v="2773" actId="1076"/>
          <ac:spMkLst>
            <pc:docMk/>
            <pc:sldMk cId="3237792393" sldId="272"/>
            <ac:spMk id="2" creationId="{25D9BFEA-FB65-0024-FDE7-92EEF1CDBDC5}"/>
          </ac:spMkLst>
        </pc:spChg>
        <pc:spChg chg="del">
          <ac:chgData name="Настя Вахромеева" userId="ce2f908c3187dddf" providerId="LiveId" clId="{626446F0-6500-4455-A1B3-499CB2940841}" dt="2023-05-02T15:42:05.683" v="2767" actId="21"/>
          <ac:spMkLst>
            <pc:docMk/>
            <pc:sldMk cId="3237792393" sldId="272"/>
            <ac:spMk id="3" creationId="{C3DCF39B-06E7-01ED-7102-3D8FBDDB5B8A}"/>
          </ac:spMkLst>
        </pc:spChg>
        <pc:spChg chg="del">
          <ac:chgData name="Настя Вахромеева" userId="ce2f908c3187dddf" providerId="LiveId" clId="{626446F0-6500-4455-A1B3-499CB2940841}" dt="2023-05-02T15:42:03.472" v="2766" actId="21"/>
          <ac:spMkLst>
            <pc:docMk/>
            <pc:sldMk cId="3237792393" sldId="272"/>
            <ac:spMk id="4" creationId="{DB419A1C-3656-5381-4CC0-9DE0603957AE}"/>
          </ac:spMkLst>
        </pc:spChg>
        <pc:spChg chg="del">
          <ac:chgData name="Настя Вахромеева" userId="ce2f908c3187dddf" providerId="LiveId" clId="{626446F0-6500-4455-A1B3-499CB2940841}" dt="2023-05-02T15:42:11.486" v="2769" actId="21"/>
          <ac:spMkLst>
            <pc:docMk/>
            <pc:sldMk cId="3237792393" sldId="272"/>
            <ac:spMk id="5" creationId="{B28270FA-B671-C9CE-2123-75021E771E51}"/>
          </ac:spMkLst>
        </pc:spChg>
        <pc:spChg chg="del">
          <ac:chgData name="Настя Вахромеева" userId="ce2f908c3187dddf" providerId="LiveId" clId="{626446F0-6500-4455-A1B3-499CB2940841}" dt="2023-05-02T15:42:08.533" v="2768" actId="21"/>
          <ac:spMkLst>
            <pc:docMk/>
            <pc:sldMk cId="3237792393" sldId="272"/>
            <ac:spMk id="6" creationId="{EC1624BF-E1AC-078B-F126-A9BB15E03708}"/>
          </ac:spMkLst>
        </pc:spChg>
        <pc:spChg chg="del">
          <ac:chgData name="Настя Вахромеева" userId="ce2f908c3187dddf" providerId="LiveId" clId="{626446F0-6500-4455-A1B3-499CB2940841}" dt="2023-05-02T15:42:16.583" v="2771" actId="21"/>
          <ac:spMkLst>
            <pc:docMk/>
            <pc:sldMk cId="3237792393" sldId="272"/>
            <ac:spMk id="7" creationId="{42A54FFC-47BB-EAC4-16A0-35A32F89E3D8}"/>
          </ac:spMkLst>
        </pc:spChg>
        <pc:spChg chg="del">
          <ac:chgData name="Настя Вахромеева" userId="ce2f908c3187dddf" providerId="LiveId" clId="{626446F0-6500-4455-A1B3-499CB2940841}" dt="2023-05-02T15:42:14.750" v="2770" actId="21"/>
          <ac:spMkLst>
            <pc:docMk/>
            <pc:sldMk cId="3237792393" sldId="272"/>
            <ac:spMk id="8" creationId="{198AC9B1-902E-ECD2-E4DD-3E66CA10BFB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9FBAB-5407-4D20-9CF2-72258E3F8054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EC17A-6EB8-41E1-905E-C3C337F464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33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9FBAB-5407-4D20-9CF2-72258E3F8054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EC17A-6EB8-41E1-905E-C3C337F464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3577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9FBAB-5407-4D20-9CF2-72258E3F8054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EC17A-6EB8-41E1-905E-C3C337F464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2270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9FBAB-5407-4D20-9CF2-72258E3F8054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EC17A-6EB8-41E1-905E-C3C337F4648C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390575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9FBAB-5407-4D20-9CF2-72258E3F8054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EC17A-6EB8-41E1-905E-C3C337F464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98541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9FBAB-5407-4D20-9CF2-72258E3F8054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EC17A-6EB8-41E1-905E-C3C337F464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8333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9FBAB-5407-4D20-9CF2-72258E3F8054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EC17A-6EB8-41E1-905E-C3C337F464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0901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9FBAB-5407-4D20-9CF2-72258E3F8054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EC17A-6EB8-41E1-905E-C3C337F464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89097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9FBAB-5407-4D20-9CF2-72258E3F8054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EC17A-6EB8-41E1-905E-C3C337F464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108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9FBAB-5407-4D20-9CF2-72258E3F8054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EC17A-6EB8-41E1-905E-C3C337F464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863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9FBAB-5407-4D20-9CF2-72258E3F8054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EC17A-6EB8-41E1-905E-C3C337F464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6576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9FBAB-5407-4D20-9CF2-72258E3F8054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EC17A-6EB8-41E1-905E-C3C337F464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992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9FBAB-5407-4D20-9CF2-72258E3F8054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EC17A-6EB8-41E1-905E-C3C337F464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4413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9FBAB-5407-4D20-9CF2-72258E3F8054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EC17A-6EB8-41E1-905E-C3C337F464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164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9FBAB-5407-4D20-9CF2-72258E3F8054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EC17A-6EB8-41E1-905E-C3C337F464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868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9FBAB-5407-4D20-9CF2-72258E3F8054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EC17A-6EB8-41E1-905E-C3C337F464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5913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9FBAB-5407-4D20-9CF2-72258E3F8054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EC17A-6EB8-41E1-905E-C3C337F464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8714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D219FBAB-5407-4D20-9CF2-72258E3F8054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AEC17A-6EB8-41E1-905E-C3C337F464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475411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6A81905-F480-46A4-BC10-215D24EA1A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190C4C-CA66-DD1E-F4F2-3D41EC6614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72012" y="1447800"/>
            <a:ext cx="5222325" cy="3329581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</a:pPr>
            <a:r>
              <a:rPr lang="ru-RU" sz="5000" b="1" dirty="0">
                <a:solidFill>
                  <a:schemeClr val="tx1"/>
                </a:solidFill>
              </a:rPr>
              <a:t>Итоговый тест «Окружающий мир»</a:t>
            </a:r>
            <a:br>
              <a:rPr lang="ru-RU" sz="5000" b="1" dirty="0">
                <a:solidFill>
                  <a:schemeClr val="tx1"/>
                </a:solidFill>
              </a:rPr>
            </a:br>
            <a:r>
              <a:rPr lang="ru-RU" sz="5000" b="1" dirty="0">
                <a:solidFill>
                  <a:schemeClr val="tx1"/>
                </a:solidFill>
              </a:rPr>
              <a:t>1 класс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3E58B5C-B898-A140-E67F-B8F8BF97D9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72012" y="4777380"/>
            <a:ext cx="5222326" cy="861420"/>
          </a:xfrm>
        </p:spPr>
        <p:txBody>
          <a:bodyPr>
            <a:normAutofit/>
          </a:bodyPr>
          <a:lstStyle/>
          <a:p>
            <a:r>
              <a:rPr lang="ru-RU">
                <a:solidFill>
                  <a:schemeClr val="tx2">
                    <a:lumMod val="40000"/>
                    <a:lumOff val="60000"/>
                  </a:schemeClr>
                </a:solidFill>
              </a:rPr>
              <a:t> </a:t>
            </a:r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id="{36FD4D9D-3784-41E8-8405-A42B72F513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5692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711B029E-AFFD-843B-9B2F-AEF0F8872E8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628" r="3156"/>
          <a:stretch/>
        </p:blipFill>
        <p:spPr>
          <a:xfrm>
            <a:off x="20" y="10"/>
            <a:ext cx="4481944" cy="6857990"/>
          </a:xfrm>
          <a:custGeom>
            <a:avLst/>
            <a:gdLst/>
            <a:ahLst/>
            <a:cxnLst/>
            <a:rect l="l" t="t" r="r" b="b"/>
            <a:pathLst>
              <a:path w="4481964" h="6858000">
                <a:moveTo>
                  <a:pt x="0" y="0"/>
                </a:moveTo>
                <a:lnTo>
                  <a:pt x="3137249" y="0"/>
                </a:lnTo>
                <a:lnTo>
                  <a:pt x="4480787" y="0"/>
                </a:lnTo>
                <a:lnTo>
                  <a:pt x="4455742" y="155676"/>
                </a:lnTo>
                <a:lnTo>
                  <a:pt x="4431873" y="310667"/>
                </a:lnTo>
                <a:lnTo>
                  <a:pt x="4408509" y="466344"/>
                </a:lnTo>
                <a:lnTo>
                  <a:pt x="4388506" y="622706"/>
                </a:lnTo>
                <a:lnTo>
                  <a:pt x="4368335" y="778383"/>
                </a:lnTo>
                <a:lnTo>
                  <a:pt x="4349509" y="934745"/>
                </a:lnTo>
                <a:lnTo>
                  <a:pt x="4333373" y="1089050"/>
                </a:lnTo>
                <a:lnTo>
                  <a:pt x="4318077" y="1245413"/>
                </a:lnTo>
                <a:lnTo>
                  <a:pt x="4304125" y="1401089"/>
                </a:lnTo>
                <a:lnTo>
                  <a:pt x="4292023" y="1554023"/>
                </a:lnTo>
                <a:lnTo>
                  <a:pt x="4279920" y="1709013"/>
                </a:lnTo>
                <a:lnTo>
                  <a:pt x="4269835" y="1861947"/>
                </a:lnTo>
                <a:lnTo>
                  <a:pt x="4261935" y="2014880"/>
                </a:lnTo>
                <a:lnTo>
                  <a:pt x="4253698" y="2167128"/>
                </a:lnTo>
                <a:lnTo>
                  <a:pt x="4246807" y="2318004"/>
                </a:lnTo>
                <a:lnTo>
                  <a:pt x="4241932" y="2467508"/>
                </a:lnTo>
                <a:lnTo>
                  <a:pt x="4237730" y="2617013"/>
                </a:lnTo>
                <a:lnTo>
                  <a:pt x="4233696" y="2765145"/>
                </a:lnTo>
                <a:lnTo>
                  <a:pt x="4231847" y="2911221"/>
                </a:lnTo>
                <a:lnTo>
                  <a:pt x="4229830" y="3057296"/>
                </a:lnTo>
                <a:lnTo>
                  <a:pt x="4228821" y="3201314"/>
                </a:lnTo>
                <a:lnTo>
                  <a:pt x="4229830" y="3343960"/>
                </a:lnTo>
                <a:lnTo>
                  <a:pt x="4229830" y="3485235"/>
                </a:lnTo>
                <a:lnTo>
                  <a:pt x="4231847" y="3625138"/>
                </a:lnTo>
                <a:lnTo>
                  <a:pt x="4234872" y="3762298"/>
                </a:lnTo>
                <a:lnTo>
                  <a:pt x="4237730" y="3898087"/>
                </a:lnTo>
                <a:lnTo>
                  <a:pt x="4240924" y="4031132"/>
                </a:lnTo>
                <a:lnTo>
                  <a:pt x="4245798" y="4163491"/>
                </a:lnTo>
                <a:lnTo>
                  <a:pt x="4251009" y="4293793"/>
                </a:lnTo>
                <a:lnTo>
                  <a:pt x="4255715" y="4421352"/>
                </a:lnTo>
                <a:lnTo>
                  <a:pt x="4268995" y="4670298"/>
                </a:lnTo>
                <a:lnTo>
                  <a:pt x="4283114" y="4908956"/>
                </a:lnTo>
                <a:lnTo>
                  <a:pt x="4297906" y="5138013"/>
                </a:lnTo>
                <a:lnTo>
                  <a:pt x="4314211" y="5354726"/>
                </a:lnTo>
                <a:lnTo>
                  <a:pt x="4331188" y="5561838"/>
                </a:lnTo>
                <a:lnTo>
                  <a:pt x="4349509" y="5753862"/>
                </a:lnTo>
                <a:lnTo>
                  <a:pt x="4367495" y="5934227"/>
                </a:lnTo>
                <a:lnTo>
                  <a:pt x="4385480" y="6100191"/>
                </a:lnTo>
                <a:lnTo>
                  <a:pt x="4402457" y="6252438"/>
                </a:lnTo>
                <a:lnTo>
                  <a:pt x="4418594" y="6387541"/>
                </a:lnTo>
                <a:lnTo>
                  <a:pt x="4433890" y="6509613"/>
                </a:lnTo>
                <a:lnTo>
                  <a:pt x="4446665" y="6612483"/>
                </a:lnTo>
                <a:lnTo>
                  <a:pt x="4458767" y="6698894"/>
                </a:lnTo>
                <a:lnTo>
                  <a:pt x="4476081" y="6817538"/>
                </a:lnTo>
                <a:lnTo>
                  <a:pt x="4481964" y="6858000"/>
                </a:lnTo>
                <a:lnTo>
                  <a:pt x="357780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0817A52-B891-4228-A61E-0C0A57632D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353431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70C5E728-0279-B77E-3DF3-CE5D47A0F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597" y="2402096"/>
            <a:ext cx="10788805" cy="1400530"/>
          </a:xfrm>
        </p:spPr>
        <p:txBody>
          <a:bodyPr/>
          <a:lstStyle/>
          <a:p>
            <a:r>
              <a:rPr lang="ru-RU" dirty="0"/>
              <a:t>Напиши названия животного, которое относится к группе насекомое.</a:t>
            </a:r>
          </a:p>
        </p:txBody>
      </p:sp>
    </p:spTree>
    <p:extLst>
      <p:ext uri="{BB962C8B-B14F-4D97-AF65-F5344CB8AC3E}">
        <p14:creationId xmlns:p14="http://schemas.microsoft.com/office/powerpoint/2010/main" val="13136160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6E8E5F-0F7E-CE6B-A2F2-2FD382EE3F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 каком рисунке изображено культурное растение?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AB2EBB2-4A29-6444-9D7C-71CD162DB5CA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0" y="1981200"/>
            <a:ext cx="2946400" cy="5762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8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А.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2A60B0D-0DF7-1841-9B92-A35FB2380F54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3880034" y="2043344"/>
            <a:ext cx="2936875" cy="5762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8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  Б.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2C627DB-DB41-801D-1F12-C9B093204843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8365793" y="2080752"/>
            <a:ext cx="2932112" cy="5762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  </a:t>
            </a:r>
            <a:r>
              <a:rPr lang="ru-RU" sz="48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В.  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321F30C-3B9D-3D3A-8873-E242E8BDAE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8699" y="2882235"/>
            <a:ext cx="3684153" cy="36841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B3D6C76-F69C-AADB-B88D-B5CE75BC1F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5" y="2908582"/>
            <a:ext cx="3873169" cy="333175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DBCD459-B3AA-EE15-F766-49DB126FCD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7702" y="2908582"/>
            <a:ext cx="4524298" cy="3393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6194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6B0767-5BF3-D8BD-4B59-1CD3D40907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Что относится к дикорастущим растениям?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F71B183-D72B-5CB8-A9B9-07F2E4BE24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5680" y="2748708"/>
            <a:ext cx="4247535" cy="263985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7CD339C-1742-37AA-1705-FAF29CBD95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48708"/>
            <a:ext cx="3974498" cy="264966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206D3C2-ACA6-990C-FF52-DC0FEB9E66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4498" y="2748708"/>
            <a:ext cx="3861182" cy="263985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F6A1453-E53F-2BC2-2CFE-0EC79A65134D}"/>
              </a:ext>
            </a:extLst>
          </p:cNvPr>
          <p:cNvSpPr txBox="1"/>
          <p:nvPr/>
        </p:nvSpPr>
        <p:spPr>
          <a:xfrm>
            <a:off x="328789" y="1885479"/>
            <a:ext cx="111525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                     </a:t>
            </a:r>
            <a:r>
              <a:rPr lang="ru-RU" sz="4800" b="1" dirty="0"/>
              <a:t>А.                   Б.                   В.</a:t>
            </a:r>
          </a:p>
        </p:txBody>
      </p:sp>
    </p:spTree>
    <p:extLst>
      <p:ext uri="{BB962C8B-B14F-4D97-AF65-F5344CB8AC3E}">
        <p14:creationId xmlns:p14="http://schemas.microsoft.com/office/powerpoint/2010/main" val="15106939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CDE1B7-B3AA-EAFB-485A-28DCF904C0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6446" y="452718"/>
            <a:ext cx="9404723" cy="1400530"/>
          </a:xfrm>
        </p:spPr>
        <p:txBody>
          <a:bodyPr/>
          <a:lstStyle/>
          <a:p>
            <a:pPr algn="ctr"/>
            <a:r>
              <a:rPr lang="ru-RU" dirty="0"/>
              <a:t>Какое животное относится к диким?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728D823-A1BC-098D-D986-555A769B0F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3021" y="2861187"/>
            <a:ext cx="4010436" cy="279236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C48E741-142A-BC4C-E4EE-F87204E9C8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43" y="2861187"/>
            <a:ext cx="4010436" cy="279236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A4C71F8-9DFA-C4C5-FC78-4B113E31EC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3457" y="2861187"/>
            <a:ext cx="4188544" cy="279236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CF24FF2-16DB-F70D-6A07-22A3B716D223}"/>
              </a:ext>
            </a:extLst>
          </p:cNvPr>
          <p:cNvSpPr txBox="1"/>
          <p:nvPr/>
        </p:nvSpPr>
        <p:spPr>
          <a:xfrm>
            <a:off x="294968" y="2158048"/>
            <a:ext cx="110416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/>
              <a:t>   А.</a:t>
            </a:r>
            <a:r>
              <a:rPr lang="ru-RU" b="1" dirty="0"/>
              <a:t>                                                                   </a:t>
            </a:r>
            <a:r>
              <a:rPr lang="ru-RU" sz="4800" b="1" dirty="0"/>
              <a:t>Б.</a:t>
            </a:r>
            <a:r>
              <a:rPr lang="ru-RU" dirty="0"/>
              <a:t>                                                        </a:t>
            </a:r>
            <a:r>
              <a:rPr lang="ru-RU" sz="4800" b="1" dirty="0"/>
              <a:t>В.</a:t>
            </a:r>
          </a:p>
        </p:txBody>
      </p:sp>
    </p:spTree>
    <p:extLst>
      <p:ext uri="{BB962C8B-B14F-4D97-AF65-F5344CB8AC3E}">
        <p14:creationId xmlns:p14="http://schemas.microsoft.com/office/powerpoint/2010/main" val="41951217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EC2C08-F8CE-13F4-AF89-B63BAD3C3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5375" y="2645311"/>
            <a:ext cx="9404723" cy="1400530"/>
          </a:xfrm>
        </p:spPr>
        <p:txBody>
          <a:bodyPr/>
          <a:lstStyle/>
          <a:p>
            <a:pPr algn="ctr"/>
            <a:r>
              <a:rPr lang="ru-RU" dirty="0"/>
              <a:t>Напиши название домашнего животного.</a:t>
            </a:r>
          </a:p>
        </p:txBody>
      </p:sp>
    </p:spTree>
    <p:extLst>
      <p:ext uri="{BB962C8B-B14F-4D97-AF65-F5344CB8AC3E}">
        <p14:creationId xmlns:p14="http://schemas.microsoft.com/office/powerpoint/2010/main" val="38664559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E7632C-C81B-1520-EE72-380E32CBAA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Какое из растений комнатное?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AE9BEAD-1D56-25BC-D02F-F43CB3E09A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9381" y="2659057"/>
            <a:ext cx="4336026" cy="278744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4B970A1-0D15-CDAA-3512-7700CEC415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5407" y="2659057"/>
            <a:ext cx="3716593" cy="278744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E02DFC6-D3EC-7425-A7BE-33D7F33704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659057"/>
            <a:ext cx="4139381" cy="278744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2ACDC18-23D9-1FC7-A028-F256B726BE14}"/>
              </a:ext>
            </a:extLst>
          </p:cNvPr>
          <p:cNvSpPr txBox="1"/>
          <p:nvPr/>
        </p:nvSpPr>
        <p:spPr>
          <a:xfrm>
            <a:off x="983226" y="1789855"/>
            <a:ext cx="10648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/>
              <a:t>    А.                      Б.                     В.</a:t>
            </a:r>
          </a:p>
        </p:txBody>
      </p:sp>
    </p:spTree>
    <p:extLst>
      <p:ext uri="{BB962C8B-B14F-4D97-AF65-F5344CB8AC3E}">
        <p14:creationId xmlns:p14="http://schemas.microsoft.com/office/powerpoint/2010/main" val="4033358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55ED41-0FA3-4E88-FCCE-863B9264BC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69260"/>
            <a:ext cx="9404723" cy="1400530"/>
          </a:xfrm>
        </p:spPr>
        <p:txBody>
          <a:bodyPr/>
          <a:lstStyle/>
          <a:p>
            <a:pPr algn="ctr"/>
            <a:r>
              <a:rPr lang="ru-RU" sz="3200" dirty="0"/>
              <a:t>Как называется книга, которая содержит сведения о редких, исчезающих растениях и животных? 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9AB82F4-136D-29E9-4CAD-498F756152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4800" b="1" dirty="0"/>
              <a:t>А.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E37B05CE-6641-7649-BCE3-2EAC9476532B}"/>
              </a:ext>
            </a:extLst>
          </p:cNvPr>
          <p:cNvSpPr>
            <a:spLocks noGrp="1"/>
          </p:cNvSpPr>
          <p:nvPr>
            <p:ph type="body" sz="half" idx="15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/>
              <a:t>Красная книга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42BF573-DA41-D76A-A126-91E9E057C04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886703" y="2090738"/>
            <a:ext cx="2936241" cy="576262"/>
          </a:xfrm>
        </p:spPr>
        <p:txBody>
          <a:bodyPr/>
          <a:lstStyle/>
          <a:p>
            <a:pPr algn="ctr"/>
            <a:r>
              <a:rPr lang="ru-RU" sz="4800" b="1" dirty="0"/>
              <a:t>Б.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D5B2B1C7-D621-A33D-76AD-E7C86C8C371F}"/>
              </a:ext>
            </a:extLst>
          </p:cNvPr>
          <p:cNvSpPr>
            <a:spLocks noGrp="1"/>
          </p:cNvSpPr>
          <p:nvPr>
            <p:ph type="body" sz="half" idx="16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/>
              <a:t>Зелёная</a:t>
            </a:r>
          </a:p>
          <a:p>
            <a:pPr algn="ctr"/>
            <a:r>
              <a:rPr lang="ru-RU" sz="4000" dirty="0"/>
              <a:t>книга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FF10E42-B262-B8D7-A290-8CB05188EB4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23746" y="1981200"/>
            <a:ext cx="2932113" cy="576262"/>
          </a:xfrm>
        </p:spPr>
        <p:txBody>
          <a:bodyPr/>
          <a:lstStyle/>
          <a:p>
            <a:pPr algn="ctr"/>
            <a:r>
              <a:rPr lang="ru-RU" sz="4800" b="1" dirty="0"/>
              <a:t>В.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6EA04776-D8B3-64EF-B366-BF508D78A65E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4414837" cy="3589338"/>
          </a:xfrm>
        </p:spPr>
        <p:txBody>
          <a:bodyPr>
            <a:normAutofit/>
          </a:bodyPr>
          <a:lstStyle/>
          <a:p>
            <a:r>
              <a:rPr lang="ru-RU" sz="4000" dirty="0"/>
              <a:t>Энциклопедия</a:t>
            </a:r>
          </a:p>
        </p:txBody>
      </p:sp>
    </p:spTree>
    <p:extLst>
      <p:ext uri="{BB962C8B-B14F-4D97-AF65-F5344CB8AC3E}">
        <p14:creationId xmlns:p14="http://schemas.microsoft.com/office/powerpoint/2010/main" val="5919497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D9BFEA-FB65-0024-FDE7-92EEF1CDB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7388" y="2271686"/>
            <a:ext cx="9404723" cy="1400530"/>
          </a:xfrm>
        </p:spPr>
        <p:txBody>
          <a:bodyPr/>
          <a:lstStyle/>
          <a:p>
            <a:r>
              <a:rPr lang="ru-RU" dirty="0"/>
              <a:t>Запиши любого представителя из Красной книги.</a:t>
            </a:r>
          </a:p>
        </p:txBody>
      </p:sp>
    </p:spTree>
    <p:extLst>
      <p:ext uri="{BB962C8B-B14F-4D97-AF65-F5344CB8AC3E}">
        <p14:creationId xmlns:p14="http://schemas.microsoft.com/office/powerpoint/2010/main" val="32377923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5BA369E5-B7C4-6100-B927-259CD2C35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такое природа? 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7E51776-2CBB-EF19-1DAD-79976D93A6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2231" y="1593908"/>
            <a:ext cx="2945912" cy="963554"/>
          </a:xfrm>
        </p:spPr>
        <p:txBody>
          <a:bodyPr/>
          <a:lstStyle/>
          <a:p>
            <a:pPr algn="ctr"/>
            <a:r>
              <a:rPr lang="ru-RU" sz="4400" b="1" dirty="0"/>
              <a:t>А.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4C911962-E4FF-6545-9415-51F69F028E22}"/>
              </a:ext>
            </a:extLst>
          </p:cNvPr>
          <p:cNvSpPr>
            <a:spLocks noGrp="1"/>
          </p:cNvSpPr>
          <p:nvPr>
            <p:ph type="body" sz="half" idx="15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/>
              <a:t>Природа-это то что нас окружает, и не создано руками человека. 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DEBD49ED-94F0-CB1D-FD0F-6200D9D506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sz="4800" b="1" dirty="0"/>
              <a:t>                Б.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1E104353-E406-CAE5-31AD-715042A47394}"/>
              </a:ext>
            </a:extLst>
          </p:cNvPr>
          <p:cNvSpPr>
            <a:spLocks noGrp="1"/>
          </p:cNvSpPr>
          <p:nvPr>
            <p:ph type="body" sz="half" idx="16"/>
          </p:nvPr>
        </p:nvSpPr>
        <p:spPr/>
        <p:txBody>
          <a:bodyPr/>
          <a:lstStyle/>
          <a:p>
            <a:pPr algn="ctr"/>
            <a:r>
              <a:rPr lang="ru-RU" sz="2800" dirty="0"/>
              <a:t>Природа-это то что нас окружает, и  создано руками человека. </a:t>
            </a:r>
          </a:p>
          <a:p>
            <a:endParaRPr lang="ru-RU" dirty="0"/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9E633DA0-14D7-D5D2-E57E-AE6AD1E0A9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ru-RU" sz="4800" b="1" dirty="0"/>
              <a:t>В.</a:t>
            </a:r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91D4BDBC-A9A9-8F0D-0D5B-875E47D4E14D}"/>
              </a:ext>
            </a:extLst>
          </p:cNvPr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pPr algn="ctr"/>
            <a:r>
              <a:rPr lang="ru-RU" sz="2800" dirty="0"/>
              <a:t>Природа-это то что нас окружает.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7878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5A2332-F8BB-56D8-5B8C-28232C07D3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относится к природе?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7CA4081-A2D6-64A3-08D6-ED6E1641E112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68448" y="1847873"/>
            <a:ext cx="2946400" cy="5762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800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А.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BBB73A7-7F7B-AC1C-88F1-F12805008382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959375" y="1850561"/>
            <a:ext cx="10444294" cy="5762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800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                        Б.                            В.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144C608-1C72-8737-5044-775CB0E849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82233"/>
            <a:ext cx="4098629" cy="330913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B6BB9F3-5AA0-D8DF-D60D-33FC89E098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3435" y="2587608"/>
            <a:ext cx="3959603" cy="330913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713D6F4-1CC1-34CB-2DFB-59896CBC5C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3038" y="2582233"/>
            <a:ext cx="4352175" cy="3309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3617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0A0469-A2DD-C67D-EF4D-CDDD70F94CB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446088"/>
            <a:ext cx="11323638" cy="1400175"/>
          </a:xfrm>
        </p:spPr>
        <p:txBody>
          <a:bodyPr/>
          <a:lstStyle/>
          <a:p>
            <a:r>
              <a:rPr lang="ru-RU" dirty="0"/>
              <a:t>Что </a:t>
            </a:r>
            <a:r>
              <a:rPr lang="ru-RU" dirty="0">
                <a:solidFill>
                  <a:srgbClr val="FF0000"/>
                </a:solidFill>
              </a:rPr>
              <a:t>НЕ</a:t>
            </a:r>
            <a:r>
              <a:rPr lang="ru-RU" dirty="0"/>
              <a:t> относится к неживой природе?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217AE72-C16D-F417-68E1-958CC62018B6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0" y="1981200"/>
            <a:ext cx="2946400" cy="576263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4800" b="1" dirty="0"/>
              <a:t>А.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C4A810C-4BA3-04F0-8E19-93FAFBB8AA1A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4380432" y="1961480"/>
            <a:ext cx="2936875" cy="576263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4800" b="1" dirty="0"/>
              <a:t>Б.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A1FE329D-A0C5-D70B-5486-BB6D284BE8F1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8563388" y="1872435"/>
            <a:ext cx="2932112" cy="576263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4800" b="1" dirty="0"/>
              <a:t>В.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4C9E010-F1BC-819A-A589-068D105B75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6889" y="2652963"/>
            <a:ext cx="4325111" cy="304749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A73B9C9-B68C-9DD4-9031-7C7C5BB09D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3395" y="2652962"/>
            <a:ext cx="4190950" cy="304749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B2C3A78-CCAA-C253-4831-FA1E88DB66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7882" y="2652961"/>
            <a:ext cx="3895779" cy="304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7721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A0EFD2-FDD3-4168-45ED-AAB918B84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710371"/>
            <a:ext cx="9404723" cy="1400530"/>
          </a:xfrm>
        </p:spPr>
        <p:txBody>
          <a:bodyPr/>
          <a:lstStyle/>
          <a:p>
            <a:r>
              <a:rPr lang="ru-RU" dirty="0"/>
              <a:t>Что относится к живой природе?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D433222-74F5-C156-C63E-946D1A2AE83A}"/>
              </a:ext>
            </a:extLst>
          </p:cNvPr>
          <p:cNvSpPr txBox="1"/>
          <p:nvPr/>
        </p:nvSpPr>
        <p:spPr>
          <a:xfrm>
            <a:off x="554477" y="2110902"/>
            <a:ext cx="106323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/>
              <a:t>  А.                        Б.                        В.                                                                                                           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F3075E9-449E-F79C-7EB2-814D3D3C2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73093"/>
            <a:ext cx="3929974" cy="286933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0FB4619-0915-E5BC-6631-F24D600757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9974" y="3073094"/>
            <a:ext cx="4332051" cy="286933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EB90CF4-2B35-8EE7-0231-297E51EB38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8632" y="3073093"/>
            <a:ext cx="3943367" cy="2869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8220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9B892A-6B1B-5E90-490B-81375F192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642" y="295402"/>
            <a:ext cx="10031721" cy="1400530"/>
          </a:xfrm>
        </p:spPr>
        <p:txBody>
          <a:bodyPr/>
          <a:lstStyle/>
          <a:p>
            <a:r>
              <a:rPr lang="ru-RU" dirty="0"/>
              <a:t>На какие группы делятся растения? </a:t>
            </a:r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id="{60C07067-8DB0-0E9E-BA47-1E1982AAB0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/>
              <a:t>                </a:t>
            </a:r>
            <a:r>
              <a:rPr lang="ru-RU" sz="4800" b="1" dirty="0"/>
              <a:t>А.</a:t>
            </a:r>
          </a:p>
        </p:txBody>
      </p:sp>
      <p:sp>
        <p:nvSpPr>
          <p:cNvPr id="15" name="Текст 14">
            <a:extLst>
              <a:ext uri="{FF2B5EF4-FFF2-40B4-BE49-F238E27FC236}">
                <a16:creationId xmlns:a16="http://schemas.microsoft.com/office/drawing/2014/main" id="{299677D2-8BEB-81A5-D20A-1BC8A5716169}"/>
              </a:ext>
            </a:extLst>
          </p:cNvPr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r>
              <a:rPr lang="ru-RU" sz="3600" dirty="0"/>
              <a:t>Деревья</a:t>
            </a:r>
          </a:p>
          <a:p>
            <a:r>
              <a:rPr lang="ru-RU" sz="3600" dirty="0"/>
              <a:t>Кустарники </a:t>
            </a:r>
          </a:p>
          <a:p>
            <a:r>
              <a:rPr lang="ru-RU" sz="3600" dirty="0"/>
              <a:t>Травы</a:t>
            </a:r>
          </a:p>
          <a:p>
            <a:endParaRPr lang="ru-RU" dirty="0"/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C487C438-1183-FC68-CA62-4739A32D7C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sz="4800" b="1" dirty="0"/>
              <a:t>Б.</a:t>
            </a:r>
          </a:p>
        </p:txBody>
      </p:sp>
      <p:sp>
        <p:nvSpPr>
          <p:cNvPr id="16" name="Текст 15">
            <a:extLst>
              <a:ext uri="{FF2B5EF4-FFF2-40B4-BE49-F238E27FC236}">
                <a16:creationId xmlns:a16="http://schemas.microsoft.com/office/drawing/2014/main" id="{04F7CA42-DB34-68DA-648F-9ACD1B4D5D2C}"/>
              </a:ext>
            </a:extLst>
          </p:cNvPr>
          <p:cNvSpPr>
            <a:spLocks noGrp="1"/>
          </p:cNvSpPr>
          <p:nvPr>
            <p:ph type="body" sz="half" idx="16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Деревья </a:t>
            </a:r>
          </a:p>
          <a:p>
            <a:r>
              <a:rPr lang="ru-RU" sz="4000" dirty="0"/>
              <a:t>Цветы</a:t>
            </a:r>
          </a:p>
          <a:p>
            <a:r>
              <a:rPr lang="ru-RU" sz="4000" dirty="0"/>
              <a:t>Хвойные</a:t>
            </a:r>
          </a:p>
        </p:txBody>
      </p:sp>
      <p:sp>
        <p:nvSpPr>
          <p:cNvPr id="14" name="Текст 13">
            <a:extLst>
              <a:ext uri="{FF2B5EF4-FFF2-40B4-BE49-F238E27FC236}">
                <a16:creationId xmlns:a16="http://schemas.microsoft.com/office/drawing/2014/main" id="{43ADE0D2-D6D3-FB71-00C4-45E6EA5BA47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ru-RU" sz="4800" b="1" dirty="0"/>
              <a:t>В.</a:t>
            </a:r>
          </a:p>
        </p:txBody>
      </p:sp>
      <p:sp>
        <p:nvSpPr>
          <p:cNvPr id="17" name="Текст 16">
            <a:extLst>
              <a:ext uri="{FF2B5EF4-FFF2-40B4-BE49-F238E27FC236}">
                <a16:creationId xmlns:a16="http://schemas.microsoft.com/office/drawing/2014/main" id="{B9CB2578-768D-51D5-540A-8ADA76427909}"/>
              </a:ext>
            </a:extLst>
          </p:cNvPr>
          <p:cNvSpPr>
            <a:spLocks noGrp="1"/>
          </p:cNvSpPr>
          <p:nvPr>
            <p:ph type="body" sz="half" idx="17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Кустарник </a:t>
            </a:r>
          </a:p>
          <a:p>
            <a:r>
              <a:rPr lang="ru-RU" sz="3600" dirty="0"/>
              <a:t>Лиственные </a:t>
            </a:r>
          </a:p>
          <a:p>
            <a:r>
              <a:rPr lang="ru-RU" sz="3600" dirty="0"/>
              <a:t>Цветы</a:t>
            </a:r>
          </a:p>
        </p:txBody>
      </p:sp>
    </p:spTree>
    <p:extLst>
      <p:ext uri="{BB962C8B-B14F-4D97-AF65-F5344CB8AC3E}">
        <p14:creationId xmlns:p14="http://schemas.microsoft.com/office/powerpoint/2010/main" val="24089884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09306B-B93C-3774-8F62-A8B15088F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52758"/>
            <a:ext cx="12064181" cy="1400530"/>
          </a:xfrm>
        </p:spPr>
        <p:txBody>
          <a:bodyPr/>
          <a:lstStyle/>
          <a:p>
            <a:pPr algn="ctr"/>
            <a:r>
              <a:rPr lang="ru-RU" dirty="0"/>
              <a:t> На каком рисунке изображен</a:t>
            </a:r>
            <a:br>
              <a:rPr lang="ru-RU" dirty="0"/>
            </a:br>
            <a:r>
              <a:rPr lang="ru-RU" dirty="0"/>
              <a:t> кустарник?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455A3FA-F70C-9FBE-6F39-4C911AB20262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0" y="1981200"/>
            <a:ext cx="2946400" cy="576263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4800" b="1" dirty="0"/>
              <a:t>А.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19F4D42-A726-3F1A-3FAA-0E61D601D48C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3980131" y="2041419"/>
            <a:ext cx="2936875" cy="576263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4800" b="1" dirty="0"/>
              <a:t>          Б.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AE8E4E21-2AB6-220D-DF4C-6FF135B1A66F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8584777" y="2041420"/>
            <a:ext cx="2932112" cy="576263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4800" b="1" dirty="0"/>
              <a:t>В.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7C8CCB1-8219-2A9C-3D5D-896576279A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70" y="2583271"/>
            <a:ext cx="3973269" cy="297995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B9C85FA-B004-D54B-099E-71A15E7D55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8731" y="2685414"/>
            <a:ext cx="3973269" cy="285627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0FDCEB5-FA49-90EE-9F62-4BE0498BF5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3616" y="2617682"/>
            <a:ext cx="3404767" cy="3714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870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A850CE-EC81-4E91-624F-4A7B9426C2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8060" y="2507660"/>
            <a:ext cx="10208701" cy="1400530"/>
          </a:xfrm>
        </p:spPr>
        <p:txBody>
          <a:bodyPr/>
          <a:lstStyle/>
          <a:p>
            <a:r>
              <a:rPr lang="ru-RU" dirty="0"/>
              <a:t>Напиши названия растения, которое относится к группе деревья.</a:t>
            </a:r>
          </a:p>
        </p:txBody>
      </p:sp>
    </p:spTree>
    <p:extLst>
      <p:ext uri="{BB962C8B-B14F-4D97-AF65-F5344CB8AC3E}">
        <p14:creationId xmlns:p14="http://schemas.microsoft.com/office/powerpoint/2010/main" val="22355511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C92472-E690-716A-74F2-FFFDE7ADF6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К какой группе животных относится щука?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6BC706E-FC95-E931-9C23-DE6CDD2C46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4800" b="1" dirty="0"/>
              <a:t>А.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904FF176-4D87-5A42-0E2B-A8BE27F74EF9}"/>
              </a:ext>
            </a:extLst>
          </p:cNvPr>
          <p:cNvSpPr>
            <a:spLocks noGrp="1"/>
          </p:cNvSpPr>
          <p:nvPr>
            <p:ph type="body" sz="half" idx="15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/>
              <a:t>Птицы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214580E-29D6-D681-CF0E-64EC79C2DE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sz="4400" b="1" dirty="0"/>
              <a:t>Б.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EBF89BC7-EBEF-AB13-9B1E-6EEB3A0B52E1}"/>
              </a:ext>
            </a:extLst>
          </p:cNvPr>
          <p:cNvSpPr>
            <a:spLocks noGrp="1"/>
          </p:cNvSpPr>
          <p:nvPr>
            <p:ph type="body" sz="half" idx="16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/>
              <a:t>Рыбы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69673C4-9FE7-FD30-832B-2DABA0D9462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ru-RU" sz="4800" b="1" dirty="0"/>
              <a:t>В.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FA27CE2F-9656-D073-A8ED-67B23801A071}"/>
              </a:ext>
            </a:extLst>
          </p:cNvPr>
          <p:cNvSpPr>
            <a:spLocks noGrp="1"/>
          </p:cNvSpPr>
          <p:nvPr>
            <p:ph type="body" sz="half" idx="17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/>
              <a:t>Звери</a:t>
            </a:r>
          </a:p>
        </p:txBody>
      </p:sp>
    </p:spTree>
    <p:extLst>
      <p:ext uri="{BB962C8B-B14F-4D97-AF65-F5344CB8AC3E}">
        <p14:creationId xmlns:p14="http://schemas.microsoft.com/office/powerpoint/2010/main" val="412862087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78</TotalTime>
  <Words>254</Words>
  <Application>Microsoft Office PowerPoint</Application>
  <PresentationFormat>Широкоэкранный</PresentationFormat>
  <Paragraphs>64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Century Gothic</vt:lpstr>
      <vt:lpstr>Wingdings 3</vt:lpstr>
      <vt:lpstr>Ион</vt:lpstr>
      <vt:lpstr>Итоговый тест «Окружающий мир» 1 класс</vt:lpstr>
      <vt:lpstr>Что такое природа? </vt:lpstr>
      <vt:lpstr>Что относится к природе?</vt:lpstr>
      <vt:lpstr>Что НЕ относится к неживой природе?</vt:lpstr>
      <vt:lpstr>Что относится к живой природе?</vt:lpstr>
      <vt:lpstr>На какие группы делятся растения? </vt:lpstr>
      <vt:lpstr> На каком рисунке изображен  кустарник?</vt:lpstr>
      <vt:lpstr>Напиши названия растения, которое относится к группе деревья.</vt:lpstr>
      <vt:lpstr> К какой группе животных относится щука?</vt:lpstr>
      <vt:lpstr>Напиши названия животного, которое относится к группе насекомое.</vt:lpstr>
      <vt:lpstr>На каком рисунке изображено культурное растение?</vt:lpstr>
      <vt:lpstr>Что относится к дикорастущим растениям? </vt:lpstr>
      <vt:lpstr>Какое животное относится к диким? </vt:lpstr>
      <vt:lpstr>Напиши название домашнего животного.</vt:lpstr>
      <vt:lpstr>Какое из растений комнатное? </vt:lpstr>
      <vt:lpstr>Как называется книга, которая содержит сведения о редких, исчезающих растениях и животных? </vt:lpstr>
      <vt:lpstr>Запиши любого представителя из Красной книги.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Итоговый тест «Окружающий мир» 1 класс</dc:title>
  <dc:creator>Настя Вахромеева</dc:creator>
  <cp:lastModifiedBy>Настя Вахромеева</cp:lastModifiedBy>
  <cp:revision>1</cp:revision>
  <dcterms:created xsi:type="dcterms:W3CDTF">2023-05-02T14:24:18Z</dcterms:created>
  <dcterms:modified xsi:type="dcterms:W3CDTF">2023-05-02T15:43:01Z</dcterms:modified>
</cp:coreProperties>
</file>