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autoCompressPictures="0" saveSubsetFonts="1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</p:sldIdLst>
  <p:sldSz type="screen16x9" cy="6858000" cx="12192000"/>
  <p:notesSz cx="6858000" cy="9144000"/>
  <p:defaultTextStyle>
    <a:defPPr>
      <a:defRPr lang="ru-RU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>
  <p:showPr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normalViewPr>
    <p:restoredLeft sz="15610"/>
    <p:restoredTop sz="94650"/>
  </p:normalViewPr>
  <p:slideViewPr>
    <p:cSldViewPr snapToGrid="0">
      <p:cViewPr>
        <p:scale>
          <a:sx n="137" d="100"/>
          <a:sy n="137" d="100"/>
        </p:scale>
        <p:origin x="1884" y="13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tableStyles" Target="tableStyles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/Relationships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04T19:04:45.439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17 50 6453,'-7'-2'1350,"1"-1"-901,4 2 3059,1 1-3238,8 1 0,-2-1 90,6 2 719,18-2-989,-14 0 270,44-3-360,-38 1-270,43-4 0,-42 4-4227,63-9 3327,-54 7 1170,54-8 0,-58 9 0,14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04T19:04:46.475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359 254 8702,'-6'1'720,"1"-1"179,2-8-719,1 4 0,-1-9-90,3 6 0,0-2 180,3-14-270,0 11 90,16-30-90,-11 29-90,29-29 90,-25 30-90,27-20 0,-26 22 0,30-13 90,-30 18 360,18 5-270,-26 6 359,-1 36-359,-6-24 180,-16 55-180,9-48 90,-28 49-180,20-48 45,-21 22 0,-5 0 45,13-16-90,-24 20 0,0-3 0,24-24-45,-14 12 0,0-1 45,19-15 0,-22 17 0,34-26-90,-7 7 90,9-7 0,-10 17 0,15-18 270,-1 17-270,9-20 360,16 15-360,-9-17 0,35 10 0,-27-12-90,45 4 90,-40-7-90,22 1 0,-27-2-90,17-1 180,-13 0-360,40-5 360,-38 4-720,47-12 630,-51 8-179,34-24 269,-42 19 90,11-30 0,-19 28 269,-7-32-179,0 29 360,-18-31-450,13 33 540,-28-27-541,25 31-358,-26-17-1,29 21-3418,-16-12 2608,18 12 1080,-11-9 0,12 11 0,-5-2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04T19:04:47.974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418 136 7803,'5'4'539,"-2"0"-269,0-5-180,-1-1-90,1 1 90,-1-3-90,2-5 90,-2 2-90,2-6 0,-3 7 0,0-2 0,-8-16 90,-12 1-90,3-3 270,-34 9-180,30 15 359,-53 6-359,47 0 315,-21 13 0,0 4-225,20-5 539,-45 50-629,59-45 360,-12 35-360,22-38 270,0 17-270,5-20 629,22 29-629,-12-29-90,45 17-180,-35-30-4021,56-7 4021,-49-1-917,52-19 827,-54 12-720,48-31 811,-51 27-721,41-43 810,-52 43 90,18-34 0,-29 41 0,3-10 90,-6 15 90,-1-1 3204,0 2-2754,-4 1-245,3 3-205,-13 13-90,9-5 0,-7 10 0,9-8 180,-7 20-180,5-11 180,-13 42-180,12-37 269,-14 70-359,16-60 90,-4 26 0,0-1-90,4-25 90,-12 56-90,11-67 90,-19 36-90,16-42 0,-37 20 0,30-32 0,-38 2 0,37-8 90,-43-8 0,43 5 0,-31-11-180,40 11-899,-6-7 629,14 7-1529,5-2 1169,-2 4-2672,18-4 3392,-10 5 0,15-3 0,-11 2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04T19:04:48.525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190 0 9332,'-5'9'899,"1"1"-539,1 0-90,0 1 90,-1 3 1798,-17 57-1888,12-38 270,-13 36 0,-1 1-540,10-33-853,-18 47 943,23-63-334,-10 25-25,10-24-2340,-8 27 1979,14-41-2428,4 4 2339,1-14 880,12-9 1,-5 3-1,8-6 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04T19:04:48.963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42 113 6363,'-5'9'1170,"0"1"-811,2 0 91,-1 2 0,1 2 989,-5 28-1079,5-18 1619,-4 76-1799,7-68-3033,6 58 2943,-1-73 628,22 26-628,-15-34 0,36 4-180,-30-16-1170,50-25 1081,-43 13-361,18-18 0,0-3 450,-17 12-1149,13-16 0,-2 0 1239,-19 18-73,26-46 73,-35 50 179,1-35-89,-12 40 180,-16-27-270,8 28 180,-34-25-180,27 26 450,-44-18-360,42 21 2318,-51 0-2318,49 9-1929,-55 30 1839,56-15 0,-22 19 2097,30-20-2277,-11 20 293,11-16-3621,-14 37 2653,20-39 855,3 26 0,10-34 0,8 7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04T19:04:49.724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62 318 6273,'10'-8'990,"-1"-1"-630,7-2-91,-3 1-89,5-3 810,13-14-810,-14 11-90,13-12 90,-17 15 359,6-9-449,-8 7 810,14-32-720,-18 30 269,5-28-359,-12 36 90,-8-11-90,5 18-90,-4-3 90,3 5-180,-5 3 90,1 0 90,-22 24-90,18-13 900,-33 60-721,32-47 226,-7 24 0,0 1-315,10-21 90,-4 24 0,1-1-90,5-23 90,-10 60-180,13-69 0,-12 35-90,11-43-1170,-8 19 811,11-27-3959,-2 5 3509,4-9 899,1-1 0,0-1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04T19:04:50.140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0 293 6903,'8'-7'1259,"-1"1"-809,-1 1-90,0 0 0,0 0 359,21-13-539,-13 7 90,28-20-180,-27 18 360,29-36-360,-30 31 269,18-34-269,-27 41 0,6-22 0,-9 24 0,2-7-90,-4 14 360,0 1-270,-4 4-90,1-1 90,-3 3 180,1 2-180,0 1-2673,-13 27 2763,9-16-414,-20 58 414,20-48-16,-6 25 0,0 0-164,6-20 90,-4 20 0,0-1-90,5-25 0,-12 45-180,15-55-3058,-7 20 2068,9-32 1170,-2 1 0,3-11 0,-1-3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04T19:04:50.808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0 254 6273,'9'-5'900,"0"0"-810,-1 1 90,1 0-90,3-1 0,-1-1 0,3 0 449,24-13-449,-16 8 540,47-31-450,-45 26 180,30-25-181,-38 28 1081,15-20-990,-22 22 899,6-12-989,-15 19-90,0 0 270,-2 2-270,-2 4-90,2-1 0,-2 2 89,1-1 181,-7 12-270,4-4 360,-18 39-270,14-27 540,-23 61-540,21-53 269,-9 22 1,1-1-270,7-20 0,-25 55-90,29-66-630,-18 32 271,21-39-3149,-12 21 2608,14-26 900,-4 7 0,8-13 0,-1-1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04T19:04:51.525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74 203 8342,'0'-10'1439,"0"0"270,-1-5-1619,1 7 0,1-9 0,0 9 0,2 0 180,6-9-270,-3 6 450,23-25-360,-18 23 180,29-21-180,-28 28-90,27-4 0,-27 10 0,11 1 0,-16 2 90,12 7-90,-9-4 179,19 20-179,-20-17 90,13 31 0,-17-28 0,4 20-90,-8-23 180,-4 20-90,0-18 180,-13 22-90,9-23 449,-27 24-629,22-23 180,-34 24-180,32-26 0,-38 26 0,36-24 0,-31 24 90,34-24 0,-30 25-90,30-24 180,-21 18-180,28-24 0,-3 3 0,8-8-629,1-1 449,6-1 0,-3 0 90,4-1-450,1-2 450,-4 2-450,18-10 540,-14 7-269,26-13 269,-24 13 180,24-6-91,-24 9 91,9 1 180,-9 2 90,-2 4 899,13 5-1079,-11-3 719,19 16-809,-19-14 180,21 18-270,-17-16 90,22 11-360,-21-14-2698,23 0 1798,-27-9-5396,26-5 5397,-26 2 1079,11-3 0,-12 4 0,-1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04T19:04:52.730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1 246 6453,'40'-11'2969,"-14"5"-2969,4-12 0,-17 7 0,-1 1 0,1-3 0,-2 1 0,17-17 0,-13 13 90,28-34-90,-31 34 269,13-21-89,-22 31 450,0-5-540,-5 11 270,-13 10-180,8-3 629,-17 33-539,17-21 1079,-20 60-1079,19-50 269,-5 20 1,0 0-360,6-18 135,-6 22 0,0-1-225,5-21 0,-13 47-90,15-58-1080,-10 29 541,12-37-2789,-5 14 2518,9-26-2158,0 0 2968,2-6 0,1 0 0,2-7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04T19:04:38.875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0 393 9152,'8'-3'1529,"6"-2"-1439,-8 3 0,5-4-90,-6 4 90,-1-2 90,16-13-180,-9 8-90,41-45 0,-34 35-450,43-54 450,-44 51-180,31-49 180,-36 52 0,14-33 90,-23 41 0,-2-9 0,-2 17-90,-11 3 90,8 2 180,-11 10-90,10-6 360,-13 23-360,11-16 630,-21 57-541,19-45 181,-21 69-270,23-65 90,-19 61-90,18-61 0,-20 56-90,18-61-540,-22 52 360,23-57-629,-12 26 449,17-37 0,-2 4-89,2-7-2970,-5 5 3419,6-6 0,-5 3 0,8-7 0,0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04T19:04:53.341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24 31 6453,'-6'8'1439,"2"-1"-1079,0-2-90,1 0 360,0 1-360,1-4 1169,0 1-1349,8-3 0,-1-3-90,4 1 0,7-10 0,-7 6 90,33-18-90,-25 16 269,45-3-179,-45 12 450,28 20-360,-37-11 1079,-1 40-1079,-10-32-90,-8 21 90,4-26 180,-18 17-270,12-14 180,-41 34-180,38-36 0,-26 17-90,37-27-1170,-2-1 1080,19-7 0,-5 1 90,9-4-359,12-4 359,-12 6-270,33-10 180,-31 13-180,47 6 270,-44 2 90,36 24 0,-48-16 629,7 36-629,-16-32 90,-2 17 0,-3-22 180,-8 12-270,3-9 270,-28 27-270,21-27 179,-50 28-269,45-32-1805,-26 9 1805,35-17 90,-9-1-90,8-1-270,-13-3 0,18 0-1259,-8-10 1169,14 6-3058,-2-11 2608,6 12-686,5-6 1496,-2 7 0,5-3 0,-3 1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04T19:04:53.935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0 291 7443,'9'-7'1439,"-1"0"-1169,-3 4 180,8-5-450,-5 2 89,11-7-89,-9 6 0,20-23 0,-16 16 90,29-41-90,-32 38 90,19-37-90,-25 42 90,8-21 0,-12 27 270,-1-7-270,-1 10 180,-5 0-180,4 4 0,-6 5 0,5-2 359,-10 24-269,9-14 720,-12 50-720,11-40 90,-5 27-91,5-30-2671,-7 31 2672,6-23 63,-9 28 1,-1 2-154,6-22-90,-6 16 0,0-3 0,8-29-1361,-11 33 1001,13-39-2338,-5 14 2068,10-26-999,0-2 1629,3-9 0,1-1 0,2-3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04T19:04:54.546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107 1 8882,'-7'6'1169,"0"0"-809,4 0 90,0 1-90,-1 2 1349,-6 17-900,2-3-3841,-4 8 3302,4-9 90,3-7 1169,-9 38-1349,7-29 269,-9 46-359,14-53 0,1 24-90,4-29 360,12 21-270,-8-24-90,22 10-90,-20-17-899,34-7 809,-28 1 90,17-6 3302,-22 5-3392,0-3 90,0 1-450,23-25 540,-19 18-90,27-30 90,-32 34 90,10-16-90,-14 20 90,4-14-90,-8 15 0,1-11 0,-2 11 90,0-7-90,-1 8 270,-2-2-180,2 4-90,0 0 90,-3 7 90,2-1-180,-4 5 90,3-1 90,-2 6 0,2-2-90,-2 6 359,-6 37-359,6-28 180,-12 59-180,13-58 135,-5 23 0,1 1-225,3-15-1696,-3 26 0,1 0 1696,3-30-647,-5 55 377,7-68-5307,-1 25 4318,2-36 1259,1 8 0,-1-20 0,1-2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04T19:04:40.058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145 170 6183,'-8'4'4048,"3"0"-3598,4-5-360,0-3-90,0 1 90,0-2-180,3-1 90,-1 1-180,9-12 90,-5 9-180,19-21 180,-14 19-270,32-25 360,-30 25-179,26-18 179,-29 23-180,13-5 180,-16 9 0,12 4 90,-13-1 269,12 15-359,-12-10 450,10 25-360,-11-21 270,5 27-270,-8-27 180,-1 25-270,-1-25 180,-9 23-91,5-24-89,-15 20 0,12-22-89,-22 18 89,19-20-90,-32 15 90,29-16-90,-32 12 90,33-12 0,-14 5 0,17-5-90,-13 10 90,9-7 0,-26 22 0,27-20-90,-21 25 90,28-26 0,-7 15 0,12-18 90,1 4-90,0-8 270,2 1-181,3-3-89,-2 0 90,3 0-90,2-3 0,-3 0-449,20-14 449,-14 9-270,25-17 270,-24 16-180,27-16 180,-25 17-180,32-11 270,-34 16 180,26 4-180,-29 4 629,19 24-629,-21-17 450,17 33-450,-18-31 0,5 14 0,-6-18 180,3 5-270,-4-7-540,5 1 270,-7-10-3148,16-9 2609,-10 4-2583,17-10 3392,-15 9 0,8-4 0,-6 5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04T19:04:40.925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74 121 6903,'-6'4'720,"2"-1"629,4-3-1349,6-5 0,-2 3 0,6-5-90,17-17 90,-14 12-90,31-23 90,-31 26 90,25-13-90,-25 16 450,24 0-270,-28 9 629,13 20-629,-20-11 809,-9 47-899,0-37 360,-22 53-450,18-53 180,-27 41-90,25-45 0,-27 29-180,25-34-90,-12 9 90,19-18-360,1-1 270,7-5-269,4-13 449,-2 9-270,12-17 270,-7 17-90,22-13 0,-14 13 0,12-5 90,-15 7-90,8 4 90,-10 1 0,28 16 90,-25-8 90,27 32-180,-31-27 90,7 15 0,-12-12 0,-1 1 270,-3 20-360,-3-17 269,-16 28-269,8-34 180,-25 25-180,21-28 90,-41 23 0,35-26-180,-49 13 0,52-20-449,-34-4 359,41-2-1529,-16-9 1169,21 8 540,-6-8 0,10 10 0,-1-3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04T19:04:41.941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310 0 7353,'-5'9'989,"0"0"-719,1 0 90,0 1-90,-2 2 269,-3 6-269,1-2-90,-2 4 540,-12 17-540,8-16 269,-34 44-449,29-43-3212,-46 46 3212,46-50 0,-31 27 0,42-38-270,-5 5 180,15-13-89,8-4 179,-5 1-90,21-7 180,-16 7 3302,11-3-3392,2 1 0,-11 4 90,24-5-90,-25 6 269,22 1-89,-18 5-180,3 0 90,-1 2-90,-12-6 0,4 2 90,-6-3 0,7 0-90,-4-1-450,19-3 360,-16 1-629,23-9 539,-22 6-540,24-19 630,-23 16-269,23-23 269,-25 24-90,17-20 180,-20 20 0,7-7 0,-10 10 90,1-3 0,-1 2 359,0-1 271,-2 5-450,-9 15-180,4-5 90,-8 13 449,-4 11-449,7-13 630,-33 62-630,26-51-45,-9 15 0,0 0-46,10-18 1,-29 45-90,27-44-899,-19 26 449,25-37-2968,-2 0 2519,12-16 899,-1-5 0,3 1 0,-1-4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04T19:04:42.728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251 0 6723,'-8'14'990,"0"-1"899,-9 19-1620,7-15 91,-8 17-90,11-20 0,-1 1 1079,-15 26-1169,11-20-3712,-23 40 3622,26-45 1087,-17 26-1177,21-34-270,-5 6-720,9-14 811,9-12 89,-5 6 2876,16-26-2876,-11 21 109,20-24-109,-17 25 90,9-9 0,-12 14-90,12-4 90,-9 6-90,23-2 90,-22 7 180,21 9-90,-24-4 269,20 25-359,-22-20 270,12 31-180,-15-28 0,3 12 0,-6-15 180,0 15-180,-1-12 180,-7 25-270,3-25 180,-24 27-180,16-28-90,-43 31 90,37-34-450,-43 14 450,45-22-450,-31-3 360,34-2 0,-10-4-90,12 2 0,2-1 91,0-1-631,-6-3 540,10 5-1439,-6-5 1169,9 7 450,6-5 0,1 4 0,6-4 0,-3 4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04T19:04:43.005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1 0 9781,'8'4'990,"1"0"-720,-2 0 539,16 6-629,-10-5-90,13 5 180,-1-6-270,-8-1-90,29-1-90,-25-3-2788,43-10 1978,-42 5 990,30-9 0,-39 10 0,6-1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04T19:04:44.426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574 123 9332,'-6'-3'-90,"0"1"0,5-1 90,-2 1-90,-5-8 90,3 4-90,-17-17 0,13 16 90,-15-15 0,15 15 90,-23-10-90,19 11 450,-41-7-360,37 12 359,-35 7-359,38 0 0,-10 6 0,14-5 270,-8 11-180,6-6 809,-23 38-719,21-27 0,-13 24-90,17-26 450,-9 21-451,5-15 451,-6 23 0,-1 1-540,7-15 134,-4 17 1,4-2-135,10-29-90,0 19 90,5-31 0,6 8-90,-2-7 180,21 14-270,-14-18-629,34 5 539,-27-12-1170,53-15 1171,-46 6-991,56-34 1080,-61 27-270,26-28 181,-34 25-361,4-24 450,-11 23-360,-15-25 450,1 35-180,-32-16 180,24 23 270,-54 2-180,45 5 180,-44 9-180,48-5 0,-11 4 539,-12 21-449,11 9-180,-6-2-809,25 3 269,16-35 540,37 11 0,-19-15 0,28 1 0,-26-7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04T19:04:45.162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10 219 8522,'-5'-6'270,"0"0"-270,5 0 0,3-18 0,-1 11 0,7-25 90,-3 24 180,13-22-180,-10 21 809,19-21-719,-18 26 1259,17-4-1169,-19 15 1349,12 20-1349,-15-9 1349,11 34-1439,-12-29 540,14 33-630,-12-36 269,18 21-269,-16-28-360,24 3 1,-21-10-271,15-4 270,-15 1-719,12-7 629,-11 4-1439,32-24 1619,-29 19 0,23-20 180,-34 25 90,4-2-90,-8 5 90,-3 0 0,1 1 270,-3-1-270,2 3 90,-9 7-90,6-2 179,-20 22-179,15-13 360,-30 48-360,27-36-457,-14 26 367,18-31 270,-13 33-270,11-24 90,-16 53-90,19-54 90,-13 59-180,16-61-720,-10 45 450,13-57-2788,-6 18 2519,6-27-2789,-4 4 3418,6-9 0,-1-1 0,2 0 0</inkml:trace>
</inkml:ink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9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0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706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70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70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0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Титульный слайд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4858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04858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0143B0A-D6D5-7F43-86A6-567E9882FFF4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104858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58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4CEEEC-BCDB-1E43-B12C-73FB3A10C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Заголовок и вертикальный текст">
    <p:spTree>
      <p:nvGrpSpPr>
        <p:cNvPr id="8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1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/>
              <a:t>Образец заголовка</a:t>
            </a:r>
          </a:p>
        </p:txBody>
      </p:sp>
      <p:sp>
        <p:nvSpPr>
          <p:cNvPr id="1048672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67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0143B0A-D6D5-7F43-86A6-567E9882FFF4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104867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7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4CEEEC-BCDB-1E43-B12C-73FB3A10C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Вертикальный заголовок и текст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ru-RU"/>
              <a:t>Образец заголовка</a:t>
            </a:r>
          </a:p>
        </p:txBody>
      </p:sp>
      <p:sp>
        <p:nvSpPr>
          <p:cNvPr id="1048661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66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0143B0A-D6D5-7F43-86A6-567E9882FFF4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104866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6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4CEEEC-BCDB-1E43-B12C-73FB3A10C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Заголовок и объект"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/>
              <a:t>Образец заголовка</a:t>
            </a:r>
          </a:p>
        </p:txBody>
      </p:sp>
      <p:sp>
        <p:nvSpPr>
          <p:cNvPr id="1048589" name="Объект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590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0143B0A-D6D5-7F43-86A6-567E9882FFF4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1048591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59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4CEEEC-BCDB-1E43-B12C-73FB3A10C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Заголовок раздела">
    <p:spTree>
      <p:nvGrpSpPr>
        <p:cNvPr id="8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6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48677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7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0143B0A-D6D5-7F43-86A6-567E9882FFF4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104867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8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4CEEEC-BCDB-1E43-B12C-73FB3A10C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Два объекта">
    <p:spTree>
      <p:nvGrpSpPr>
        <p:cNvPr id="8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1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/>
              <a:t>Образец заголовка</a:t>
            </a:r>
          </a:p>
        </p:txBody>
      </p:sp>
      <p:sp>
        <p:nvSpPr>
          <p:cNvPr id="1048682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683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684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0143B0A-D6D5-7F43-86A6-567E9882FFF4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104868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8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4CEEEC-BCDB-1E43-B12C-73FB3A10C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Сравнение">
    <p:spTree>
      <p:nvGrpSpPr>
        <p:cNvPr id="8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7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p>
            <a:r>
              <a:rPr lang="ru-RU"/>
              <a:t>Образец заголовка</a:t>
            </a:r>
          </a:p>
        </p:txBody>
      </p:sp>
      <p:sp>
        <p:nvSpPr>
          <p:cNvPr id="1048688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89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690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91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692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0143B0A-D6D5-7F43-86A6-567E9882FFF4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1048693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94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4CEEEC-BCDB-1E43-B12C-73FB3A10C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Только заголовок">
    <p:spTree>
      <p:nvGrpSpPr>
        <p:cNvPr id="8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6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/>
              <a:t>Образец заголовка</a:t>
            </a:r>
          </a:p>
        </p:txBody>
      </p:sp>
      <p:sp>
        <p:nvSpPr>
          <p:cNvPr id="1048657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0143B0A-D6D5-7F43-86A6-567E9882FFF4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104865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5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4CEEEC-BCDB-1E43-B12C-73FB3A10C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Пустой слайд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5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0143B0A-D6D5-7F43-86A6-567E9882FFF4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104869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97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4CEEEC-BCDB-1E43-B12C-73FB3A10C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Объект с подписью">
    <p:spTree>
      <p:nvGrpSpPr>
        <p:cNvPr id="8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8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48699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700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70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0143B0A-D6D5-7F43-86A6-567E9882FFF4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104870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70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4CEEEC-BCDB-1E43-B12C-73FB3A10C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Рисунок с подписью">
    <p:spTree>
      <p:nvGrpSpPr>
        <p:cNvPr id="8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5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48666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lang="ru-RU"/>
          </a:p>
        </p:txBody>
      </p:sp>
      <p:sp>
        <p:nvSpPr>
          <p:cNvPr id="1048667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6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0143B0A-D6D5-7F43-86A6-567E9882FFF4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104866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7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04CEEEC-BCDB-1E43-B12C-73FB3A10C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lang="ru-RU"/>
              <a:t>Образец заголовка</a:t>
            </a:r>
          </a:p>
        </p:txBody>
      </p:sp>
      <p:sp>
        <p:nvSpPr>
          <p:cNvPr id="1048577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578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43B0A-D6D5-7F43-86A6-567E9882FFF4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1048579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04858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CEEEC-BCDB-1E43-B12C-73FB3A10C1F3}" type="slidenum">
              <a:rPr lang="ru-RU" smtClean="0"/>
              <a:t>‹#›</a:t>
            </a:fld>
            <a:endParaRPr lang="ru-RU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customXml" Target="../ink/ink2.xml"/><Relationship Id="rId3" Type="http://schemas.openxmlformats.org/officeDocument/2006/relationships/image" Target="../media/image10.png"/><Relationship Id="rId4" Type="http://schemas.openxmlformats.org/officeDocument/2006/relationships/customXml" Target="../ink/ink3.xml"/><Relationship Id="rId5" Type="http://schemas.openxmlformats.org/officeDocument/2006/relationships/image" Target="../media/image11.png"/><Relationship Id="rId6" Type="http://schemas.openxmlformats.org/officeDocument/2006/relationships/customXml" Target="../ink/ink4.xml"/><Relationship Id="rId7" Type="http://schemas.openxmlformats.org/officeDocument/2006/relationships/image" Target="../media/image12.png"/><Relationship Id="rId8" Type="http://schemas.openxmlformats.org/officeDocument/2006/relationships/customXml" Target="../ink/ink5.xml"/><Relationship Id="rId9" Type="http://schemas.openxmlformats.org/officeDocument/2006/relationships/image" Target="../media/image13.png"/><Relationship Id="rId10" Type="http://schemas.openxmlformats.org/officeDocument/2006/relationships/customXml" Target="../ink/ink6.xml"/><Relationship Id="rId11" Type="http://schemas.openxmlformats.org/officeDocument/2006/relationships/image" Target="../media/image14.png"/><Relationship Id="rId12" Type="http://schemas.openxmlformats.org/officeDocument/2006/relationships/customXml" Target="../ink/ink7.xml"/><Relationship Id="rId13" Type="http://schemas.openxmlformats.org/officeDocument/2006/relationships/image" Target="../media/image15.png"/><Relationship Id="rId14" Type="http://schemas.openxmlformats.org/officeDocument/2006/relationships/customXml" Target="../ink/ink8.xml"/><Relationship Id="rId15" Type="http://schemas.openxmlformats.org/officeDocument/2006/relationships/image" Target="../media/image16.png"/><Relationship Id="rId16" Type="http://schemas.openxmlformats.org/officeDocument/2006/relationships/customXml" Target="../ink/ink9.xml"/><Relationship Id="rId17" Type="http://schemas.openxmlformats.org/officeDocument/2006/relationships/image" Target="../media/image17.png"/><Relationship Id="rId18" Type="http://schemas.openxmlformats.org/officeDocument/2006/relationships/customXml" Target="../ink/ink10.xml"/><Relationship Id="rId19" Type="http://schemas.openxmlformats.org/officeDocument/2006/relationships/image" Target="../media/image18.png"/><Relationship Id="rId20" Type="http://schemas.openxmlformats.org/officeDocument/2006/relationships/customXml" Target="../ink/ink11.xml"/><Relationship Id="rId21" Type="http://schemas.openxmlformats.org/officeDocument/2006/relationships/image" Target="../media/image19.png"/><Relationship Id="rId22" Type="http://schemas.openxmlformats.org/officeDocument/2006/relationships/customXml" Target="../ink/ink12.xml"/><Relationship Id="rId23" Type="http://schemas.openxmlformats.org/officeDocument/2006/relationships/image" Target="../media/image20.png"/><Relationship Id="rId24" Type="http://schemas.openxmlformats.org/officeDocument/2006/relationships/customXml" Target="../ink/ink13.xml"/><Relationship Id="rId25" Type="http://schemas.openxmlformats.org/officeDocument/2006/relationships/image" Target="../media/image21.png"/><Relationship Id="rId26" Type="http://schemas.openxmlformats.org/officeDocument/2006/relationships/customXml" Target="../ink/ink14.xml"/><Relationship Id="rId27" Type="http://schemas.openxmlformats.org/officeDocument/2006/relationships/image" Target="../media/image22.png"/><Relationship Id="rId28" Type="http://schemas.openxmlformats.org/officeDocument/2006/relationships/customXml" Target="../ink/ink15.xml"/><Relationship Id="rId29" Type="http://schemas.openxmlformats.org/officeDocument/2006/relationships/image" Target="../media/image23.png"/><Relationship Id="rId30" Type="http://schemas.openxmlformats.org/officeDocument/2006/relationships/customXml" Target="../ink/ink16.xml"/><Relationship Id="rId31" Type="http://schemas.openxmlformats.org/officeDocument/2006/relationships/image" Target="../media/image24.png"/><Relationship Id="rId32" Type="http://schemas.openxmlformats.org/officeDocument/2006/relationships/customXml" Target="../ink/ink17.xml"/><Relationship Id="rId33" Type="http://schemas.openxmlformats.org/officeDocument/2006/relationships/image" Target="../media/image25.png"/><Relationship Id="rId34" Type="http://schemas.openxmlformats.org/officeDocument/2006/relationships/customXml" Target="../ink/ink18.xml"/><Relationship Id="rId35" Type="http://schemas.openxmlformats.org/officeDocument/2006/relationships/image" Target="../media/image26.png"/><Relationship Id="rId36" Type="http://schemas.openxmlformats.org/officeDocument/2006/relationships/customXml" Target="../ink/ink19.xml"/><Relationship Id="rId37" Type="http://schemas.openxmlformats.org/officeDocument/2006/relationships/image" Target="../media/image27.png"/><Relationship Id="rId38" Type="http://schemas.openxmlformats.org/officeDocument/2006/relationships/customXml" Target="../ink/ink20.xml"/><Relationship Id="rId39" Type="http://schemas.openxmlformats.org/officeDocument/2006/relationships/image" Target="../media/image28.png"/><Relationship Id="rId40" Type="http://schemas.openxmlformats.org/officeDocument/2006/relationships/customXml" Target="../ink/ink21.xml"/><Relationship Id="rId41" Type="http://schemas.openxmlformats.org/officeDocument/2006/relationships/image" Target="../media/image29.png"/><Relationship Id="rId42" Type="http://schemas.openxmlformats.org/officeDocument/2006/relationships/customXml" Target="../ink/ink22.xml"/><Relationship Id="rId43" Type="http://schemas.openxmlformats.org/officeDocument/2006/relationships/image" Target="../media/image30.png"/><Relationship Id="rId44" Type="http://schemas.openxmlformats.org/officeDocument/2006/relationships/slideLayout" Target="../slideLayouts/slideLayout2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slideLayout" Target="../slideLayouts/slideLayout2.xml"/></Relationships>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slideLayout" Target="../slideLayouts/slideLayout2.xml"/></Relationships>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2.xml"/></Relationships>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/Relationships>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jpeg"/><Relationship Id="rId3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Заголовок 1"/>
          <p:cNvSpPr>
            <a:spLocks noGrp="1"/>
          </p:cNvSpPr>
          <p:nvPr>
            <p:ph type="ctrTitle"/>
          </p:nvPr>
        </p:nvSpPr>
        <p:spPr>
          <a:xfrm>
            <a:off x="1524000" y="1409442"/>
            <a:ext cx="9144000" cy="2387600"/>
          </a:xfrm>
        </p:spPr>
        <p:txBody>
          <a:bodyPr/>
          <a:p>
            <a:r>
              <a:rPr b="1" dirty="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Математическая регата</a:t>
            </a:r>
          </a:p>
        </p:txBody>
      </p:sp>
      <p:sp>
        <p:nvSpPr>
          <p:cNvPr id="104858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921015"/>
            <a:ext cx="9144000" cy="1655762"/>
          </a:xfrm>
        </p:spPr>
        <p:txBody>
          <a:bodyPr>
            <a:normAutofit/>
          </a:bodyPr>
          <a:p>
            <a:r>
              <a:rPr b="1" dirty="0" sz="4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«</a:t>
            </a:r>
            <a:r>
              <a:rPr b="1" dirty="0" sz="4400" lang="ru-RU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Гангутское</a:t>
            </a:r>
            <a:r>
              <a:rPr b="1" dirty="0" sz="4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 сражение»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pPr algn="ctr"/>
            <a:r>
              <a:rPr b="1" dirty="0" sz="5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Ответ</a:t>
            </a:r>
          </a:p>
        </p:txBody>
      </p:sp>
      <p:sp>
        <p:nvSpPr>
          <p:cNvPr id="1048612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1063514" cy="4351338"/>
          </a:xfrm>
        </p:spPr>
        <p:txBody>
          <a:bodyPr>
            <a:normAutofit lnSpcReduction="10000"/>
          </a:bodyPr>
          <a:p>
            <a:pPr indent="0" marL="0">
              <a:buNone/>
            </a:pPr>
            <a:r>
              <a:rPr b="1" dirty="0" sz="3200" lang="ru-RU">
                <a:latin typeface="Century Gothic" panose="020B0502020202020204" pitchFamily="34" charset="0"/>
              </a:rPr>
              <a:t>Задача 1: </a:t>
            </a:r>
            <a:r>
              <a:rPr dirty="0" sz="3200" lang="ru-RU">
                <a:latin typeface="Century Gothic" panose="020B0502020202020204" pitchFamily="34" charset="0"/>
              </a:rPr>
              <a:t>200:40=5 (дней)</a:t>
            </a:r>
          </a:p>
          <a:p>
            <a:pPr indent="0" marL="0">
              <a:buNone/>
            </a:pPr>
            <a:r>
              <a:rPr dirty="0" sz="3200" lang="ru-RU">
                <a:solidFill>
                  <a:srgbClr val="FF0000"/>
                </a:solidFill>
                <a:latin typeface="Century Gothic" panose="020B0502020202020204" pitchFamily="34" charset="0"/>
              </a:rPr>
              <a:t>Ответ: 5 дней</a:t>
            </a:r>
          </a:p>
          <a:p>
            <a:pPr indent="0" marL="0">
              <a:buNone/>
            </a:pPr>
            <a:r>
              <a:rPr dirty="0" sz="3200" lang="ru-RU">
                <a:latin typeface="Century Gothic" panose="020B0502020202020204" pitchFamily="34" charset="0"/>
              </a:rPr>
              <a:t> </a:t>
            </a:r>
          </a:p>
          <a:p>
            <a:pPr indent="0" marL="0">
              <a:buNone/>
            </a:pPr>
            <a:r>
              <a:rPr b="1" dirty="0" sz="3200" lang="ru-RU">
                <a:latin typeface="Century Gothic" panose="020B0502020202020204" pitchFamily="34" charset="0"/>
              </a:rPr>
              <a:t>Задача 2: </a:t>
            </a:r>
          </a:p>
          <a:p>
            <a:pPr indent="0" marL="0">
              <a:buNone/>
            </a:pPr>
            <a:r>
              <a:rPr dirty="0" sz="3200" lang="ru-RU">
                <a:latin typeface="Century Gothic" panose="020B0502020202020204" pitchFamily="34" charset="0"/>
              </a:rPr>
              <a:t>а) 100:10=10 (ч)</a:t>
            </a:r>
          </a:p>
          <a:p>
            <a:pPr indent="0" marL="0">
              <a:buNone/>
            </a:pPr>
            <a:r>
              <a:rPr dirty="0" sz="3200" lang="ru-RU">
                <a:solidFill>
                  <a:srgbClr val="FF0000"/>
                </a:solidFill>
                <a:latin typeface="Century Gothic" panose="020B0502020202020204" pitchFamily="34" charset="0"/>
              </a:rPr>
              <a:t>Ответ: 10 часов</a:t>
            </a:r>
          </a:p>
          <a:p>
            <a:pPr indent="0" marL="0">
              <a:buNone/>
            </a:pPr>
            <a:r>
              <a:rPr dirty="0" sz="3200" lang="ru-RU">
                <a:latin typeface="Century Gothic" panose="020B0502020202020204" pitchFamily="34" charset="0"/>
              </a:rPr>
              <a:t>б)350:25=14 (ч)</a:t>
            </a:r>
          </a:p>
          <a:p>
            <a:pPr indent="0" marL="0">
              <a:buNone/>
            </a:pPr>
            <a:r>
              <a:rPr dirty="0" sz="3200" lang="ru-RU">
                <a:solidFill>
                  <a:srgbClr val="FF0000"/>
                </a:solidFill>
                <a:latin typeface="Century Gothic" panose="020B0502020202020204" pitchFamily="34" charset="0"/>
              </a:rPr>
              <a:t>Ответ: 14 часов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 indent="0" marL="0">
              <a:buNone/>
            </a:pPr>
            <a:r>
              <a:rPr b="1" dirty="0" sz="4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Маневры русского флота</a:t>
            </a:r>
          </a:p>
        </p:txBody>
      </p:sp>
      <p:sp>
        <p:nvSpPr>
          <p:cNvPr id="1048614" name="TextBox 4"/>
          <p:cNvSpPr txBox="1"/>
          <p:nvPr/>
        </p:nvSpPr>
        <p:spPr>
          <a:xfrm>
            <a:off x="277585" y="1850824"/>
            <a:ext cx="3383642" cy="4401205"/>
          </a:xfrm>
          <a:prstGeom prst="rect"/>
          <a:noFill/>
        </p:spPr>
        <p:txBody>
          <a:bodyPr wrap="square">
            <a:spAutoFit/>
          </a:bodyPr>
          <a:p>
            <a:pPr algn="ctr" indent="363538"/>
            <a:r>
              <a:rPr dirty="0" sz="2800" lang="ru-RU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Петр </a:t>
            </a:r>
            <a:r>
              <a:rPr dirty="0" sz="2800" lang="en-US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I </a:t>
            </a:r>
            <a:r>
              <a:rPr dirty="0" sz="2800" lang="ru-RU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провел маневры, используя благоприятные ветра и прибрежные воды, чтобы обойти шведский флот и атаковать его с тыла. </a:t>
            </a:r>
          </a:p>
        </p:txBody>
      </p:sp>
      <p:pic>
        <p:nvPicPr>
          <p:cNvPr id="2097158" name="Picture 2" descr="Сражения у м. Гангут и о. Гренгам — урок. История, 8 класс.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3835400" y="1946729"/>
            <a:ext cx="8356600" cy="4305300"/>
          </a:xfrm>
          <a:prstGeom prst="rect"/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5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b="1" dirty="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ЗАДАНИЕ №4</a:t>
            </a:r>
          </a:p>
        </p:txBody>
      </p:sp>
      <p:sp>
        <p:nvSpPr>
          <p:cNvPr id="1048616" name="Объект 2"/>
          <p:cNvSpPr>
            <a:spLocks noGrp="1"/>
          </p:cNvSpPr>
          <p:nvPr>
            <p:ph idx="1"/>
          </p:nvPr>
        </p:nvSpPr>
        <p:spPr>
          <a:xfrm>
            <a:off x="838200" y="6022498"/>
            <a:ext cx="10515600" cy="764991"/>
          </a:xfrm>
        </p:spPr>
        <p:txBody>
          <a:bodyPr>
            <a:normAutofit/>
          </a:bodyPr>
          <a:p>
            <a:pPr algn="ctr" indent="0" marL="0">
              <a:buNone/>
            </a:pPr>
            <a:r>
              <a:rPr dirty="0" sz="4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Морской бой</a:t>
            </a:r>
          </a:p>
        </p:txBody>
      </p:sp>
      <p:pic>
        <p:nvPicPr>
          <p:cNvPr id="2097159" name="Picture 4" descr="Гангутское сражение. Памятные даты России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1016000" y="1425024"/>
            <a:ext cx="10160000" cy="4445000"/>
          </a:xfrm>
          <a:prstGeom prst="rect"/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pPr algn="ctr"/>
            <a:r>
              <a:rPr b="1" dirty="0" sz="5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Ответ</a:t>
            </a:r>
          </a:p>
        </p:txBody>
      </p:sp>
      <p:pic>
        <p:nvPicPr>
          <p:cNvPr id="2097160" name="Объект 4"/>
          <p:cNvPicPr>
            <a:picLocks noChangeAspect="1" noGrp="1"/>
          </p:cNvPicPr>
          <p:nvPr>
            <p:ph idx="1"/>
          </p:nvPr>
        </p:nvPicPr>
        <p:blipFill rotWithShape="1">
          <a:blip xmlns:r="http://schemas.openxmlformats.org/officeDocument/2006/relationships" r:embed="rId1"/>
          <a:srcRect b="6679"/>
          <a:stretch>
            <a:fillRect/>
          </a:stretch>
        </p:blipFill>
        <p:spPr>
          <a:xfrm>
            <a:off x="2409371" y="1361379"/>
            <a:ext cx="7678057" cy="5496621"/>
          </a:xfrm>
        </p:spPr>
      </p:pic>
      <p:pic>
        <p:nvPicPr>
          <p:cNvPr id="2097161" name="Объект 4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7675" t="23965" r="34521" b="64564"/>
          <a:stretch>
            <a:fillRect/>
          </a:stretch>
        </p:blipFill>
        <p:spPr>
          <a:xfrm>
            <a:off x="5369367" y="3979572"/>
            <a:ext cx="1404920" cy="694428"/>
          </a:xfrm>
          <a:prstGeom prst="rect"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pPr algn="ctr"/>
            <a:r>
              <a:rPr b="1" dirty="0" sz="5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Ответ</a:t>
            </a:r>
          </a:p>
        </p:txBody>
      </p:sp>
      <p:pic>
        <p:nvPicPr>
          <p:cNvPr id="2097162" name="Объект 6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838200" y="1690688"/>
            <a:ext cx="4709309" cy="4604657"/>
          </a:xfrm>
        </p:spPr>
      </p:pic>
      <p:pic>
        <p:nvPicPr>
          <p:cNvPr id="2097163" name="Объект 6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5400000">
            <a:off x="6460350" y="1638361"/>
            <a:ext cx="4816339" cy="4709309"/>
          </a:xfrm>
          <a:prstGeom prst="rect"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 indent="0" marL="0">
              <a:buNone/>
            </a:pPr>
            <a:r>
              <a:rPr b="1" dirty="0" sz="4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Решающий момент</a:t>
            </a:r>
          </a:p>
        </p:txBody>
      </p:sp>
      <p:sp>
        <p:nvSpPr>
          <p:cNvPr id="1048620" name="TextBox 4"/>
          <p:cNvSpPr txBox="1"/>
          <p:nvPr/>
        </p:nvSpPr>
        <p:spPr>
          <a:xfrm>
            <a:off x="173559" y="1948181"/>
            <a:ext cx="5150763" cy="4154984"/>
          </a:xfrm>
          <a:prstGeom prst="rect"/>
          <a:noFill/>
        </p:spPr>
        <p:txBody>
          <a:bodyPr wrap="square">
            <a:spAutoFit/>
          </a:bodyPr>
          <a:p>
            <a:pPr algn="just" indent="363538"/>
            <a:r>
              <a:rPr dirty="0" sz="2400" lang="ru-RU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Русский флот, воспользовавшись тактическим преимуществом, атаковал шведский флот с неожиданной стороны. Это привело к разгрому и разрушению шведского флота. Решающий момент боя ознаменовался переворотом в пользу русских военных сил.</a:t>
            </a:r>
          </a:p>
          <a:p>
            <a:pPr indent="363538"/>
            <a:endParaRPr dirty="0" sz="2400" lang="ru-RU">
              <a:effectLst/>
              <a:latin typeface="Century Gothic" panose="020B050202020202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2097164" name="Picture 2" descr="Гангутское сражение (сражение у мыса Гангут): события и итоги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5568043" y="1690687"/>
            <a:ext cx="6450398" cy="4669971"/>
          </a:xfrm>
          <a:prstGeom prst="rect"/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b="1" dirty="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ЗАДАНИЕ №5</a:t>
            </a:r>
          </a:p>
        </p:txBody>
      </p:sp>
      <p:sp>
        <p:nvSpPr>
          <p:cNvPr id="1048622" name="Объект 2"/>
          <p:cNvSpPr>
            <a:spLocks noGrp="1"/>
          </p:cNvSpPr>
          <p:nvPr>
            <p:ph idx="1"/>
          </p:nvPr>
        </p:nvSpPr>
        <p:spPr>
          <a:xfrm>
            <a:off x="838200" y="6022498"/>
            <a:ext cx="10515600" cy="764991"/>
          </a:xfrm>
        </p:spPr>
        <p:txBody>
          <a:bodyPr>
            <a:normAutofit/>
          </a:bodyPr>
          <a:p>
            <a:pPr algn="ctr" indent="0" marL="0">
              <a:buNone/>
            </a:pPr>
            <a:r>
              <a:rPr dirty="0" sz="4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Собери </a:t>
            </a:r>
            <a:r>
              <a:rPr dirty="0" sz="4400" lang="ru-RU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пазл</a:t>
            </a:r>
            <a:endParaRPr dirty="0" sz="4400" lang="ru-RU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097165" name="Picture 4" descr="Гангутское сражение. Памятные даты России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1016000" y="1425024"/>
            <a:ext cx="10160000" cy="4445000"/>
          </a:xfrm>
          <a:prstGeom prst="rect"/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6" name="Рисунок 3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b="22088"/>
          <a:stretch>
            <a:fillRect/>
          </a:stretch>
        </p:blipFill>
        <p:spPr bwMode="auto">
          <a:xfrm>
            <a:off x="69231" y="438308"/>
            <a:ext cx="12053538" cy="5981384"/>
          </a:xfrm>
          <a:prstGeom prst="rect"/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3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pPr algn="ctr"/>
            <a:r>
              <a:rPr b="1" dirty="0" sz="5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Ответ: 14</a:t>
            </a:r>
          </a:p>
        </p:txBody>
      </p:sp>
      <p:pic>
        <p:nvPicPr>
          <p:cNvPr id="2097167" name="Объект 3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2316530" y="1346232"/>
            <a:ext cx="8052114" cy="5146643"/>
          </a:xfrm>
          <a:prstGeom prst="rect"/>
          <a:noFill/>
          <a:ln>
            <a:noFill/>
          </a:ln>
        </p:spPr>
      </p:pic>
      <p:grpSp>
        <p:nvGrpSpPr>
          <p:cNvPr id="62" name="Группа 12"/>
          <p:cNvGrpSpPr/>
          <p:nvPr/>
        </p:nvGrpSpPr>
        <p:grpSpPr>
          <a:xfrm>
            <a:off x="2392700" y="5993780"/>
            <a:ext cx="482040" cy="412560"/>
            <a:chOff x="2392700" y="5993780"/>
            <a:chExt cx="482040" cy="4125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">
              <p14:nvContentPartPr>
                <p14:cNvPr id="2097168" name="Рукописный ввод 5"/>
                <p14:cNvContentPartPr/>
                <p14:nvPr/>
              </p14:nvContentPartPr>
              <p14:xfrm>
                <a:off x="2392700" y="5993780"/>
                <a:ext cx="114480" cy="250560"/>
              </p14:xfrm>
            </p:contentPart>
          </mc:Choice>
          <mc:Fallback>
            <p:pic>
              <p:nvPicPr>
                <p:cNvPr id="2097168" name="Рукописный ввод 5"/>
                <p:cNvPicPr>
                  <a:picLocks/>
                </p:cNvPicPr>
                <p:nvPr/>
              </p:nvPicPr>
              <p:blipFill>
                <a:blip xmlns:r="http://schemas.openxmlformats.org/officeDocument/2006/relationships" r:embed="rId3"/>
                <a:stretch>
                  <a:fillRect/>
                </a:stretch>
              </p:blipFill>
              <p:spPr>
                <a:xfrm>
                  <a:off x="2392700" y="5993780"/>
                  <a:ext cx="114480" cy="250560"/>
                </a:xfrm>
                <a:prstGeom prst="rect"/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">
              <p14:nvContentPartPr>
                <p14:cNvPr id="2097169" name="Рукописный ввод 6"/>
                <p14:cNvContentPartPr/>
                <p14:nvPr/>
              </p14:nvContentPartPr>
              <p14:xfrm>
                <a:off x="2706620" y="6206900"/>
                <a:ext cx="168120" cy="199440"/>
              </p14:xfrm>
            </p:contentPart>
          </mc:Choice>
          <mc:Fallback>
            <p:pic>
              <p:nvPicPr>
                <p:cNvPr id="2097169" name="Рукописный ввод 6"/>
                <p:cNvPicPr>
                  <a:picLocks/>
                </p:cNvPicPr>
                <p:nvPr/>
              </p:nvPicPr>
              <p:blipFill>
                <a:blip xmlns:r="http://schemas.openxmlformats.org/officeDocument/2006/relationships" r:embed="rId5"/>
                <a:stretch>
                  <a:fillRect/>
                </a:stretch>
              </p:blipFill>
              <p:spPr>
                <a:xfrm>
                  <a:off x="2706620" y="6206900"/>
                  <a:ext cx="168120" cy="199440"/>
                </a:xfrm>
                <a:prstGeom prst="rect"/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097170" name="Рукописный ввод 7"/>
              <p14:cNvContentPartPr/>
              <p14:nvPr/>
            </p14:nvContentPartPr>
            <p14:xfrm>
              <a:off x="3233300" y="6220220"/>
              <a:ext cx="130680" cy="245880"/>
            </p14:xfrm>
          </p:contentPart>
        </mc:Choice>
        <mc:Fallback>
          <p:pic>
            <p:nvPicPr>
              <p:cNvPr id="2097170" name="Рукописный ввод 7"/>
              <p:cNvPicPr>
                <a:picLocks/>
              </p:cNvPicPr>
              <p:nvPr/>
            </p:nvPicPr>
            <p:blipFill>
              <a:blip xmlns:r="http://schemas.openxmlformats.org/officeDocument/2006/relationships" r:embed="rId7"/>
              <a:stretch>
                <a:fillRect/>
              </a:stretch>
            </p:blipFill>
            <p:spPr>
              <a:xfrm>
                <a:off x="3233300" y="6220220"/>
                <a:ext cx="130680" cy="245880"/>
              </a:xfrm>
              <a:prstGeom prst="rect"/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2097171" name="Рукописный ввод 8"/>
              <p14:cNvContentPartPr/>
              <p14:nvPr/>
            </p14:nvContentPartPr>
            <p14:xfrm>
              <a:off x="3797420" y="6220220"/>
              <a:ext cx="178560" cy="253080"/>
            </p14:xfrm>
          </p:contentPart>
        </mc:Choice>
        <mc:Fallback>
          <p:pic>
            <p:nvPicPr>
              <p:cNvPr id="2097171" name="Рукописный ввод 8"/>
              <p:cNvPicPr>
                <a:picLocks/>
              </p:cNvPicPr>
              <p:nvPr/>
            </p:nvPicPr>
            <p:blipFill>
              <a:blip xmlns:r="http://schemas.openxmlformats.org/officeDocument/2006/relationships" r:embed="rId9"/>
              <a:stretch>
                <a:fillRect/>
              </a:stretch>
            </p:blipFill>
            <p:spPr>
              <a:xfrm>
                <a:off x="3797420" y="6220220"/>
                <a:ext cx="178560" cy="253080"/>
              </a:xfrm>
              <a:prstGeom prst="rect"/>
            </p:spPr>
          </p:pic>
        </mc:Fallback>
      </mc:AlternateContent>
      <p:grpSp>
        <p:nvGrpSpPr>
          <p:cNvPr id="63" name="Группа 11"/>
          <p:cNvGrpSpPr/>
          <p:nvPr/>
        </p:nvGrpSpPr>
        <p:grpSpPr>
          <a:xfrm>
            <a:off x="4244180" y="6179180"/>
            <a:ext cx="220680" cy="253080"/>
            <a:chOff x="4244180" y="6179180"/>
            <a:chExt cx="220680" cy="253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">
              <p14:nvContentPartPr>
                <p14:cNvPr id="2097172" name="Рукописный ввод 9"/>
                <p14:cNvContentPartPr/>
                <p14:nvPr/>
              </p14:nvContentPartPr>
              <p14:xfrm>
                <a:off x="4244180" y="6218420"/>
                <a:ext cx="124920" cy="213840"/>
              </p14:xfrm>
            </p:contentPart>
          </mc:Choice>
          <mc:Fallback>
            <p:pic>
              <p:nvPicPr>
                <p:cNvPr id="2097172" name="Рукописный ввод 9"/>
                <p:cNvPicPr>
                  <a:picLocks/>
                </p:cNvPicPr>
                <p:nvPr/>
              </p:nvPicPr>
              <p:blipFill>
                <a:blip xmlns:r="http://schemas.openxmlformats.org/officeDocument/2006/relationships" r:embed="rId11"/>
                <a:stretch>
                  <a:fillRect/>
                </a:stretch>
              </p:blipFill>
              <p:spPr>
                <a:xfrm>
                  <a:off x="4244180" y="6218420"/>
                  <a:ext cx="124920" cy="213840"/>
                </a:xfrm>
                <a:prstGeom prst="rect"/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">
              <p14:nvContentPartPr>
                <p14:cNvPr id="2097173" name="Рукописный ввод 10"/>
                <p14:cNvContentPartPr/>
                <p14:nvPr/>
              </p14:nvContentPartPr>
              <p14:xfrm>
                <a:off x="4333100" y="6179180"/>
                <a:ext cx="131760" cy="16920"/>
              </p14:xfrm>
            </p:contentPart>
          </mc:Choice>
          <mc:Fallback>
            <p:pic>
              <p:nvPicPr>
                <p:cNvPr id="2097173" name="Рукописный ввод 10"/>
                <p:cNvPicPr>
                  <a:picLocks/>
                </p:cNvPicPr>
                <p:nvPr/>
              </p:nvPicPr>
              <p:blipFill>
                <a:blip xmlns:r="http://schemas.openxmlformats.org/officeDocument/2006/relationships" r:embed="rId13"/>
                <a:stretch>
                  <a:fillRect/>
                </a:stretch>
              </p:blipFill>
              <p:spPr>
                <a:xfrm>
                  <a:off x="4333100" y="6179180"/>
                  <a:ext cx="131760" cy="16920"/>
                </a:xfrm>
                <a:prstGeom prst="rect"/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2097174" name="Рукописный ввод 13"/>
              <p14:cNvContentPartPr/>
              <p14:nvPr/>
            </p14:nvContentPartPr>
            <p14:xfrm>
              <a:off x="4827740" y="6177380"/>
              <a:ext cx="206640" cy="237240"/>
            </p14:xfrm>
          </p:contentPart>
        </mc:Choice>
        <mc:Fallback>
          <p:pic>
            <p:nvPicPr>
              <p:cNvPr id="2097174" name="Рукописный ввод 13"/>
              <p:cNvPicPr>
                <a:picLocks/>
              </p:cNvPicPr>
              <p:nvPr/>
            </p:nvPicPr>
            <p:blipFill>
              <a:blip xmlns:r="http://schemas.openxmlformats.org/officeDocument/2006/relationships" r:embed="rId15"/>
              <a:stretch>
                <a:fillRect/>
              </a:stretch>
            </p:blipFill>
            <p:spPr>
              <a:xfrm>
                <a:off x="4827740" y="6177380"/>
                <a:ext cx="206640" cy="237240"/>
              </a:xfrm>
              <a:prstGeom prst="rect"/>
            </p:spPr>
          </p:pic>
        </mc:Fallback>
      </mc:AlternateContent>
      <p:grpSp>
        <p:nvGrpSpPr>
          <p:cNvPr id="64" name="Группа 27"/>
          <p:cNvGrpSpPr/>
          <p:nvPr/>
        </p:nvGrpSpPr>
        <p:grpSpPr>
          <a:xfrm>
            <a:off x="5335340" y="6162260"/>
            <a:ext cx="181800" cy="272520"/>
            <a:chOff x="5335340" y="6162260"/>
            <a:chExt cx="181800" cy="272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2097175" name="Рукописный ввод 14"/>
                <p14:cNvContentPartPr/>
                <p14:nvPr/>
              </p14:nvContentPartPr>
              <p14:xfrm>
                <a:off x="5335340" y="6162260"/>
                <a:ext cx="160920" cy="272520"/>
              </p14:xfrm>
            </p:contentPart>
          </mc:Choice>
          <mc:Fallback>
            <p:pic>
              <p:nvPicPr>
                <p:cNvPr id="2097175" name="Рукописный ввод 14"/>
                <p:cNvPicPr>
                  <a:picLocks/>
                </p:cNvPicPr>
                <p:nvPr/>
              </p:nvPicPr>
              <p:blipFill>
                <a:blip xmlns:r="http://schemas.openxmlformats.org/officeDocument/2006/relationships" r:embed="rId17"/>
                <a:stretch>
                  <a:fillRect/>
                </a:stretch>
              </p:blipFill>
              <p:spPr>
                <a:xfrm>
                  <a:off x="5335340" y="6162260"/>
                  <a:ext cx="160920" cy="272520"/>
                </a:xfrm>
                <a:prstGeom prst="rect"/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">
              <p14:nvContentPartPr>
                <p14:cNvPr id="2097176" name="Рукописный ввод 15"/>
                <p14:cNvContentPartPr/>
                <p14:nvPr/>
              </p14:nvContentPartPr>
              <p14:xfrm>
                <a:off x="5335700" y="6326060"/>
                <a:ext cx="181440" cy="18360"/>
              </p14:xfrm>
            </p:contentPart>
          </mc:Choice>
          <mc:Fallback>
            <p:pic>
              <p:nvPicPr>
                <p:cNvPr id="2097176" name="Рукописный ввод 15"/>
                <p:cNvPicPr>
                  <a:picLocks/>
                </p:cNvPicPr>
                <p:nvPr/>
              </p:nvPicPr>
              <p:blipFill>
                <a:blip xmlns:r="http://schemas.openxmlformats.org/officeDocument/2006/relationships" r:embed="rId19"/>
                <a:stretch>
                  <a:fillRect/>
                </a:stretch>
              </p:blipFill>
              <p:spPr>
                <a:xfrm>
                  <a:off x="5335700" y="6326060"/>
                  <a:ext cx="181440" cy="18360"/>
                </a:xfrm>
                <a:prstGeom prst="rect"/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2097177" name="Рукописный ввод 16"/>
              <p14:cNvContentPartPr/>
              <p14:nvPr/>
            </p14:nvContentPartPr>
            <p14:xfrm>
              <a:off x="5761580" y="6166940"/>
              <a:ext cx="205200" cy="298800"/>
            </p14:xfrm>
          </p:contentPart>
        </mc:Choice>
        <mc:Fallback>
          <p:pic>
            <p:nvPicPr>
              <p:cNvPr id="2097177" name="Рукописный ввод 16"/>
              <p:cNvPicPr>
                <a:picLocks/>
              </p:cNvPicPr>
              <p:nvPr/>
            </p:nvPicPr>
            <p:blipFill>
              <a:blip xmlns:r="http://schemas.openxmlformats.org/officeDocument/2006/relationships" r:embed="rId21"/>
              <a:stretch>
                <a:fillRect/>
              </a:stretch>
            </p:blipFill>
            <p:spPr>
              <a:xfrm>
                <a:off x="5761580" y="6166940"/>
                <a:ext cx="205200" cy="298800"/>
              </a:xfrm>
              <a:prstGeom prst="rect"/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2097178" name="Рукописный ввод 17"/>
              <p14:cNvContentPartPr/>
              <p14:nvPr/>
            </p14:nvContentPartPr>
            <p14:xfrm>
              <a:off x="6572300" y="6174860"/>
              <a:ext cx="196920" cy="281880"/>
            </p14:xfrm>
          </p:contentPart>
        </mc:Choice>
        <mc:Fallback>
          <p:pic>
            <p:nvPicPr>
              <p:cNvPr id="2097178" name="Рукописный ввод 17"/>
              <p:cNvPicPr>
                <a:picLocks/>
              </p:cNvPicPr>
              <p:nvPr/>
            </p:nvPicPr>
            <p:blipFill>
              <a:blip xmlns:r="http://schemas.openxmlformats.org/officeDocument/2006/relationships" r:embed="rId23"/>
              <a:stretch>
                <a:fillRect/>
              </a:stretch>
            </p:blipFill>
            <p:spPr>
              <a:xfrm>
                <a:off x="6572300" y="6174860"/>
                <a:ext cx="196920" cy="281880"/>
              </a:xfrm>
              <a:prstGeom prst="rect"/>
            </p:spPr>
          </p:pic>
        </mc:Fallback>
      </mc:AlternateContent>
      <p:grpSp>
        <p:nvGrpSpPr>
          <p:cNvPr id="65" name="Группа 26"/>
          <p:cNvGrpSpPr/>
          <p:nvPr/>
        </p:nvGrpSpPr>
        <p:grpSpPr>
          <a:xfrm>
            <a:off x="7188260" y="6243260"/>
            <a:ext cx="293760" cy="215280"/>
            <a:chOff x="7188260" y="6243260"/>
            <a:chExt cx="293760" cy="215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4">
              <p14:nvContentPartPr>
                <p14:cNvPr id="2097179" name="Рукописный ввод 18"/>
                <p14:cNvContentPartPr/>
                <p14:nvPr/>
              </p14:nvContentPartPr>
              <p14:xfrm>
                <a:off x="7188260" y="6243260"/>
                <a:ext cx="68760" cy="207360"/>
              </p14:xfrm>
            </p:contentPart>
          </mc:Choice>
          <mc:Fallback>
            <p:pic>
              <p:nvPicPr>
                <p:cNvPr id="2097179" name="Рукописный ввод 18"/>
                <p:cNvPicPr>
                  <a:picLocks/>
                </p:cNvPicPr>
                <p:nvPr/>
              </p:nvPicPr>
              <p:blipFill>
                <a:blip xmlns:r="http://schemas.openxmlformats.org/officeDocument/2006/relationships" r:embed="rId25"/>
                <a:stretch>
                  <a:fillRect/>
                </a:stretch>
              </p:blipFill>
              <p:spPr>
                <a:xfrm>
                  <a:off x="7188260" y="6243260"/>
                  <a:ext cx="68760" cy="207360"/>
                </a:xfrm>
                <a:prstGeom prst="rect"/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">
              <p14:nvContentPartPr>
                <p14:cNvPr id="2097180" name="Рукописный ввод 19"/>
                <p14:cNvContentPartPr/>
                <p14:nvPr/>
              </p14:nvContentPartPr>
              <p14:xfrm>
                <a:off x="7308140" y="6264500"/>
                <a:ext cx="173880" cy="194040"/>
              </p14:xfrm>
            </p:contentPart>
          </mc:Choice>
          <mc:Fallback>
            <p:pic>
              <p:nvPicPr>
                <p:cNvPr id="2097180" name="Рукописный ввод 19"/>
                <p:cNvPicPr>
                  <a:picLocks/>
                </p:cNvPicPr>
                <p:nvPr/>
              </p:nvPicPr>
              <p:blipFill>
                <a:blip xmlns:r="http://schemas.openxmlformats.org/officeDocument/2006/relationships" r:embed="rId27"/>
                <a:stretch>
                  <a:fillRect/>
                </a:stretch>
              </p:blipFill>
              <p:spPr>
                <a:xfrm>
                  <a:off x="7308140" y="6264500"/>
                  <a:ext cx="173880" cy="194040"/>
                </a:xfrm>
                <a:prstGeom prst="rect"/>
              </p:spPr>
            </p:pic>
          </mc:Fallback>
        </mc:AlternateContent>
      </p:grpSp>
      <p:grpSp>
        <p:nvGrpSpPr>
          <p:cNvPr id="66" name="Группа 25"/>
          <p:cNvGrpSpPr/>
          <p:nvPr/>
        </p:nvGrpSpPr>
        <p:grpSpPr>
          <a:xfrm>
            <a:off x="7924100" y="6219860"/>
            <a:ext cx="262800" cy="260640"/>
            <a:chOff x="7924100" y="6219860"/>
            <a:chExt cx="262800" cy="260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8">
              <p14:nvContentPartPr>
                <p14:cNvPr id="2097181" name="Рукописный ввод 20"/>
                <p14:cNvContentPartPr/>
                <p14:nvPr/>
              </p14:nvContentPartPr>
              <p14:xfrm>
                <a:off x="7924100" y="6219860"/>
                <a:ext cx="105840" cy="237960"/>
              </p14:xfrm>
            </p:contentPart>
          </mc:Choice>
          <mc:Fallback>
            <p:pic>
              <p:nvPicPr>
                <p:cNvPr id="2097181" name="Рукописный ввод 20"/>
                <p:cNvPicPr>
                  <a:picLocks/>
                </p:cNvPicPr>
                <p:nvPr/>
              </p:nvPicPr>
              <p:blipFill>
                <a:blip xmlns:r="http://schemas.openxmlformats.org/officeDocument/2006/relationships" r:embed="rId29"/>
                <a:stretch>
                  <a:fillRect/>
                </a:stretch>
              </p:blipFill>
              <p:spPr>
                <a:xfrm>
                  <a:off x="7924100" y="6219860"/>
                  <a:ext cx="105840" cy="237960"/>
                </a:xfrm>
                <a:prstGeom prst="rect"/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">
              <p14:nvContentPartPr>
                <p14:cNvPr id="2097182" name="Рукописный ввод 21"/>
                <p14:cNvContentPartPr/>
                <p14:nvPr/>
              </p14:nvContentPartPr>
              <p14:xfrm>
                <a:off x="8099060" y="6262700"/>
                <a:ext cx="87840" cy="217800"/>
              </p14:xfrm>
            </p:contentPart>
          </mc:Choice>
          <mc:Fallback>
            <p:pic>
              <p:nvPicPr>
                <p:cNvPr id="2097182" name="Рукописный ввод 21"/>
                <p:cNvPicPr>
                  <a:picLocks/>
                </p:cNvPicPr>
                <p:nvPr/>
              </p:nvPicPr>
              <p:blipFill>
                <a:blip xmlns:r="http://schemas.openxmlformats.org/officeDocument/2006/relationships" r:embed="rId31"/>
                <a:stretch>
                  <a:fillRect/>
                </a:stretch>
              </p:blipFill>
              <p:spPr>
                <a:xfrm>
                  <a:off x="8099060" y="6262700"/>
                  <a:ext cx="87840" cy="217800"/>
                </a:xfrm>
                <a:prstGeom prst="rect"/>
              </p:spPr>
            </p:pic>
          </mc:Fallback>
        </mc:AlternateContent>
      </p:grpSp>
      <p:grpSp>
        <p:nvGrpSpPr>
          <p:cNvPr id="67" name="Группа 24"/>
          <p:cNvGrpSpPr/>
          <p:nvPr/>
        </p:nvGrpSpPr>
        <p:grpSpPr>
          <a:xfrm>
            <a:off x="8550140" y="6214820"/>
            <a:ext cx="363960" cy="212040"/>
            <a:chOff x="8550140" y="6214820"/>
            <a:chExt cx="363960" cy="212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2">
              <p14:nvContentPartPr>
                <p14:cNvPr id="2097183" name="Рукописный ввод 22"/>
                <p14:cNvContentPartPr/>
                <p14:nvPr/>
              </p14:nvContentPartPr>
              <p14:xfrm>
                <a:off x="8550140" y="6217340"/>
                <a:ext cx="126360" cy="209520"/>
              </p14:xfrm>
            </p:contentPart>
          </mc:Choice>
          <mc:Fallback>
            <p:pic>
              <p:nvPicPr>
                <p:cNvPr id="2097183" name="Рукописный ввод 22"/>
                <p:cNvPicPr>
                  <a:picLocks/>
                </p:cNvPicPr>
                <p:nvPr/>
              </p:nvPicPr>
              <p:blipFill>
                <a:blip xmlns:r="http://schemas.openxmlformats.org/officeDocument/2006/relationships" r:embed="rId33"/>
                <a:stretch>
                  <a:fillRect/>
                </a:stretch>
              </p:blipFill>
              <p:spPr>
                <a:xfrm>
                  <a:off x="8550140" y="6217340"/>
                  <a:ext cx="126360" cy="209520"/>
                </a:xfrm>
                <a:prstGeom prst="rect"/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">
              <p14:nvContentPartPr>
                <p14:cNvPr id="2097184" name="Рукописный ввод 23"/>
                <p14:cNvContentPartPr/>
                <p14:nvPr/>
              </p14:nvContentPartPr>
              <p14:xfrm>
                <a:off x="8738060" y="6214820"/>
                <a:ext cx="176040" cy="206280"/>
              </p14:xfrm>
            </p:contentPart>
          </mc:Choice>
          <mc:Fallback>
            <p:pic>
              <p:nvPicPr>
                <p:cNvPr id="2097184" name="Рукописный ввод 23"/>
                <p:cNvPicPr>
                  <a:picLocks/>
                </p:cNvPicPr>
                <p:nvPr/>
              </p:nvPicPr>
              <p:blipFill>
                <a:blip xmlns:r="http://schemas.openxmlformats.org/officeDocument/2006/relationships" r:embed="rId35"/>
                <a:stretch>
                  <a:fillRect/>
                </a:stretch>
              </p:blipFill>
              <p:spPr>
                <a:xfrm>
                  <a:off x="8738060" y="6214820"/>
                  <a:ext cx="176040" cy="206280"/>
                </a:xfrm>
                <a:prstGeom prst="rect"/>
              </p:spPr>
            </p:pic>
          </mc:Fallback>
        </mc:AlternateContent>
      </p:grpSp>
      <p:grpSp>
        <p:nvGrpSpPr>
          <p:cNvPr id="68" name="Группа 33"/>
          <p:cNvGrpSpPr/>
          <p:nvPr/>
        </p:nvGrpSpPr>
        <p:grpSpPr>
          <a:xfrm>
            <a:off x="9267980" y="6226700"/>
            <a:ext cx="312480" cy="228600"/>
            <a:chOff x="9267980" y="6226700"/>
            <a:chExt cx="312480" cy="228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6">
              <p14:nvContentPartPr>
                <p14:cNvPr id="2097185" name="Рукописный ввод 28"/>
                <p14:cNvContentPartPr/>
                <p14:nvPr/>
              </p14:nvContentPartPr>
              <p14:xfrm>
                <a:off x="9267980" y="6226700"/>
                <a:ext cx="99000" cy="228600"/>
              </p14:xfrm>
            </p:contentPart>
          </mc:Choice>
          <mc:Fallback>
            <p:pic>
              <p:nvPicPr>
                <p:cNvPr id="2097185" name="Рукописный ввод 28"/>
                <p:cNvPicPr>
                  <a:picLocks/>
                </p:cNvPicPr>
                <p:nvPr/>
              </p:nvPicPr>
              <p:blipFill>
                <a:blip xmlns:r="http://schemas.openxmlformats.org/officeDocument/2006/relationships" r:embed="rId37"/>
                <a:stretch>
                  <a:fillRect/>
                </a:stretch>
              </p:blipFill>
              <p:spPr>
                <a:xfrm>
                  <a:off x="9267980" y="6226700"/>
                  <a:ext cx="99000" cy="228600"/>
                </a:xfrm>
                <a:prstGeom prst="rect"/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">
              <p14:nvContentPartPr>
                <p14:cNvPr id="2097186" name="Рукописный ввод 29"/>
                <p14:cNvContentPartPr/>
                <p14:nvPr/>
              </p14:nvContentPartPr>
              <p14:xfrm>
                <a:off x="9445460" y="6231380"/>
                <a:ext cx="135000" cy="219600"/>
              </p14:xfrm>
            </p:contentPart>
          </mc:Choice>
          <mc:Fallback>
            <p:pic>
              <p:nvPicPr>
                <p:cNvPr id="2097186" name="Рукописный ввод 29"/>
                <p:cNvPicPr>
                  <a:picLocks/>
                </p:cNvPicPr>
                <p:nvPr/>
              </p:nvPicPr>
              <p:blipFill>
                <a:blip xmlns:r="http://schemas.openxmlformats.org/officeDocument/2006/relationships" r:embed="rId39"/>
                <a:stretch>
                  <a:fillRect/>
                </a:stretch>
              </p:blipFill>
              <p:spPr>
                <a:xfrm>
                  <a:off x="9445460" y="6231380"/>
                  <a:ext cx="135000" cy="219600"/>
                </a:xfrm>
                <a:prstGeom prst="rect"/>
              </p:spPr>
            </p:pic>
          </mc:Fallback>
        </mc:AlternateContent>
      </p:grpSp>
      <p:grpSp>
        <p:nvGrpSpPr>
          <p:cNvPr id="69" name="Группа 32"/>
          <p:cNvGrpSpPr/>
          <p:nvPr/>
        </p:nvGrpSpPr>
        <p:grpSpPr>
          <a:xfrm>
            <a:off x="10071500" y="6105380"/>
            <a:ext cx="276480" cy="335880"/>
            <a:chOff x="10071500" y="6105380"/>
            <a:chExt cx="276480" cy="335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0">
              <p14:nvContentPartPr>
                <p14:cNvPr id="2097187" name="Рукописный ввод 30"/>
                <p14:cNvContentPartPr/>
                <p14:nvPr/>
              </p14:nvContentPartPr>
              <p14:xfrm>
                <a:off x="10071500" y="6128420"/>
                <a:ext cx="79200" cy="242280"/>
              </p14:xfrm>
            </p:contentPart>
          </mc:Choice>
          <mc:Fallback>
            <p:pic>
              <p:nvPicPr>
                <p:cNvPr id="2097187" name="Рукописный ввод 30"/>
                <p:cNvPicPr>
                  <a:picLocks/>
                </p:cNvPicPr>
                <p:nvPr/>
              </p:nvPicPr>
              <p:blipFill>
                <a:blip xmlns:r="http://schemas.openxmlformats.org/officeDocument/2006/relationships" r:embed="rId41"/>
                <a:stretch>
                  <a:fillRect/>
                </a:stretch>
              </p:blipFill>
              <p:spPr>
                <a:xfrm>
                  <a:off x="10071500" y="6128420"/>
                  <a:ext cx="79200" cy="242280"/>
                </a:xfrm>
                <a:prstGeom prst="rect"/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">
              <p14:nvContentPartPr>
                <p14:cNvPr id="2097188" name="Рукописный ввод 31"/>
                <p14:cNvContentPartPr/>
                <p14:nvPr/>
              </p14:nvContentPartPr>
              <p14:xfrm>
                <a:off x="10233860" y="6105380"/>
                <a:ext cx="114120" cy="335880"/>
              </p14:xfrm>
            </p:contentPart>
          </mc:Choice>
          <mc:Fallback>
            <p:pic>
              <p:nvPicPr>
                <p:cNvPr id="2097188" name="Рукописный ввод 31"/>
                <p:cNvPicPr>
                  <a:picLocks/>
                </p:cNvPicPr>
                <p:nvPr/>
              </p:nvPicPr>
              <p:blipFill>
                <a:blip xmlns:r="http://schemas.openxmlformats.org/officeDocument/2006/relationships" r:embed="rId43"/>
                <a:stretch>
                  <a:fillRect/>
                </a:stretch>
              </p:blipFill>
              <p:spPr>
                <a:xfrm>
                  <a:off x="10233860" y="6105380"/>
                  <a:ext cx="114120" cy="335880"/>
                </a:xfrm>
                <a:prstGeom prst="rect"/>
              </p:spPr>
            </p:pic>
          </mc:Fallback>
        </mc:AlternateContent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 indent="0" marL="0">
              <a:buNone/>
            </a:pPr>
            <a:r>
              <a:rPr b="1" dirty="0" sz="4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Погоня и окончание сражения.</a:t>
            </a:r>
          </a:p>
        </p:txBody>
      </p:sp>
      <p:sp>
        <p:nvSpPr>
          <p:cNvPr id="1048625" name="TextBox 4"/>
          <p:cNvSpPr txBox="1"/>
          <p:nvPr/>
        </p:nvSpPr>
        <p:spPr>
          <a:xfrm>
            <a:off x="6096000" y="1706045"/>
            <a:ext cx="5969006" cy="4893647"/>
          </a:xfrm>
          <a:prstGeom prst="rect"/>
          <a:noFill/>
        </p:spPr>
        <p:txBody>
          <a:bodyPr wrap="square">
            <a:spAutoFit/>
          </a:bodyPr>
          <a:p>
            <a:pPr algn="just" indent="363538"/>
            <a:r>
              <a:rPr dirty="0" sz="2400" lang="ru-RU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После успешной атаки с тыла, русский флот начал преследование оставшихся шведских кораблей. Шведы потеряли большинство своих судов, и </a:t>
            </a:r>
            <a:r>
              <a:rPr dirty="0" sz="2400" lang="ru-RU" err="1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Гангутское</a:t>
            </a:r>
            <a:r>
              <a:rPr dirty="0" sz="2400" lang="ru-RU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 сражение завершилось победой русского флота.</a:t>
            </a:r>
          </a:p>
          <a:p>
            <a:pPr algn="just" indent="363538"/>
            <a:r>
              <a:rPr dirty="0" sz="2400" lang="ru-RU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Эти этапы показывают, как Петр </a:t>
            </a:r>
            <a:r>
              <a:rPr dirty="0" sz="2400" lang="en-US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I </a:t>
            </a:r>
            <a:r>
              <a:rPr dirty="0" sz="2400" lang="ru-RU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использовал тактическую гениальность и инновации в боевых технологиях, чтобы добиться победы в этой важной морской битве.</a:t>
            </a:r>
          </a:p>
          <a:p>
            <a:pPr indent="363538"/>
            <a:endParaRPr dirty="0" sz="2400" lang="ru-RU">
              <a:effectLst/>
              <a:latin typeface="Century Gothic" panose="020B050202020202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2097189" name="Picture 2" descr="Гангутское сражение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590550" y="1771358"/>
            <a:ext cx="5310350" cy="4400842"/>
          </a:xfrm>
          <a:prstGeom prst="rect"/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b="1" dirty="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ЗАДАНИЕ №1</a:t>
            </a:r>
          </a:p>
        </p:txBody>
      </p:sp>
      <p:sp>
        <p:nvSpPr>
          <p:cNvPr id="1048594" name="Объект 2"/>
          <p:cNvSpPr>
            <a:spLocks noGrp="1"/>
          </p:cNvSpPr>
          <p:nvPr>
            <p:ph idx="1"/>
          </p:nvPr>
        </p:nvSpPr>
        <p:spPr>
          <a:xfrm>
            <a:off x="838200" y="6022498"/>
            <a:ext cx="10515600" cy="764991"/>
          </a:xfrm>
        </p:spPr>
        <p:txBody>
          <a:bodyPr>
            <a:normAutofit/>
          </a:bodyPr>
          <a:p>
            <a:pPr algn="ctr" indent="0" marL="0">
              <a:buNone/>
            </a:pPr>
            <a:r>
              <a:rPr dirty="0" sz="4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УСТНЫЙ СЧЕТ</a:t>
            </a:r>
          </a:p>
        </p:txBody>
      </p:sp>
      <p:pic>
        <p:nvPicPr>
          <p:cNvPr id="2097152" name="Picture 4" descr="Гангутское сражение. Памятные даты России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1016000" y="1425024"/>
            <a:ext cx="10160000" cy="4445000"/>
          </a:xfrm>
          <a:prstGeom prst="rect"/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6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b="1" dirty="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ЗАДАНИЕ №6</a:t>
            </a:r>
          </a:p>
        </p:txBody>
      </p:sp>
      <p:sp>
        <p:nvSpPr>
          <p:cNvPr id="1048627" name="Объект 2"/>
          <p:cNvSpPr>
            <a:spLocks noGrp="1"/>
          </p:cNvSpPr>
          <p:nvPr>
            <p:ph idx="1"/>
          </p:nvPr>
        </p:nvSpPr>
        <p:spPr>
          <a:xfrm>
            <a:off x="838200" y="6022498"/>
            <a:ext cx="10515600" cy="764991"/>
          </a:xfrm>
        </p:spPr>
        <p:txBody>
          <a:bodyPr>
            <a:normAutofit/>
          </a:bodyPr>
          <a:p>
            <a:pPr algn="ctr" indent="0" marL="0">
              <a:buNone/>
            </a:pPr>
            <a:r>
              <a:rPr dirty="0" sz="4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Расшифруй название корабля</a:t>
            </a:r>
          </a:p>
        </p:txBody>
      </p:sp>
      <p:pic>
        <p:nvPicPr>
          <p:cNvPr id="2097190" name="Picture 4" descr="Гангутское сражение. Памятные даты России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1016000" y="1425024"/>
            <a:ext cx="10160000" cy="4445000"/>
          </a:xfrm>
          <a:prstGeom prst="rect"/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1" name="Рисунок 3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2360341" y="1825625"/>
            <a:ext cx="7471318" cy="4572000"/>
          </a:xfrm>
          <a:prstGeom prst="rect"/>
          <a:noFill/>
          <a:ln>
            <a:noFill/>
          </a:ln>
        </p:spPr>
      </p:pic>
      <p:sp>
        <p:nvSpPr>
          <p:cNvPr id="1048628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ru-RU">
                <a:latin typeface="Century Gothic" panose="020B0502020202020204" pitchFamily="34" charset="0"/>
              </a:rPr>
              <a:t>Вопрос 1</a:t>
            </a:r>
          </a:p>
        </p:txBody>
      </p:sp>
      <p:sp>
        <p:nvSpPr>
          <p:cNvPr id="1048629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dirty="0" sz="3200" lang="ru-RU" strike="noStrike" u="none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Разгадайте ребус:   </a:t>
            </a:r>
          </a:p>
        </p:txBody>
      </p:sp>
      <p:sp>
        <p:nvSpPr>
          <p:cNvPr id="1048630" name="Заголовок 1"/>
          <p:cNvSpPr txBox="1"/>
          <p:nvPr/>
        </p:nvSpPr>
        <p:spPr>
          <a:xfrm>
            <a:off x="8478112" y="544285"/>
            <a:ext cx="3098845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Элемент</a:t>
            </a: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1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ru-RU">
                <a:latin typeface="Century Gothic" panose="020B0502020202020204" pitchFamily="34" charset="0"/>
              </a:rPr>
              <a:t>Вопрос 2</a:t>
            </a:r>
          </a:p>
        </p:txBody>
      </p:sp>
      <p:sp>
        <p:nvSpPr>
          <p:cNvPr id="1048632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092200"/>
          </a:xfrm>
        </p:spPr>
        <p:txBody>
          <a:bodyPr>
            <a:normAutofit/>
          </a:bodyPr>
          <a:p>
            <a:pPr algn="just">
              <a:lnSpc>
                <a:spcPct val="115000"/>
              </a:lnSpc>
            </a:pPr>
            <a:r>
              <a:rPr dirty="0" sz="3600" lang="ru-RU" strike="noStrike" u="none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Число, участвующее в операции умножения.</a:t>
            </a:r>
          </a:p>
        </p:txBody>
      </p:sp>
      <p:sp>
        <p:nvSpPr>
          <p:cNvPr id="1048633" name="Заголовок 1"/>
          <p:cNvSpPr txBox="1"/>
          <p:nvPr/>
        </p:nvSpPr>
        <p:spPr>
          <a:xfrm>
            <a:off x="838200" y="2917825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dirty="0" lang="ru-RU">
                <a:latin typeface="Century Gothic" panose="020B0502020202020204" pitchFamily="34" charset="0"/>
              </a:rPr>
              <a:t>Вопрос 3</a:t>
            </a:r>
          </a:p>
        </p:txBody>
      </p:sp>
      <p:sp>
        <p:nvSpPr>
          <p:cNvPr id="1048634" name="Объект 2"/>
          <p:cNvSpPr txBox="1"/>
          <p:nvPr/>
        </p:nvSpPr>
        <p:spPr>
          <a:xfrm>
            <a:off x="838200" y="4243388"/>
            <a:ext cx="10515600" cy="721632"/>
          </a:xfrm>
          <a:prstGeom prst="rect"/>
        </p:spPr>
        <p:txBody>
          <a:bodyPr bIns="45720" lIns="91440" rIns="91440" rtlCol="0" tIns="45720" vert="horz">
            <a:normAutofit/>
          </a:bodyPr>
          <a:lstStyle>
            <a:lvl1pPr algn="l" defTabSz="914400" eaLnBrk="1" hangingPunct="1" indent="-228600" latinLnBrk="0" marL="228600" rtl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defTabSz="914400" eaLnBrk="1" hangingPunct="1" indent="-228600" latinLnBrk="0" marL="6858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defTabSz="914400" eaLnBrk="1" hangingPunct="1" indent="-228600" latinLnBrk="0" marL="11430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defTabSz="914400" eaLnBrk="1" hangingPunct="1" indent="-228600" latinLnBrk="0" marL="16002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defTabSz="914400" eaLnBrk="1" hangingPunct="1" indent="-228600" latinLnBrk="0" marL="20574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defTabSz="914400" eaLnBrk="1" hangingPunct="1" indent="-228600" latinLnBrk="0" marL="25146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defTabSz="914400" eaLnBrk="1" hangingPunct="1" indent="-228600" latinLnBrk="0" marL="29718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defTabSz="914400" eaLnBrk="1" hangingPunct="1" indent="-228600" latinLnBrk="0" marL="34290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defTabSz="914400" eaLnBrk="1" hangingPunct="1" indent="-228600" latinLnBrk="0" marL="38862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15000"/>
              </a:lnSpc>
            </a:pPr>
            <a:r>
              <a:rPr dirty="0" sz="3200" lang="ru-RU" strike="noStrike" u="none">
                <a:effectLst/>
                <a:highlight>
                  <a:srgbClr val="FFFFFF"/>
                </a:highlight>
                <a:latin typeface="Century Gothic" panose="020B0502020202020204" pitchFamily="34" charset="0"/>
                <a:ea typeface="Times New Roman" panose="02020603050405020304" pitchFamily="18" charset="0"/>
              </a:rPr>
              <a:t>Равенство, содержащее неизвестное.</a:t>
            </a:r>
            <a:endParaRPr dirty="0" sz="3200" lang="ru-RU" strike="noStrike" u="none">
              <a:effectLst/>
              <a:latin typeface="Century Gothic" panose="020B0502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048635" name="Заголовок 1"/>
          <p:cNvSpPr txBox="1"/>
          <p:nvPr/>
        </p:nvSpPr>
        <p:spPr>
          <a:xfrm>
            <a:off x="8033657" y="2227827"/>
            <a:ext cx="3543299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Множитель</a:t>
            </a:r>
          </a:p>
        </p:txBody>
      </p:sp>
      <p:sp>
        <p:nvSpPr>
          <p:cNvPr id="1048636" name="Заголовок 1"/>
          <p:cNvSpPr txBox="1"/>
          <p:nvPr/>
        </p:nvSpPr>
        <p:spPr>
          <a:xfrm>
            <a:off x="8033657" y="4992236"/>
            <a:ext cx="35433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Уравнение</a:t>
            </a: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5" grpId="0"/>
      <p:bldP spid="10486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7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ru-RU">
                <a:latin typeface="Century Gothic" panose="020B0502020202020204" pitchFamily="34" charset="0"/>
              </a:rPr>
              <a:t>Вопрос 4</a:t>
            </a:r>
          </a:p>
        </p:txBody>
      </p:sp>
      <p:sp>
        <p:nvSpPr>
          <p:cNvPr id="1048638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092200"/>
          </a:xfrm>
        </p:spPr>
        <p:txBody>
          <a:bodyPr>
            <a:normAutofit/>
          </a:bodyPr>
          <a:p>
            <a:pPr algn="just">
              <a:lnSpc>
                <a:spcPct val="115000"/>
              </a:lnSpc>
            </a:pPr>
            <a:r>
              <a:rPr dirty="0" sz="3200" lang="ru-RU" strike="noStrike" u="none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Ромб - это геометрическая . . .</a:t>
            </a:r>
          </a:p>
        </p:txBody>
      </p:sp>
      <p:sp>
        <p:nvSpPr>
          <p:cNvPr id="1048639" name="Заголовок 1"/>
          <p:cNvSpPr txBox="1"/>
          <p:nvPr/>
        </p:nvSpPr>
        <p:spPr>
          <a:xfrm>
            <a:off x="838200" y="2917825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dirty="0" lang="ru-RU">
                <a:latin typeface="Century Gothic" panose="020B0502020202020204" pitchFamily="34" charset="0"/>
              </a:rPr>
              <a:t>Вопрос 5</a:t>
            </a:r>
          </a:p>
        </p:txBody>
      </p:sp>
      <p:sp>
        <p:nvSpPr>
          <p:cNvPr id="1048640" name="Объект 2"/>
          <p:cNvSpPr txBox="1"/>
          <p:nvPr/>
        </p:nvSpPr>
        <p:spPr>
          <a:xfrm>
            <a:off x="838200" y="4243388"/>
            <a:ext cx="10515600" cy="721632"/>
          </a:xfrm>
          <a:prstGeom prst="rect"/>
        </p:spPr>
        <p:txBody>
          <a:bodyPr bIns="45720" lIns="91440" rIns="91440" rtlCol="0" tIns="45720" vert="horz">
            <a:normAutofit/>
          </a:bodyPr>
          <a:lstStyle>
            <a:lvl1pPr algn="l" defTabSz="914400" eaLnBrk="1" hangingPunct="1" indent="-228600" latinLnBrk="0" marL="228600" rtl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defTabSz="914400" eaLnBrk="1" hangingPunct="1" indent="-228600" latinLnBrk="0" marL="6858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defTabSz="914400" eaLnBrk="1" hangingPunct="1" indent="-228600" latinLnBrk="0" marL="11430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defTabSz="914400" eaLnBrk="1" hangingPunct="1" indent="-228600" latinLnBrk="0" marL="16002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defTabSz="914400" eaLnBrk="1" hangingPunct="1" indent="-228600" latinLnBrk="0" marL="20574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defTabSz="914400" eaLnBrk="1" hangingPunct="1" indent="-228600" latinLnBrk="0" marL="25146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defTabSz="914400" eaLnBrk="1" hangingPunct="1" indent="-228600" latinLnBrk="0" marL="29718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defTabSz="914400" eaLnBrk="1" hangingPunct="1" indent="-228600" latinLnBrk="0" marL="34290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defTabSz="914400" eaLnBrk="1" hangingPunct="1" indent="-228600" latinLnBrk="0" marL="38862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15000"/>
              </a:lnSpc>
            </a:pPr>
            <a:r>
              <a:rPr dirty="0" sz="3200" lang="ru-RU" strike="noStrike" u="none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Единицы площади, равная 10000 м^2</a:t>
            </a:r>
          </a:p>
        </p:txBody>
      </p:sp>
      <p:sp>
        <p:nvSpPr>
          <p:cNvPr id="1048641" name="Заголовок 1"/>
          <p:cNvSpPr txBox="1"/>
          <p:nvPr/>
        </p:nvSpPr>
        <p:spPr>
          <a:xfrm>
            <a:off x="8630511" y="1901201"/>
            <a:ext cx="3098845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Фигура</a:t>
            </a:r>
          </a:p>
        </p:txBody>
      </p:sp>
      <p:sp>
        <p:nvSpPr>
          <p:cNvPr id="1048642" name="Заголовок 1"/>
          <p:cNvSpPr txBox="1"/>
          <p:nvPr/>
        </p:nvSpPr>
        <p:spPr>
          <a:xfrm>
            <a:off x="8630512" y="4906169"/>
            <a:ext cx="3098845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Гектар</a:t>
            </a: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1" grpId="0"/>
      <p:bldP spid="104864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3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ru-RU">
                <a:latin typeface="Century Gothic" panose="020B0502020202020204" pitchFamily="34" charset="0"/>
              </a:rPr>
              <a:t>Вопрос 6</a:t>
            </a:r>
          </a:p>
        </p:txBody>
      </p:sp>
      <p:sp>
        <p:nvSpPr>
          <p:cNvPr id="1048644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092200"/>
          </a:xfrm>
        </p:spPr>
        <p:txBody>
          <a:bodyPr>
            <a:normAutofit/>
          </a:bodyPr>
          <a:p>
            <a:pPr algn="just">
              <a:lnSpc>
                <a:spcPct val="115000"/>
              </a:lnSpc>
            </a:pPr>
            <a:r>
              <a:rPr dirty="0" sz="3200" lang="ru-RU" strike="noStrike" u="none">
                <a:effectLst/>
                <a:highlight>
                  <a:srgbClr val="FFFFFF"/>
                </a:highlight>
                <a:latin typeface="Century Gothic" panose="020B0502020202020204" pitchFamily="34" charset="0"/>
                <a:ea typeface="Times New Roman" panose="02020603050405020304" pitchFamily="18" charset="0"/>
              </a:rPr>
              <a:t>Единица массы, равная 100 кг</a:t>
            </a:r>
            <a:endParaRPr dirty="0" sz="3200" lang="ru-RU" strike="noStrike" u="none">
              <a:effectLst/>
              <a:latin typeface="Century Gothic" panose="020B0502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048645" name="Заголовок 1"/>
          <p:cNvSpPr txBox="1"/>
          <p:nvPr/>
        </p:nvSpPr>
        <p:spPr>
          <a:xfrm>
            <a:off x="838200" y="2917825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dirty="0" lang="ru-RU">
                <a:latin typeface="Century Gothic" panose="020B0502020202020204" pitchFamily="34" charset="0"/>
              </a:rPr>
              <a:t>Вопрос 7</a:t>
            </a:r>
          </a:p>
        </p:txBody>
      </p:sp>
      <p:sp>
        <p:nvSpPr>
          <p:cNvPr id="1048646" name="Объект 2"/>
          <p:cNvSpPr txBox="1"/>
          <p:nvPr/>
        </p:nvSpPr>
        <p:spPr>
          <a:xfrm>
            <a:off x="838200" y="4243388"/>
            <a:ext cx="10515600" cy="721632"/>
          </a:xfrm>
          <a:prstGeom prst="rect"/>
        </p:spPr>
        <p:txBody>
          <a:bodyPr bIns="45720" lIns="91440" rIns="91440" rtlCol="0" tIns="45720" vert="horz">
            <a:normAutofit/>
          </a:bodyPr>
          <a:lstStyle>
            <a:lvl1pPr algn="l" defTabSz="914400" eaLnBrk="1" hangingPunct="1" indent="-228600" latinLnBrk="0" marL="228600" rtl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defTabSz="914400" eaLnBrk="1" hangingPunct="1" indent="-228600" latinLnBrk="0" marL="6858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defTabSz="914400" eaLnBrk="1" hangingPunct="1" indent="-228600" latinLnBrk="0" marL="11430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defTabSz="914400" eaLnBrk="1" hangingPunct="1" indent="-228600" latinLnBrk="0" marL="16002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defTabSz="914400" eaLnBrk="1" hangingPunct="1" indent="-228600" latinLnBrk="0" marL="20574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defTabSz="914400" eaLnBrk="1" hangingPunct="1" indent="-228600" latinLnBrk="0" marL="25146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defTabSz="914400" eaLnBrk="1" hangingPunct="1" indent="-228600" latinLnBrk="0" marL="29718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defTabSz="914400" eaLnBrk="1" hangingPunct="1" indent="-228600" latinLnBrk="0" marL="34290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defTabSz="914400" eaLnBrk="1" hangingPunct="1" indent="-228600" latinLnBrk="0" marL="3886200" rtl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15000"/>
              </a:lnSpc>
            </a:pPr>
            <a:r>
              <a:rPr dirty="0" sz="3200" lang="ru-RU" strike="noStrike" u="none">
                <a:effectLst/>
                <a:highlight>
                  <a:srgbClr val="FFFFFF"/>
                </a:highlight>
                <a:latin typeface="Century Gothic" panose="020B0502020202020204" pitchFamily="34" charset="0"/>
                <a:ea typeface="Times New Roman" panose="02020603050405020304" pitchFamily="18" charset="0"/>
              </a:rPr>
              <a:t>Закон сложения: А+В = В+А</a:t>
            </a:r>
            <a:endParaRPr dirty="0" sz="3200" lang="ru-RU" strike="noStrike" u="none">
              <a:effectLst/>
              <a:latin typeface="Century Gothic" panose="020B0502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048647" name="Заголовок 1"/>
          <p:cNvSpPr txBox="1"/>
          <p:nvPr/>
        </p:nvSpPr>
        <p:spPr>
          <a:xfrm>
            <a:off x="8254954" y="2232591"/>
            <a:ext cx="3098845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Центнер</a:t>
            </a:r>
          </a:p>
        </p:txBody>
      </p:sp>
      <p:sp>
        <p:nvSpPr>
          <p:cNvPr id="1048648" name="Заголовок 1"/>
          <p:cNvSpPr txBox="1"/>
          <p:nvPr/>
        </p:nvSpPr>
        <p:spPr>
          <a:xfrm>
            <a:off x="5437413" y="4672806"/>
            <a:ext cx="5916386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Переместительный</a:t>
            </a: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id="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/>
          </a:p>
        </p:txBody>
      </p:sp>
      <p:pic>
        <p:nvPicPr>
          <p:cNvPr id="2097192" name="Объект 4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03772" y="655240"/>
            <a:ext cx="10984456" cy="5547519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pPr algn="ctr"/>
            <a:r>
              <a:rPr b="1" dirty="0" sz="5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Ответ</a:t>
            </a:r>
          </a:p>
        </p:txBody>
      </p:sp>
      <p:sp>
        <p:nvSpPr>
          <p:cNvPr id="1048651" name="Объект 2"/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p>
            <a:pPr algn="ctr" indent="0" marL="0">
              <a:buNone/>
            </a:pPr>
            <a:r>
              <a:rPr dirty="0" lang="ru-RU">
                <a:latin typeface="Century Gothic" panose="020B0502020202020204" pitchFamily="34" charset="0"/>
              </a:rPr>
              <a:t>«</a:t>
            </a:r>
            <a:r>
              <a:rPr dirty="0" sz="4800" lang="ru-RU">
                <a:latin typeface="Century Gothic" panose="020B0502020202020204" pitchFamily="34" charset="0"/>
              </a:rPr>
              <a:t>Элефант</a:t>
            </a:r>
            <a:r>
              <a:rPr dirty="0" lang="ru-RU">
                <a:latin typeface="Century Gothic" panose="020B0502020202020204" pitchFamily="34" charset="0"/>
              </a:rPr>
              <a:t>» </a:t>
            </a:r>
          </a:p>
        </p:txBody>
      </p:sp>
      <p:pic>
        <p:nvPicPr>
          <p:cNvPr id="2097193" name="Picture 2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2020660" y="1991474"/>
            <a:ext cx="8150679" cy="4566715"/>
          </a:xfrm>
          <a:prstGeom prst="rect"/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b="1" dirty="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ЗАДАНИЕ №7</a:t>
            </a:r>
          </a:p>
        </p:txBody>
      </p:sp>
      <p:sp>
        <p:nvSpPr>
          <p:cNvPr id="1048653" name="Объект 2"/>
          <p:cNvSpPr>
            <a:spLocks noGrp="1"/>
          </p:cNvSpPr>
          <p:nvPr>
            <p:ph idx="1"/>
          </p:nvPr>
        </p:nvSpPr>
        <p:spPr>
          <a:xfrm>
            <a:off x="838200" y="6022498"/>
            <a:ext cx="10515600" cy="764991"/>
          </a:xfrm>
        </p:spPr>
        <p:txBody>
          <a:bodyPr>
            <a:normAutofit/>
          </a:bodyPr>
          <a:p>
            <a:pPr algn="ctr" indent="0" marL="0">
              <a:buNone/>
            </a:pPr>
            <a:r>
              <a:rPr dirty="0" sz="4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Послание</a:t>
            </a:r>
          </a:p>
        </p:txBody>
      </p:sp>
      <p:pic>
        <p:nvPicPr>
          <p:cNvPr id="2097194" name="Picture 4" descr="Гангутское сражение. Памятные даты России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1016000" y="1425024"/>
            <a:ext cx="10160000" cy="4445000"/>
          </a:xfrm>
          <a:prstGeom prst="rect"/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4" name="Заголовок 1"/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/>
          </a:bodyPr>
          <a:p>
            <a:pPr algn="ctr"/>
            <a:r>
              <a:rPr b="1" dirty="0" sz="5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Победа русского флота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5" name="Заголовок 1"/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/>
          </a:bodyPr>
          <a:p>
            <a:pPr algn="ctr"/>
            <a:r>
              <a:rPr b="1" dirty="0" sz="5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Ты молодец!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pPr algn="ctr"/>
            <a:r>
              <a:rPr b="1" dirty="0" sz="5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ЗАДАНИЕ №1</a:t>
            </a:r>
          </a:p>
        </p:txBody>
      </p:sp>
      <p:sp>
        <p:nvSpPr>
          <p:cNvPr id="1048596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1063514" cy="4351338"/>
          </a:xfrm>
        </p:spPr>
        <p:txBody>
          <a:bodyPr>
            <a:normAutofit/>
          </a:bodyPr>
          <a:p>
            <a:pPr indent="0" marL="0">
              <a:buNone/>
            </a:pPr>
            <a:r>
              <a:rPr b="1" dirty="0" sz="4800" lang="ru-RU">
                <a:latin typeface="Century Gothic" panose="020B0502020202020204" pitchFamily="34" charset="0"/>
              </a:rPr>
              <a:t>1 вопрос: </a:t>
            </a:r>
            <a:r>
              <a:rPr dirty="0" sz="4800" lang="ru-RU">
                <a:latin typeface="Century Gothic" panose="020B0502020202020204" pitchFamily="34" charset="0"/>
              </a:rPr>
              <a:t>Чему равна сумма всех чисел из исторической справки?</a:t>
            </a:r>
          </a:p>
          <a:p>
            <a:pPr indent="0" marL="0">
              <a:buNone/>
            </a:pPr>
            <a:endParaRPr dirty="0" sz="4800" lang="ru-RU">
              <a:latin typeface="Century Gothic" panose="020B0502020202020204" pitchFamily="34" charset="0"/>
            </a:endParaRPr>
          </a:p>
          <a:p>
            <a:pPr indent="0" marL="0">
              <a:buNone/>
            </a:pPr>
            <a:r>
              <a:rPr b="1" dirty="0" sz="4800" lang="ru-RU">
                <a:latin typeface="Century Gothic" panose="020B0502020202020204" pitchFamily="34" charset="0"/>
              </a:rPr>
              <a:t>2 вопрос: </a:t>
            </a:r>
            <a:r>
              <a:rPr dirty="0" sz="4800" lang="ru-RU">
                <a:latin typeface="Century Gothic" panose="020B0502020202020204" pitchFamily="34" charset="0"/>
              </a:rPr>
              <a:t>Сколько раз в тексте звучали слова русский и шведский в сумме? </a:t>
            </a:r>
            <a:endParaRPr dirty="0" sz="4800" lang="ru-RU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pPr algn="ctr"/>
            <a:r>
              <a:rPr b="1" dirty="0" sz="5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ЗАДАНИЕ №1</a:t>
            </a:r>
          </a:p>
        </p:txBody>
      </p:sp>
      <p:sp>
        <p:nvSpPr>
          <p:cNvPr id="1048598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1063514" cy="4351338"/>
          </a:xfrm>
        </p:spPr>
        <p:txBody>
          <a:bodyPr>
            <a:normAutofit/>
          </a:bodyPr>
          <a:p>
            <a:pPr indent="0" marL="0">
              <a:buNone/>
            </a:pPr>
            <a:r>
              <a:rPr b="1" dirty="0" sz="4800" lang="ru-RU">
                <a:latin typeface="Century Gothic" panose="020B0502020202020204" pitchFamily="34" charset="0"/>
              </a:rPr>
              <a:t>3 вопрос: </a:t>
            </a:r>
            <a:r>
              <a:rPr dirty="0" sz="4800" lang="ru-RU">
                <a:latin typeface="Century Gothic" panose="020B0502020202020204" pitchFamily="34" charset="0"/>
              </a:rPr>
              <a:t>Сколько различных букв имеется в записи словосочетания «</a:t>
            </a:r>
            <a:r>
              <a:rPr b="1" dirty="0" sz="4800" lang="ru-RU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Гангутское</a:t>
            </a:r>
            <a:r>
              <a:rPr b="1" dirty="0" sz="48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 сражение</a:t>
            </a:r>
            <a:r>
              <a:rPr dirty="0" sz="4800" lang="ru-RU">
                <a:latin typeface="Century Gothic" panose="020B0502020202020204" pitchFamily="34" charset="0"/>
              </a:rPr>
              <a:t>»?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pPr algn="ctr"/>
            <a:r>
              <a:rPr b="1" dirty="0" sz="5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Ответ</a:t>
            </a:r>
          </a:p>
        </p:txBody>
      </p:sp>
      <p:sp>
        <p:nvSpPr>
          <p:cNvPr id="1048600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1063514" cy="4351338"/>
          </a:xfrm>
        </p:spPr>
        <p:txBody>
          <a:bodyPr>
            <a:normAutofit/>
          </a:bodyPr>
          <a:p>
            <a:pPr indent="0" marL="0">
              <a:buNone/>
            </a:pPr>
            <a:r>
              <a:rPr b="1" dirty="0" sz="3200" lang="ru-RU">
                <a:latin typeface="Century Gothic" panose="020B0502020202020204" pitchFamily="34" charset="0"/>
              </a:rPr>
              <a:t>1 вопрос: </a:t>
            </a:r>
            <a:r>
              <a:rPr dirty="0" sz="3200" lang="ru-RU">
                <a:latin typeface="Century Gothic" panose="020B0502020202020204" pitchFamily="34" charset="0"/>
              </a:rPr>
              <a:t>27+1714+34+3+19+6+14+7=1824</a:t>
            </a:r>
          </a:p>
          <a:p>
            <a:pPr indent="0" marL="0">
              <a:buNone/>
            </a:pPr>
            <a:r>
              <a:rPr dirty="0" sz="3200" lang="ru-RU">
                <a:solidFill>
                  <a:srgbClr val="FF0000"/>
                </a:solidFill>
                <a:latin typeface="Century Gothic" panose="020B0502020202020204" pitchFamily="34" charset="0"/>
              </a:rPr>
              <a:t>Ответ:1824</a:t>
            </a:r>
          </a:p>
          <a:p>
            <a:pPr indent="0" marL="0">
              <a:buNone/>
            </a:pPr>
            <a:r>
              <a:rPr dirty="0" sz="3200" lang="ru-RU">
                <a:latin typeface="Century Gothic" panose="020B0502020202020204" pitchFamily="34" charset="0"/>
              </a:rPr>
              <a:t> </a:t>
            </a:r>
          </a:p>
          <a:p>
            <a:pPr indent="0" marL="0">
              <a:buNone/>
            </a:pPr>
            <a:r>
              <a:rPr b="1" dirty="0" sz="3200" lang="ru-RU">
                <a:latin typeface="Century Gothic" panose="020B0502020202020204" pitchFamily="34" charset="0"/>
              </a:rPr>
              <a:t>2 вопрос: </a:t>
            </a:r>
            <a:r>
              <a:rPr dirty="0" sz="3200" lang="ru-RU">
                <a:latin typeface="Century Gothic" panose="020B0502020202020204" pitchFamily="34" charset="0"/>
              </a:rPr>
              <a:t>В тексте слово «Русский» встречается 5 раз, а слово «Шведский» встречается 4 раза, т.е. всего 9 раз.</a:t>
            </a:r>
          </a:p>
          <a:p>
            <a:pPr indent="0" marL="0">
              <a:buNone/>
            </a:pPr>
            <a:r>
              <a:rPr dirty="0" sz="3200" lang="ru-RU">
                <a:solidFill>
                  <a:srgbClr val="FF0000"/>
                </a:solidFill>
                <a:latin typeface="Century Gothic" panose="020B0502020202020204" pitchFamily="34" charset="0"/>
              </a:rPr>
              <a:t>Ответ: 9 </a:t>
            </a:r>
          </a:p>
          <a:p>
            <a:pPr indent="0" marL="0">
              <a:buNone/>
            </a:pPr>
            <a:endParaRPr dirty="0" sz="3200" lang="ru-RU">
              <a:latin typeface="Century Gothic" panose="020B0502020202020204" pitchFamily="34" charset="0"/>
            </a:endParaRPr>
          </a:p>
          <a:p>
            <a:pPr indent="0" marL="0">
              <a:buNone/>
            </a:pPr>
            <a:r>
              <a:rPr b="1" dirty="0" sz="3200" lang="ru-RU">
                <a:latin typeface="Century Gothic" panose="020B0502020202020204" pitchFamily="34" charset="0"/>
              </a:rPr>
              <a:t>3 вопрос:  </a:t>
            </a:r>
            <a:r>
              <a:rPr dirty="0" sz="3200" lang="ru-RU">
                <a:latin typeface="Century Gothic" panose="020B0502020202020204" pitchFamily="34" charset="0"/>
              </a:rPr>
              <a:t>Г а н у т с к о е р ж и</a:t>
            </a:r>
          </a:p>
          <a:p>
            <a:pPr indent="0" marL="0">
              <a:buNone/>
            </a:pPr>
            <a:r>
              <a:rPr dirty="0" sz="3200" lang="ru-RU">
                <a:solidFill>
                  <a:srgbClr val="FF0000"/>
                </a:solidFill>
                <a:latin typeface="Century Gothic" panose="020B0502020202020204" pitchFamily="34" charset="0"/>
              </a:rPr>
              <a:t>Ответ: 12 букв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1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 indent="0" marL="0">
              <a:buNone/>
            </a:pPr>
            <a:r>
              <a:rPr b="1" dirty="0" sz="4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Развертывание флотов </a:t>
            </a:r>
          </a:p>
        </p:txBody>
      </p:sp>
      <p:sp>
        <p:nvSpPr>
          <p:cNvPr id="1048602" name="TextBox 4"/>
          <p:cNvSpPr txBox="1"/>
          <p:nvPr/>
        </p:nvSpPr>
        <p:spPr>
          <a:xfrm>
            <a:off x="536303" y="1973943"/>
            <a:ext cx="4459443" cy="2936240"/>
          </a:xfrm>
          <a:prstGeom prst="rect"/>
          <a:noFill/>
        </p:spPr>
        <p:txBody>
          <a:bodyPr wrap="square">
            <a:spAutoFit/>
          </a:bodyPr>
          <a:p>
            <a:pPr indent="363538"/>
            <a:r>
              <a:rPr dirty="0" sz="2400" lang="ru-RU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Русский флот, под командованием Петра I, и шведский флот, под командованием Карла Густава </a:t>
            </a:r>
            <a:r>
              <a:rPr dirty="0" sz="2400" lang="ru-RU" err="1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Рейнхольда</a:t>
            </a:r>
            <a:r>
              <a:rPr dirty="0" sz="2400" lang="ru-RU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 </a:t>
            </a:r>
            <a:r>
              <a:rPr dirty="0" sz="2400" lang="ru-RU" err="1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Пельти</a:t>
            </a:r>
            <a:r>
              <a:rPr dirty="0" sz="2400" lang="ru-RU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, начали сражение с развертывания своих флотов в боевую линию. </a:t>
            </a:r>
          </a:p>
        </p:txBody>
      </p:sp>
      <p:pic>
        <p:nvPicPr>
          <p:cNvPr id="2097153" name="Picture 2" descr="Полководцы Карла XII. Карл Реншильд. | Generalissimus | Дзен"/>
          <p:cNvPicPr>
            <a:picLocks noChangeAspect="1" noChangeArrowheads="1"/>
          </p:cNvPicPr>
          <p:nvPr/>
        </p:nvPicPr>
        <p:blipFill rotWithShape="1">
          <a:blip xmlns:r="http://schemas.openxmlformats.org/officeDocument/2006/relationships" r:embed="rId1"/>
          <a:srcRect r="44641"/>
          <a:stretch>
            <a:fillRect/>
          </a:stretch>
        </p:blipFill>
        <p:spPr bwMode="auto">
          <a:xfrm>
            <a:off x="8669152" y="1871389"/>
            <a:ext cx="2980558" cy="3829595"/>
          </a:xfrm>
          <a:prstGeom prst="rect"/>
          <a:noFill/>
        </p:spPr>
      </p:pic>
      <p:pic>
        <p:nvPicPr>
          <p:cNvPr id="2097154" name="Picture 4" descr="ПЕТР I АЛЕКСЕЕВИЧ | Энциклопедия Кругосвет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5239778" y="1871389"/>
            <a:ext cx="3191329" cy="3829595"/>
          </a:xfrm>
          <a:prstGeom prst="rect"/>
          <a:noFill/>
        </p:spPr>
      </p:pic>
      <p:sp>
        <p:nvSpPr>
          <p:cNvPr id="1048603" name="TextBox 6"/>
          <p:cNvSpPr txBox="1"/>
          <p:nvPr/>
        </p:nvSpPr>
        <p:spPr>
          <a:xfrm>
            <a:off x="6284685" y="5819890"/>
            <a:ext cx="1407886" cy="461665"/>
          </a:xfrm>
          <a:prstGeom prst="rect"/>
          <a:noFill/>
        </p:spPr>
        <p:txBody>
          <a:bodyPr wrap="square">
            <a:spAutoFit/>
          </a:bodyPr>
          <a:p>
            <a:r>
              <a:rPr dirty="0" sz="2400" lang="ru-RU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Петр I</a:t>
            </a:r>
            <a:endParaRPr dirty="0" sz="2400" lang="ru-RU"/>
          </a:p>
        </p:txBody>
      </p:sp>
      <p:sp>
        <p:nvSpPr>
          <p:cNvPr id="1048604" name="TextBox 8"/>
          <p:cNvSpPr txBox="1"/>
          <p:nvPr/>
        </p:nvSpPr>
        <p:spPr>
          <a:xfrm>
            <a:off x="9000671" y="5878554"/>
            <a:ext cx="3191329" cy="461665"/>
          </a:xfrm>
          <a:prstGeom prst="rect"/>
          <a:noFill/>
        </p:spPr>
        <p:txBody>
          <a:bodyPr wrap="square">
            <a:spAutoFit/>
          </a:bodyPr>
          <a:p>
            <a:r>
              <a:rPr dirty="0" sz="2400" lang="ru-RU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Карл </a:t>
            </a:r>
            <a:r>
              <a:rPr dirty="0" sz="2400" lang="ru-RU" err="1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Рейнхольд</a:t>
            </a:r>
            <a:r>
              <a:rPr dirty="0" sz="2400" lang="ru-RU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 </a:t>
            </a:r>
            <a:endParaRPr dirty="0" sz="2400"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b="1" dirty="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ЗАДАНИЕ №2</a:t>
            </a:r>
          </a:p>
        </p:txBody>
      </p:sp>
      <p:sp>
        <p:nvSpPr>
          <p:cNvPr id="1048606" name="Объект 2"/>
          <p:cNvSpPr>
            <a:spLocks noGrp="1"/>
          </p:cNvSpPr>
          <p:nvPr>
            <p:ph idx="1"/>
          </p:nvPr>
        </p:nvSpPr>
        <p:spPr>
          <a:xfrm>
            <a:off x="838200" y="6022498"/>
            <a:ext cx="10515600" cy="764991"/>
          </a:xfrm>
        </p:spPr>
        <p:txBody>
          <a:bodyPr>
            <a:normAutofit/>
          </a:bodyPr>
          <a:p>
            <a:pPr algn="ctr" indent="0" marL="0">
              <a:buNone/>
            </a:pPr>
            <a:r>
              <a:rPr dirty="0" sz="4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Фортуна</a:t>
            </a:r>
          </a:p>
        </p:txBody>
      </p:sp>
      <p:pic>
        <p:nvPicPr>
          <p:cNvPr id="2097155" name="Picture 4" descr="Гангутское сражение. Памятные даты России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1016000" y="1425024"/>
            <a:ext cx="10160000" cy="4445000"/>
          </a:xfrm>
          <a:prstGeom prst="rect"/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 indent="0" marL="0">
              <a:buNone/>
            </a:pPr>
            <a:r>
              <a:rPr b="1" dirty="0" sz="4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Первый этап сражения</a:t>
            </a:r>
          </a:p>
        </p:txBody>
      </p:sp>
      <p:sp>
        <p:nvSpPr>
          <p:cNvPr id="1048608" name="TextBox 4"/>
          <p:cNvSpPr txBox="1"/>
          <p:nvPr/>
        </p:nvSpPr>
        <p:spPr>
          <a:xfrm>
            <a:off x="417280" y="2251529"/>
            <a:ext cx="4703475" cy="3291840"/>
          </a:xfrm>
          <a:prstGeom prst="rect"/>
          <a:noFill/>
        </p:spPr>
        <p:txBody>
          <a:bodyPr wrap="square">
            <a:spAutoFit/>
          </a:bodyPr>
          <a:p>
            <a:pPr indent="363538"/>
            <a:r>
              <a:rPr dirty="0" sz="2400" lang="ru-RU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Битва началась с артиллерийского обстрела между обеими сторонами. Шведы, на первый взгляд, держали преимущество, но Петр </a:t>
            </a:r>
            <a:r>
              <a:rPr dirty="0" sz="2400" lang="en-US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I </a:t>
            </a:r>
            <a:r>
              <a:rPr dirty="0" sz="2400" lang="ru-RU"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использовал свой опыт и тактические идеи для создания блока и сдвига стратегического положения.</a:t>
            </a:r>
          </a:p>
        </p:txBody>
      </p:sp>
      <p:pic>
        <p:nvPicPr>
          <p:cNvPr id="2097156" name="Picture 2"/>
          <p:cNvPicPr>
            <a:picLocks noChangeAspect="1" noChangeArrowheads="1"/>
          </p:cNvPicPr>
          <p:nvPr/>
        </p:nvPicPr>
        <p:blipFill rotWithShape="1">
          <a:blip xmlns:r="http://schemas.openxmlformats.org/officeDocument/2006/relationships" r:embed="rId1"/>
          <a:srcRect l="22950"/>
          <a:stretch>
            <a:fillRect/>
          </a:stretch>
        </p:blipFill>
        <p:spPr bwMode="auto">
          <a:xfrm>
            <a:off x="5170827" y="1690688"/>
            <a:ext cx="6603893" cy="4802187"/>
          </a:xfrm>
          <a:prstGeom prst="rect"/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b="1" dirty="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ЗАДАНИЕ №3</a:t>
            </a:r>
          </a:p>
        </p:txBody>
      </p:sp>
      <p:sp>
        <p:nvSpPr>
          <p:cNvPr id="1048610" name="Объект 2"/>
          <p:cNvSpPr>
            <a:spLocks noGrp="1"/>
          </p:cNvSpPr>
          <p:nvPr>
            <p:ph idx="1"/>
          </p:nvPr>
        </p:nvSpPr>
        <p:spPr>
          <a:xfrm>
            <a:off x="838200" y="6022498"/>
            <a:ext cx="10515600" cy="764991"/>
          </a:xfrm>
        </p:spPr>
        <p:txBody>
          <a:bodyPr>
            <a:normAutofit/>
          </a:bodyPr>
          <a:p>
            <a:pPr algn="ctr" indent="0" marL="0">
              <a:buNone/>
            </a:pPr>
            <a:r>
              <a:rPr dirty="0" sz="4400" lang="ru-RU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Решение задач</a:t>
            </a:r>
          </a:p>
        </p:txBody>
      </p:sp>
      <p:pic>
        <p:nvPicPr>
          <p:cNvPr id="2097157" name="Picture 4" descr="Гангутское сражение. Памятные даты России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1016000" y="1425024"/>
            <a:ext cx="10160000" cy="4445000"/>
          </a:xfrm>
          <a:prstGeom prst="rect"/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Microsoft Office PowerPoint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Математическая регата</dc:title>
  <dc:creator>Мадина Дильмухамедова</dc:creator>
  <cp:lastModifiedBy>Certified Windows</cp:lastModifiedBy>
  <dcterms:created xsi:type="dcterms:W3CDTF">2023-12-04T04:44:43Z</dcterms:created>
  <dcterms:modified xsi:type="dcterms:W3CDTF">2024-08-27T07:51:06Z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2f432796710d414387141c167fd57d3f</vt:lpwstr>
  </property>
</Properties>
</file>