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60;&#1072;&#1088;&#1080;&#1076;&#1072;\Downloads\my_pervoklassniki_narezka_-_my_pervoklassniki_narezka_ipleer.fm_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Первый раз</a:t>
            </a:r>
            <a:r>
              <a:rPr lang="ru-RU" dirty="0" smtClean="0"/>
              <a:t>,</a:t>
            </a:r>
            <a:r>
              <a:rPr lang="ru-RU" dirty="0" smtClean="0"/>
              <a:t> в первый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Учительница начальных классов: </a:t>
            </a:r>
            <a:r>
              <a:rPr lang="ru-RU" dirty="0" err="1" smtClean="0"/>
              <a:t>М</a:t>
            </a:r>
            <a:r>
              <a:rPr lang="ru-RU" dirty="0" err="1" smtClean="0"/>
              <a:t>угудинова</a:t>
            </a:r>
            <a:r>
              <a:rPr lang="ru-RU" dirty="0" smtClean="0"/>
              <a:t> Ф.Д</a:t>
            </a:r>
          </a:p>
          <a:p>
            <a:r>
              <a:rPr lang="ru-RU" dirty="0" smtClean="0"/>
              <a:t>2024-2025год</a:t>
            </a:r>
            <a:endParaRPr lang="ru-RU" dirty="0"/>
          </a:p>
        </p:txBody>
      </p:sp>
      <p:pic>
        <p:nvPicPr>
          <p:cNvPr id="4" name="my_pervoklassniki_narezka_-_my_pervoklassniki_narezka_ipleer.fm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6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613f091f100f39905eebf02614e61825c307c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352927" cy="58655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88640"/>
            <a:ext cx="8352927" cy="63367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7385903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260648"/>
            <a:ext cx="5904656" cy="58655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82065824_papik-pro-p-plakati-na-temu-matematika-tsaritsa-vsekh-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60648"/>
            <a:ext cx="8280919" cy="58655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85636896_polinka-top-p-kartinki-uchat-v-shkole-krasivo-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404664"/>
            <a:ext cx="8046156" cy="57214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d38f61fb95b891837dcfd240f452ad8-800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60648"/>
            <a:ext cx="8208911" cy="58655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Первое сентября</a:t>
            </a:r>
            <a:endParaRPr lang="ru-RU" dirty="0"/>
          </a:p>
        </p:txBody>
      </p:sp>
      <p:pic>
        <p:nvPicPr>
          <p:cNvPr id="4" name="Содержимое 3" descr="1682395069_mur-mur-top-p-pervoe-sentyabrya-otkritki-vkontakte-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5" y="1124744"/>
            <a:ext cx="7416824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праздника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Начинать учебный год 1 сентября стали лишь в 1935 году, когда Совнарком принял соответствующее постановление. Тогда же были установлены сроки единых каникул. С тех пор дети во всех школах страны начинали и заканчивали учебу в один день. А вот официальным праздником — Днем знаний — эта дата стала лишь в 1984 году. С тех пор уроки в День знаний во многих школах не проводятся, за исключением праздничных занятий.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76379486_bronk-club-p-pozdravlenie-pervoklassnikov-ot-uchitelya-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424936" cy="62646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38455-afisha-buratino-risunok-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88640"/>
            <a:ext cx="8280920" cy="66693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zsov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reen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352927" cy="58655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Школьные принадлежности.</a:t>
            </a:r>
            <a:endParaRPr lang="ru-RU" dirty="0"/>
          </a:p>
        </p:txBody>
      </p:sp>
      <p:pic>
        <p:nvPicPr>
          <p:cNvPr id="4" name="Содержимое 3" descr="74591367-kartinki-shkolnykh-prinadlezhnostei-dlia-detei-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9100" y="2249488"/>
            <a:ext cx="5765800" cy="4324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Содержимое 3" descr="slide-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8208911" cy="57214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0</TotalTime>
  <Words>95</Words>
  <Application>Microsoft Office PowerPoint</Application>
  <PresentationFormat>Экран (4:3)</PresentationFormat>
  <Paragraphs>7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Первый раз, в первый класс</vt:lpstr>
      <vt:lpstr>Первое сентября</vt:lpstr>
      <vt:lpstr>История праздника</vt:lpstr>
      <vt:lpstr>Слайд 4</vt:lpstr>
      <vt:lpstr>Слайд 5</vt:lpstr>
      <vt:lpstr>Слайд 6</vt:lpstr>
      <vt:lpstr>Слайд 7</vt:lpstr>
      <vt:lpstr>Школьные принадлежности.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Первый раз, в первый класс</dc:title>
  <dc:creator>Фарида</dc:creator>
  <cp:lastModifiedBy>Фарида</cp:lastModifiedBy>
  <cp:revision>1</cp:revision>
  <dcterms:created xsi:type="dcterms:W3CDTF">2024-08-27T12:21:19Z</dcterms:created>
  <dcterms:modified xsi:type="dcterms:W3CDTF">2024-08-27T16:10:55Z</dcterms:modified>
</cp:coreProperties>
</file>