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59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4000" cy="4968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332656"/>
            <a:ext cx="914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Verdana"/>
              </a:rPr>
              <a:t>Самокиш Н.С Тройка ,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музей: Севастопольский художественный музей им. </a:t>
            </a:r>
            <a:r>
              <a:rPr lang="ru-RU" b="1" dirty="0" err="1">
                <a:latin typeface="Verdana"/>
              </a:rPr>
              <a:t>П.М.Крошицкого</a:t>
            </a:r>
            <a:r>
              <a:rPr lang="ru-RU" b="1" dirty="0">
                <a:latin typeface="Verdana"/>
              </a:rPr>
              <a:t>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Холст, масло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9194" y="5415607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222222"/>
                </a:solidFill>
                <a:latin typeface="Arial"/>
              </a:rPr>
              <a:t>«…лошадь </a:t>
            </a:r>
            <a:r>
              <a:rPr lang="ru-RU" b="1" i="1" dirty="0">
                <a:solidFill>
                  <a:srgbClr val="222222"/>
                </a:solidFill>
                <a:latin typeface="Arial"/>
              </a:rPr>
              <a:t>считаю благородным и красивым созданием и стараюсь изображать </a:t>
            </a:r>
            <a:r>
              <a:rPr lang="ru-RU" b="1" i="1" dirty="0" smtClean="0">
                <a:solidFill>
                  <a:srgbClr val="222222"/>
                </a:solidFill>
                <a:latin typeface="Arial"/>
              </a:rPr>
              <a:t>её </a:t>
            </a:r>
            <a:r>
              <a:rPr lang="ru-RU" b="1" i="1" dirty="0">
                <a:solidFill>
                  <a:srgbClr val="222222"/>
                </a:solidFill>
                <a:latin typeface="Arial"/>
              </a:rPr>
              <a:t>не только с наружной стороны, но и передать </a:t>
            </a:r>
            <a:r>
              <a:rPr lang="ru-RU" b="1" i="1" dirty="0" smtClean="0">
                <a:solidFill>
                  <a:srgbClr val="222222"/>
                </a:solidFill>
                <a:latin typeface="Arial"/>
              </a:rPr>
              <a:t>её </a:t>
            </a:r>
            <a:r>
              <a:rPr lang="ru-RU" b="1" i="1" dirty="0">
                <a:solidFill>
                  <a:srgbClr val="222222"/>
                </a:solidFill>
                <a:latin typeface="Arial"/>
              </a:rPr>
              <a:t>психику, </a:t>
            </a:r>
            <a:r>
              <a:rPr lang="ru-RU" b="1" i="1" dirty="0" smtClean="0">
                <a:solidFill>
                  <a:srgbClr val="222222"/>
                </a:solidFill>
                <a:latin typeface="Arial"/>
              </a:rPr>
              <a:t>её </a:t>
            </a:r>
            <a:r>
              <a:rPr lang="ru-RU" b="1" i="1" dirty="0">
                <a:solidFill>
                  <a:srgbClr val="222222"/>
                </a:solidFill>
                <a:latin typeface="Arial"/>
              </a:rPr>
              <a:t>порыв, что самое красивое у лошади, даже кляча на скаку красива и </a:t>
            </a:r>
            <a:r>
              <a:rPr lang="ru-RU" b="1" i="1" dirty="0" smtClean="0">
                <a:solidFill>
                  <a:srgbClr val="222222"/>
                </a:solidFill>
                <a:latin typeface="Arial"/>
              </a:rPr>
              <a:t>живописна».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7554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9054662" cy="41764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1720" y="879103"/>
            <a:ext cx="46774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/>
              <a:t>Афанасий Иванович </a:t>
            </a:r>
            <a:r>
              <a:rPr lang="ru-RU" sz="2400" b="1" dirty="0" err="1"/>
              <a:t>Шелоумов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«Тройки»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7213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7478"/>
            <a:ext cx="7786465" cy="578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5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26434" y="5933220"/>
            <a:ext cx="5993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Афанасий Иванович </a:t>
            </a:r>
            <a:r>
              <a:rPr lang="ru-RU" sz="2000" b="1" dirty="0" err="1">
                <a:solidFill>
                  <a:srgbClr val="002060"/>
                </a:solidFill>
              </a:rPr>
              <a:t>Шелоумов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«Русская тройка»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1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916365" cy="47272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620688"/>
            <a:ext cx="501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/>
              <a:t>Федоскинская</a:t>
            </a:r>
            <a:r>
              <a:rPr lang="ru-RU" sz="2400" b="1" dirty="0"/>
              <a:t> роспись - шкатулка</a:t>
            </a:r>
          </a:p>
        </p:txBody>
      </p:sp>
    </p:spTree>
    <p:extLst>
      <p:ext uri="{BB962C8B-B14F-4D97-AF65-F5344CB8AC3E}">
        <p14:creationId xmlns:p14="http://schemas.microsoft.com/office/powerpoint/2010/main" val="135183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361950"/>
            <a:ext cx="88773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7776864" cy="634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69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680"/>
            <a:ext cx="6984776" cy="564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7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764704"/>
            <a:ext cx="4608511" cy="494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1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1085850"/>
            <a:ext cx="71437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3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57331"/>
            <a:ext cx="8513198" cy="50680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1935" y="404664"/>
            <a:ext cx="3456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222222"/>
                </a:solidFill>
                <a:latin typeface="Arial"/>
              </a:rPr>
              <a:t>Н. С. </a:t>
            </a:r>
            <a:r>
              <a:rPr lang="ru-RU" sz="2000" b="1" dirty="0" smtClean="0">
                <a:solidFill>
                  <a:srgbClr val="222222"/>
                </a:solidFill>
                <a:latin typeface="Arial"/>
              </a:rPr>
              <a:t>Самокиш </a:t>
            </a:r>
            <a:r>
              <a:rPr lang="ru-RU" sz="2000" b="1" dirty="0">
                <a:solidFill>
                  <a:srgbClr val="222222"/>
                </a:solidFill>
                <a:latin typeface="Arial"/>
              </a:rPr>
              <a:t>«Тройка (на разгоне)»</a:t>
            </a: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662" y="5661248"/>
            <a:ext cx="8352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Arial"/>
              </a:rPr>
              <a:t>«Изображение лошади — это та стихия, в которой художник чувствует себя свободно. Здесь он виртуоз своего дела.»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15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7749628" cy="49769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0402" y="414590"/>
            <a:ext cx="602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Arial"/>
              </a:rPr>
              <a:t>Ян </a:t>
            </a:r>
            <a:r>
              <a:rPr lang="ru-RU" sz="2400" b="1" dirty="0" err="1" smtClean="0">
                <a:solidFill>
                  <a:srgbClr val="000000"/>
                </a:solidFill>
                <a:latin typeface="Arial"/>
              </a:rPr>
              <a:t>Хелминский</a:t>
            </a:r>
            <a:r>
              <a:rPr lang="ru-RU" sz="24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Arial"/>
              </a:rPr>
              <a:t>«Погоня за курьером»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5516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847"/>
            <a:ext cx="7920880" cy="50733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492641"/>
            <a:ext cx="57495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/>
              </a:rPr>
              <a:t>Адольф-Константин </a:t>
            </a:r>
            <a:r>
              <a:rPr lang="ru-RU" sz="2000" b="1" dirty="0" err="1" smtClean="0">
                <a:solidFill>
                  <a:srgbClr val="FF0000"/>
                </a:solidFill>
                <a:latin typeface="Arial"/>
              </a:rPr>
              <a:t>Баумгартнер-Стойлов</a:t>
            </a:r>
            <a:r>
              <a:rPr lang="ru-RU" sz="2000" b="1" dirty="0" smtClean="0">
                <a:solidFill>
                  <a:srgbClr val="FF0000"/>
                </a:solidFill>
                <a:latin typeface="Arial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/>
              </a:rPr>
              <a:t>«Метель»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07334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4" y="1772816"/>
            <a:ext cx="7560840" cy="47909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80528" y="476672"/>
            <a:ext cx="92170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150" dirty="0">
                <a:latin typeface="Liberation Serif"/>
                <a:ea typeface="SimSun"/>
                <a:cs typeface="Lucida Sans"/>
              </a:rPr>
              <a:t>Адольф-Константин </a:t>
            </a:r>
            <a:r>
              <a:rPr lang="ru-RU" sz="3200" b="1" kern="150" dirty="0" err="1" smtClean="0">
                <a:latin typeface="Liberation Serif"/>
                <a:ea typeface="SimSun"/>
                <a:cs typeface="Lucida Sans"/>
              </a:rPr>
              <a:t>Баумгартнер-Стойлов</a:t>
            </a:r>
            <a:r>
              <a:rPr lang="ru-RU" sz="3200" b="1" kern="150" dirty="0" smtClean="0">
                <a:latin typeface="Liberation Serif"/>
                <a:ea typeface="SimSun"/>
                <a:cs typeface="Lucida Sans"/>
              </a:rPr>
              <a:t> «Во всю прыть»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3397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28" y="1988840"/>
            <a:ext cx="8051800" cy="4330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79627" y="800907"/>
            <a:ext cx="677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/>
              </a:rPr>
              <a:t>Адольф-Константин </a:t>
            </a:r>
            <a:r>
              <a:rPr lang="ru-RU" sz="2400" b="1" dirty="0" err="1" smtClean="0">
                <a:solidFill>
                  <a:srgbClr val="FF0000"/>
                </a:solidFill>
                <a:latin typeface="Arial"/>
              </a:rPr>
              <a:t>Баумгартнер-Стойлов</a:t>
            </a:r>
            <a:endParaRPr lang="ru-RU" sz="2400" b="1" dirty="0" smtClean="0">
              <a:solidFill>
                <a:srgbClr val="FF0000"/>
              </a:solidFill>
              <a:latin typeface="Arial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/>
              </a:rPr>
              <a:t>«Погоня»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3072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8164371" cy="4949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0233" y="404664"/>
            <a:ext cx="56789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"/>
              </a:rPr>
              <a:t>Адольф-Константин </a:t>
            </a:r>
            <a:r>
              <a:rPr lang="ru-RU" sz="2000" b="1" dirty="0" err="1" smtClean="0">
                <a:solidFill>
                  <a:srgbClr val="FF0000"/>
                </a:solidFill>
                <a:latin typeface="Arial"/>
              </a:rPr>
              <a:t>Баумгартнер-Стойлов</a:t>
            </a:r>
            <a:endParaRPr lang="ru-RU" sz="2000" b="1" dirty="0" smtClean="0">
              <a:solidFill>
                <a:srgbClr val="FF0000"/>
              </a:solidFill>
              <a:latin typeface="Arial"/>
            </a:endParaRPr>
          </a:p>
          <a:p>
            <a:pPr algn="ctr"/>
            <a:endParaRPr lang="ru-RU" sz="2000" b="1" dirty="0" smtClean="0">
              <a:solidFill>
                <a:srgbClr val="FF0000"/>
              </a:solidFill>
              <a:latin typeface="Arial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/>
              </a:rPr>
              <a:t> «Преследование»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8071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24744"/>
            <a:ext cx="7230157" cy="54346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225514"/>
            <a:ext cx="6660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Open Sans Condensed"/>
              </a:rPr>
              <a:t>Николай Егорович </a:t>
            </a:r>
            <a:r>
              <a:rPr lang="ru-RU" sz="2000" b="1" dirty="0" smtClean="0">
                <a:solidFill>
                  <a:srgbClr val="000000"/>
                </a:solidFill>
                <a:latin typeface="Open Sans Condensed"/>
              </a:rPr>
              <a:t>Сверчков</a:t>
            </a:r>
          </a:p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Open Sans Condensed"/>
              </a:rPr>
              <a:t> «Ямская </a:t>
            </a:r>
            <a:r>
              <a:rPr lang="ru-RU" sz="2000" b="1" dirty="0">
                <a:solidFill>
                  <a:srgbClr val="000000"/>
                </a:solidFill>
                <a:latin typeface="Open Sans Condensed"/>
              </a:rPr>
              <a:t>тройка на зимней </a:t>
            </a:r>
            <a:r>
              <a:rPr lang="ru-RU" sz="2000" b="1" dirty="0" smtClean="0">
                <a:solidFill>
                  <a:srgbClr val="000000"/>
                </a:solidFill>
                <a:latin typeface="Open Sans Condensed"/>
              </a:rPr>
              <a:t>дороге» </a:t>
            </a:r>
            <a:r>
              <a:rPr lang="ru-RU" sz="2000" b="1" dirty="0">
                <a:solidFill>
                  <a:srgbClr val="000000"/>
                </a:solidFill>
                <a:latin typeface="Open Sans Condensed"/>
              </a:rPr>
              <a:t>1860-1870-е</a:t>
            </a:r>
            <a:endParaRPr lang="ru-RU" sz="2000" b="1" i="0" dirty="0">
              <a:solidFill>
                <a:srgbClr val="000000"/>
              </a:solidFill>
              <a:effectLst/>
              <a:latin typeface="Open Sans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58368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66851"/>
            <a:ext cx="8040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kern="150" dirty="0">
                <a:latin typeface="Liberation Serif"/>
                <a:ea typeface="SimSun"/>
                <a:cs typeface="Lucida Sans"/>
              </a:rPr>
              <a:t>Николай Егорович Сверчков </a:t>
            </a:r>
            <a:r>
              <a:rPr lang="ru-RU" sz="2400" b="1" kern="150" dirty="0" smtClean="0">
                <a:latin typeface="Liberation Serif"/>
                <a:ea typeface="SimSun"/>
                <a:cs typeface="Lucida Sans"/>
              </a:rPr>
              <a:t> «Откуда дровишки…»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774700"/>
            <a:ext cx="8890000" cy="5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5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204</TotalTime>
  <Words>140</Words>
  <Application>Microsoft Office PowerPoint</Application>
  <PresentationFormat>Экран (4:3)</PresentationFormat>
  <Paragraphs>20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12</cp:revision>
  <dcterms:created xsi:type="dcterms:W3CDTF">2017-04-23T14:34:17Z</dcterms:created>
  <dcterms:modified xsi:type="dcterms:W3CDTF">2017-04-23T18:09:48Z</dcterms:modified>
</cp:coreProperties>
</file>