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8"/>
  </p:notesMasterIdLst>
  <p:sldIdLst>
    <p:sldId id="289" r:id="rId2"/>
    <p:sldId id="260" r:id="rId3"/>
    <p:sldId id="258" r:id="rId4"/>
    <p:sldId id="261" r:id="rId5"/>
    <p:sldId id="291" r:id="rId6"/>
    <p:sldId id="282" r:id="rId7"/>
    <p:sldId id="263" r:id="rId8"/>
    <p:sldId id="284" r:id="rId9"/>
    <p:sldId id="283" r:id="rId10"/>
    <p:sldId id="264" r:id="rId11"/>
    <p:sldId id="285" r:id="rId12"/>
    <p:sldId id="265" r:id="rId13"/>
    <p:sldId id="266" r:id="rId14"/>
    <p:sldId id="292" r:id="rId15"/>
    <p:sldId id="267" r:id="rId16"/>
    <p:sldId id="281" r:id="rId17"/>
    <p:sldId id="268" r:id="rId18"/>
    <p:sldId id="290" r:id="rId19"/>
    <p:sldId id="287" r:id="rId20"/>
    <p:sldId id="272" r:id="rId21"/>
    <p:sldId id="277" r:id="rId22"/>
    <p:sldId id="278" r:id="rId23"/>
    <p:sldId id="279" r:id="rId24"/>
    <p:sldId id="276" r:id="rId25"/>
    <p:sldId id="288" r:id="rId26"/>
    <p:sldId id="280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FF00"/>
    <a:srgbClr val="FFFF00"/>
    <a:srgbClr val="DA2A37"/>
    <a:srgbClr val="6600FF"/>
    <a:srgbClr val="008000"/>
    <a:srgbClr val="33CCFF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22E969D-9CFD-461F-98CC-66C219B9C07F}" type="datetimeFigureOut">
              <a:rPr lang="ru-RU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F5AB945-A0A2-4177-A489-74A3BEFD30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943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17DE16-CCCB-4E5B-9DEE-E24421658321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52C874C4-604B-4C06-BCF2-6751757626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934F43-4F8B-4FDA-AB26-6043E2623D31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A40E9D-942C-48FD-81BD-6785282C0F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E08E9F-C07F-47B0-BD14-968B2F755FD3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95AC6F-67AA-4F7B-A2C0-949C59D037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B06078-2DE8-4BD2-B6A7-2E6FA11BC76A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860F91E6-B5FD-47C1-9763-4BF43EE0187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4853A0-3FDC-4D4D-ABF4-8EE2B1ADF9E2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988D42-22E1-47DE-8DE7-1CCFA16678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C5B1D2-C166-4A92-BF42-5BBEAEC740C0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6BEBD1-EB61-449A-AC60-C18282AEA4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CC6DE9-C81A-436D-AF51-73A50956675D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50C39DD0-EA39-4CC8-8DD4-85C20697A7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E77B75-012B-4841-ACC6-93D5890726EE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8976E6-CD39-4BC2-BD80-00C963077E9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35BFD6-3CCF-4C01-ADFC-EC1C08445E72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4F53EC-70E1-4427-AE93-D71AD5B684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E0794C-89A1-48AB-B421-016076C951A2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47CA9A-017D-42EB-8989-3AD3C72C26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DED495-EE2F-421E-8D95-48E11FC0F907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268F0E-52C5-4444-9A6C-3C7732F2F0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6DA07C5-45A6-4C21-9C82-304B98205757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7F37E10-A10A-46FF-94AA-2947338AF7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3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843213" y="1052513"/>
            <a:ext cx="4033837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hlink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 sz="4800" b="1">
              <a:solidFill>
                <a:srgbClr val="00B800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ru-RU" sz="4800" b="1">
              <a:solidFill>
                <a:srgbClr val="00B800"/>
              </a:solidFill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555875" y="908050"/>
            <a:ext cx="4392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B800"/>
                </a:solidFill>
              </a:rPr>
              <a:t> </a:t>
            </a:r>
          </a:p>
          <a:p>
            <a:endParaRPr lang="ru-RU" sz="2000" b="1">
              <a:solidFill>
                <a:srgbClr val="00B800"/>
              </a:solidFill>
            </a:endParaRPr>
          </a:p>
        </p:txBody>
      </p:sp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2771775" y="4149725"/>
            <a:ext cx="403225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>
              <a:solidFill>
                <a:srgbClr val="007A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7A00"/>
                </a:solidFill>
              </a:rPr>
              <a:t> </a:t>
            </a:r>
          </a:p>
          <a:p>
            <a:pPr>
              <a:spcBef>
                <a:spcPct val="50000"/>
              </a:spcBef>
            </a:pPr>
            <a:endParaRPr lang="ru-RU" b="1">
              <a:solidFill>
                <a:srgbClr val="007A00"/>
              </a:solidFill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2357422" y="1071546"/>
            <a:ext cx="485778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5400" b="1" dirty="0">
                <a:solidFill>
                  <a:srgbClr val="7030A0"/>
                </a:solidFill>
                <a:latin typeface="Comic Sans MS" pitchFamily="66" charset="0"/>
              </a:rPr>
              <a:t>Путешествие</a:t>
            </a:r>
          </a:p>
          <a:p>
            <a:pPr algn="ctr"/>
            <a:r>
              <a:rPr lang="ru-RU" sz="5400" b="1" dirty="0">
                <a:solidFill>
                  <a:srgbClr val="7030A0"/>
                </a:solidFill>
                <a:latin typeface="Comic Sans MS" pitchFamily="66" charset="0"/>
              </a:rPr>
              <a:t> в страну Здоровья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35BFD6-3CCF-4C01-ADFC-EC1C08445E72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4F53EC-70E1-4427-AE93-D71AD5B6847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3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488" y="1142984"/>
            <a:ext cx="3714776" cy="3571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latin typeface="Comic Sans MS" pitchFamily="66" charset="0"/>
              </a:rPr>
              <a:t>Зрение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http://img1.liveinternet.ru/images/attach/b/3/20/717/20717930_tableeyes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7" y="839730"/>
            <a:ext cx="3495917" cy="49467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" name="Рисунок 5" descr="Рисунок1З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910" y="857232"/>
            <a:ext cx="4329998" cy="50720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6000768"/>
            <a:ext cx="2052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Comic Sans MS" pitchFamily="66" charset="0"/>
              </a:rPr>
              <a:t>Окулист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561940"/>
            <a:ext cx="9144000" cy="10096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Правила бережного отношения к зрению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18110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v"/>
            </a:pPr>
            <a:r>
              <a:rPr lang="ru-RU" b="1" dirty="0">
                <a:latin typeface="Comic Sans MS" pitchFamily="66" charset="0"/>
              </a:rPr>
              <a:t>Не играй с острым предметом. </a:t>
            </a:r>
          </a:p>
          <a:p>
            <a:pPr lvl="1">
              <a:buFont typeface="Wingdings" pitchFamily="2" charset="2"/>
              <a:buChar char="v"/>
            </a:pPr>
            <a:r>
              <a:rPr lang="ru-RU" b="1" dirty="0">
                <a:latin typeface="Comic Sans MS" pitchFamily="66" charset="0"/>
              </a:rPr>
              <a:t>Глаза не три, не засоряй.</a:t>
            </a:r>
          </a:p>
          <a:p>
            <a:pPr lvl="1">
              <a:buFont typeface="Wingdings" pitchFamily="2" charset="2"/>
              <a:buChar char="v"/>
            </a:pPr>
            <a:r>
              <a:rPr lang="ru-RU" b="1" dirty="0">
                <a:latin typeface="Comic Sans MS" pitchFamily="66" charset="0"/>
              </a:rPr>
              <a:t>Лежа книгу не читай.</a:t>
            </a:r>
          </a:p>
          <a:p>
            <a:pPr lvl="1">
              <a:buFont typeface="Wingdings" pitchFamily="2" charset="2"/>
              <a:buChar char="v"/>
            </a:pPr>
            <a:r>
              <a:rPr lang="ru-RU" b="1" dirty="0">
                <a:latin typeface="Comic Sans MS" pitchFamily="66" charset="0"/>
              </a:rPr>
              <a:t>На яркий свет смотреть нельзя.</a:t>
            </a:r>
          </a:p>
          <a:p>
            <a:pPr lvl="1">
              <a:buFont typeface="Wingdings" pitchFamily="2" charset="2"/>
              <a:buChar char="v"/>
            </a:pPr>
            <a:r>
              <a:rPr lang="ru-RU" b="1" dirty="0">
                <a:latin typeface="Comic Sans MS" pitchFamily="66" charset="0"/>
              </a:rPr>
              <a:t>Не смотреть близко телевизор.</a:t>
            </a:r>
          </a:p>
          <a:p>
            <a:pPr lvl="1">
              <a:buFont typeface="Wingdings" pitchFamily="2" charset="2"/>
              <a:buChar char="v"/>
            </a:pPr>
            <a:r>
              <a:rPr lang="ru-RU" b="1" dirty="0">
                <a:latin typeface="Comic Sans MS" pitchFamily="66" charset="0"/>
              </a:rPr>
              <a:t>Не писать, низко склоняясь над столом.</a:t>
            </a:r>
          </a:p>
          <a:p>
            <a:pPr lvl="1">
              <a:buFont typeface="Wingdings" pitchFamily="2" charset="2"/>
              <a:buChar char="v"/>
            </a:pPr>
            <a:r>
              <a:rPr lang="ru-RU" b="1" dirty="0">
                <a:latin typeface="Comic Sans MS" pitchFamily="66" charset="0"/>
              </a:rPr>
              <a:t>От стола до глаз – 40 см.</a:t>
            </a:r>
          </a:p>
          <a:p>
            <a:pPr lvl="1">
              <a:buFont typeface="Wingdings" pitchFamily="2" charset="2"/>
              <a:buChar char="v"/>
            </a:pPr>
            <a:r>
              <a:rPr lang="ru-RU" b="1" dirty="0">
                <a:latin typeface="Comic Sans MS" pitchFamily="66" charset="0"/>
              </a:rPr>
              <a:t>В темноте не напрягать глаза.</a:t>
            </a:r>
          </a:p>
          <a:p>
            <a:pPr lvl="1">
              <a:buFont typeface="Wingdings" pitchFamily="2" charset="2"/>
              <a:buChar char="v"/>
            </a:pPr>
            <a:r>
              <a:rPr lang="ru-RU" b="1" dirty="0">
                <a:latin typeface="Comic Sans MS" pitchFamily="66" charset="0"/>
              </a:rPr>
              <a:t> Не держать близко к глазам учебник.</a:t>
            </a:r>
          </a:p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4F53EC-70E1-4427-AE93-D71AD5B6847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B06078-2DE8-4BD2-B6A7-2E6FA11BC76A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91E6-B5FD-47C1-9763-4BF43EE0187A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3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00298" y="1142984"/>
            <a:ext cx="4357718" cy="3571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latin typeface="Comic Sans MS" pitchFamily="66" charset="0"/>
              </a:rPr>
              <a:t>Спорт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8A4766-7E32-413D-8354-29E845BA6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4E03C98-7829-417F-A1F9-498FF67DC0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774" y="137160"/>
            <a:ext cx="8823778" cy="6583680"/>
          </a:xfrm>
          <a:prstGeom prst="rect">
            <a:avLst/>
          </a:prstGeom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id="{56B37304-FE70-4217-9113-1703D09DC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B06078-2DE8-4BD2-B6A7-2E6FA11BC76A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4DE19CA-3A39-4259-A750-3FA06E33F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91E6-B5FD-47C1-9763-4BF43EE0187A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0914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3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91E6-B5FD-47C1-9763-4BF43EE0187A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1142984"/>
            <a:ext cx="4500594" cy="3571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latin typeface="Comic Sans MS" pitchFamily="66" charset="0"/>
              </a:rPr>
              <a:t>Питание</a:t>
            </a:r>
            <a:endParaRPr lang="ru-RU" sz="6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91E6-B5FD-47C1-9763-4BF43EE0187A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37890" name="Picture 2" descr="http://school88.ru/Roditeljam/2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500174"/>
            <a:ext cx="4071966" cy="40719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7892" name="Picture 4" descr="http://dom-pom.ru/wp-content/uploads/2012/07/pova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63005"/>
            <a:ext cx="4000528" cy="41605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91E6-B5FD-47C1-9763-4BF43EE0187A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6" name="Рисунок 5" descr="FD00816_.W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6" y="571480"/>
            <a:ext cx="1785950" cy="2408632"/>
          </a:xfrm>
          <a:prstGeom prst="rect">
            <a:avLst/>
          </a:prstGeom>
        </p:spPr>
      </p:pic>
      <p:pic>
        <p:nvPicPr>
          <p:cNvPr id="7" name="Рисунок 6" descr="FD00702_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7554" y="4814950"/>
            <a:ext cx="2000264" cy="2043050"/>
          </a:xfrm>
          <a:prstGeom prst="rect">
            <a:avLst/>
          </a:prstGeom>
        </p:spPr>
      </p:pic>
      <p:pic>
        <p:nvPicPr>
          <p:cNvPr id="8" name="Рисунок 7" descr="FD00705_.WM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65344">
            <a:off x="4510783" y="797833"/>
            <a:ext cx="3955650" cy="1939553"/>
          </a:xfrm>
          <a:prstGeom prst="rect">
            <a:avLst/>
          </a:prstGeom>
        </p:spPr>
      </p:pic>
      <p:pic>
        <p:nvPicPr>
          <p:cNvPr id="9" name="Рисунок 8" descr="FD01073_.WM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20" y="3357562"/>
            <a:ext cx="2981432" cy="1643074"/>
          </a:xfrm>
          <a:prstGeom prst="rect">
            <a:avLst/>
          </a:prstGeom>
        </p:spPr>
      </p:pic>
      <p:pic>
        <p:nvPicPr>
          <p:cNvPr id="10" name="Рисунок 9" descr="FD00510_.WM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3174" y="-428652"/>
            <a:ext cx="2143140" cy="2444991"/>
          </a:xfrm>
          <a:prstGeom prst="rect">
            <a:avLst/>
          </a:prstGeom>
        </p:spPr>
      </p:pic>
      <p:pic>
        <p:nvPicPr>
          <p:cNvPr id="11" name="Рисунок 10" descr="FD01227_.WM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6710" y="1500174"/>
            <a:ext cx="1071570" cy="2371589"/>
          </a:xfrm>
          <a:prstGeom prst="rect">
            <a:avLst/>
          </a:prstGeom>
        </p:spPr>
      </p:pic>
      <p:pic>
        <p:nvPicPr>
          <p:cNvPr id="12" name="Рисунок 11" descr="Изображение 105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472" y="5410200"/>
            <a:ext cx="2190750" cy="1447800"/>
          </a:xfrm>
          <a:prstGeom prst="rect">
            <a:avLst/>
          </a:prstGeom>
        </p:spPr>
      </p:pic>
      <p:pic>
        <p:nvPicPr>
          <p:cNvPr id="13" name="Рисунок 12" descr="FD01226_.WMF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7554" y="2285992"/>
            <a:ext cx="1533223" cy="2180528"/>
          </a:xfrm>
          <a:prstGeom prst="rect">
            <a:avLst/>
          </a:prstGeom>
        </p:spPr>
      </p:pic>
      <p:pic>
        <p:nvPicPr>
          <p:cNvPr id="14" name="Рисунок 13" descr="FD00535_.WMF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7950" y="5253134"/>
            <a:ext cx="2218798" cy="1604866"/>
          </a:xfrm>
          <a:prstGeom prst="rect">
            <a:avLst/>
          </a:prstGeom>
        </p:spPr>
      </p:pic>
      <p:pic>
        <p:nvPicPr>
          <p:cNvPr id="15" name="Рисунок 14" descr="FD00906_.WMF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4942" y="3429000"/>
            <a:ext cx="3090755" cy="22094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8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8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91E6-B5FD-47C1-9763-4BF43EE0187A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46082" name="Picture 2" descr="http://7428.net/wp-content/uploads/2013/04/Question-Mark-Ic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221749"/>
            <a:ext cx="3357586" cy="49933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838200"/>
          </a:xfrm>
        </p:spPr>
        <p:txBody>
          <a:bodyPr/>
          <a:lstStyle/>
          <a:p>
            <a:pPr algn="ctr"/>
            <a:r>
              <a:rPr lang="ru-RU" b="1" dirty="0">
                <a:latin typeface="Comic Sans MS" pitchFamily="66" charset="0"/>
              </a:rPr>
              <a:t>Занимайтесь спортом!</a:t>
            </a:r>
          </a:p>
        </p:txBody>
      </p:sp>
      <p:pic>
        <p:nvPicPr>
          <p:cNvPr id="6" name="Содержимое 5" descr="PE01085_.WMF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1604" y="1308928"/>
            <a:ext cx="4429156" cy="5549071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91E6-B5FD-47C1-9763-4BF43EE0187A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Comic Sans MS" pitchFamily="66" charset="0"/>
              </a:rPr>
              <a:t>«Правда-неправда»</a:t>
            </a:r>
          </a:p>
        </p:txBody>
      </p:sp>
      <p:pic>
        <p:nvPicPr>
          <p:cNvPr id="22534" name="Picture 6" descr="http://antinicotin.ru/_ld/0/93946909.jpg"/>
          <p:cNvPicPr>
            <a:picLocks noChangeAspect="1" noChangeArrowheads="1"/>
          </p:cNvPicPr>
          <p:nvPr/>
        </p:nvPicPr>
        <p:blipFill>
          <a:blip r:embed="rId2"/>
          <a:srcRect t="14873"/>
          <a:stretch>
            <a:fillRect/>
          </a:stretch>
        </p:blipFill>
        <p:spPr bwMode="auto">
          <a:xfrm>
            <a:off x="1428728" y="1214422"/>
            <a:ext cx="6383107" cy="54336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J0079251.WMF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100" y="214290"/>
            <a:ext cx="2928958" cy="2882070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91E6-B5FD-47C1-9763-4BF43EE0187A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7" name="Рисунок 6" descr="J0079257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5191" y="214290"/>
            <a:ext cx="2452630" cy="2786082"/>
          </a:xfrm>
          <a:prstGeom prst="rect">
            <a:avLst/>
          </a:prstGeom>
        </p:spPr>
      </p:pic>
      <p:pic>
        <p:nvPicPr>
          <p:cNvPr id="8" name="Рисунок 7" descr="PE00994_.WM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5140" y="3071810"/>
            <a:ext cx="2184510" cy="3339095"/>
          </a:xfrm>
          <a:prstGeom prst="rect">
            <a:avLst/>
          </a:prstGeom>
        </p:spPr>
      </p:pic>
      <p:pic>
        <p:nvPicPr>
          <p:cNvPr id="9" name="Рисунок 8" descr="PE01783_.WM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3372" y="1785926"/>
            <a:ext cx="1889332" cy="2377435"/>
          </a:xfrm>
          <a:prstGeom prst="rect">
            <a:avLst/>
          </a:prstGeom>
        </p:spPr>
      </p:pic>
      <p:pic>
        <p:nvPicPr>
          <p:cNvPr id="10" name="Рисунок 9" descr="SO00581_.WM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5720" y="2571744"/>
            <a:ext cx="2857488" cy="3062856"/>
          </a:xfrm>
          <a:prstGeom prst="rect">
            <a:avLst/>
          </a:prstGeom>
        </p:spPr>
      </p:pic>
      <p:pic>
        <p:nvPicPr>
          <p:cNvPr id="11" name="Содержимое 5" descr="PE01782_.WM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4678" y="3714752"/>
            <a:ext cx="1381235" cy="235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90536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omic Sans MS" pitchFamily="66" charset="0"/>
              </a:rPr>
              <a:t>Не забывайте  о правилах личной гигиены!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91E6-B5FD-47C1-9763-4BF43EE0187A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6146" name="Picture 2" descr="http://img1.liveinternet.ru/images/attach/c/2/67/869/67869231_1292344697_1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643050"/>
            <a:ext cx="4148683" cy="51986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Comic Sans MS" pitchFamily="66" charset="0"/>
              </a:rPr>
              <a:t>Соблюдайте  режим дня!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91E6-B5FD-47C1-9763-4BF43EE0187A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5122" name="Picture 2" descr="http://bavly-crb-mz.tatarstan.ru/file/1%282326%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357298"/>
            <a:ext cx="6000792" cy="51947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omic Sans MS" pitchFamily="66" charset="0"/>
              </a:rPr>
              <a:t>Помните о правильном питании!</a:t>
            </a:r>
          </a:p>
        </p:txBody>
      </p:sp>
      <p:pic>
        <p:nvPicPr>
          <p:cNvPr id="6" name="Содержимое 5" descr="PE01006_.WMF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1741" y="1071546"/>
            <a:ext cx="6135035" cy="5786454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91E6-B5FD-47C1-9763-4BF43EE0187A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pic>
        <p:nvPicPr>
          <p:cNvPr id="7" name="Рисунок 6" descr="BD08049_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52" y="1428735"/>
            <a:ext cx="2071670" cy="1896951"/>
          </a:xfrm>
          <a:prstGeom prst="rect">
            <a:avLst/>
          </a:prstGeom>
        </p:spPr>
      </p:pic>
      <p:pic>
        <p:nvPicPr>
          <p:cNvPr id="8" name="Рисунок 7" descr="FD00458_.WM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16" y="1214422"/>
            <a:ext cx="1862633" cy="1558138"/>
          </a:xfrm>
          <a:prstGeom prst="rect">
            <a:avLst/>
          </a:prstGeom>
        </p:spPr>
      </p:pic>
      <p:pic>
        <p:nvPicPr>
          <p:cNvPr id="9" name="Рисунок 8" descr="FD00462_.WM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724" y="5143513"/>
            <a:ext cx="2307136" cy="1714488"/>
          </a:xfrm>
          <a:prstGeom prst="rect">
            <a:avLst/>
          </a:prstGeom>
        </p:spPr>
      </p:pic>
      <p:pic>
        <p:nvPicPr>
          <p:cNvPr id="10" name="Рисунок 9" descr="FD00467_.WM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237476" y="3357562"/>
            <a:ext cx="1906524" cy="1726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0552" y="214290"/>
            <a:ext cx="7767662" cy="257176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Мы открыли вам секреты, как здоровье сохранить.                                          Выполняйте все советы, и легко вам будет жить!</a:t>
            </a:r>
          </a:p>
        </p:txBody>
      </p:sp>
      <p:pic>
        <p:nvPicPr>
          <p:cNvPr id="2050" name="Picture 2" descr="http://dsuz796.mskobr.ru/images/cms/data/330026694634_86618_image00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643182"/>
            <a:ext cx="5476092" cy="41096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91E6-B5FD-47C1-9763-4BF43EE0187A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  <p:pic>
        <p:nvPicPr>
          <p:cNvPr id="44036" name="Picture 4" descr="http://img01.chitalnya.ru/upload/510/7918655653484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15269"/>
            <a:ext cx="5715040" cy="62880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B06078-2DE8-4BD2-B6A7-2E6FA11BC76A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F91E6-B5FD-47C1-9763-4BF43EE0187A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714612" y="1357298"/>
            <a:ext cx="421484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  <a:latin typeface="Comic Sans MS" pitchFamily="66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3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843213" y="1052513"/>
            <a:ext cx="4033837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hlink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 sz="4800" b="1">
              <a:solidFill>
                <a:srgbClr val="00B800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ru-RU" sz="4800" b="1">
              <a:solidFill>
                <a:srgbClr val="00B800"/>
              </a:solidFill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555875" y="908050"/>
            <a:ext cx="4392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B800"/>
                </a:solidFill>
              </a:rPr>
              <a:t> </a:t>
            </a:r>
          </a:p>
          <a:p>
            <a:endParaRPr lang="ru-RU" sz="2000" b="1">
              <a:solidFill>
                <a:srgbClr val="00B800"/>
              </a:solidFill>
            </a:endParaRPr>
          </a:p>
        </p:txBody>
      </p:sp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2771775" y="4149725"/>
            <a:ext cx="403225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>
              <a:solidFill>
                <a:srgbClr val="007A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7A00"/>
                </a:solidFill>
              </a:rPr>
              <a:t> </a:t>
            </a:r>
          </a:p>
          <a:p>
            <a:pPr>
              <a:spcBef>
                <a:spcPct val="50000"/>
              </a:spcBef>
            </a:pPr>
            <a:endParaRPr lang="ru-RU" b="1">
              <a:solidFill>
                <a:srgbClr val="007A00"/>
              </a:solidFill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2928926" y="1071546"/>
            <a:ext cx="406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Comic Sans MS" pitchFamily="66" charset="0"/>
              </a:rPr>
              <a:t>Гигиена</a:t>
            </a:r>
          </a:p>
          <a:p>
            <a:pPr algn="ctr"/>
            <a:r>
              <a:rPr lang="ru-RU" sz="4800" b="1" dirty="0">
                <a:solidFill>
                  <a:srgbClr val="C00000"/>
                </a:solidFill>
                <a:latin typeface="Comic Sans MS" pitchFamily="66" charset="0"/>
              </a:rPr>
              <a:t>Режим</a:t>
            </a:r>
          </a:p>
          <a:p>
            <a:pPr algn="ctr"/>
            <a:r>
              <a:rPr lang="ru-RU" sz="4800" b="1" dirty="0">
                <a:solidFill>
                  <a:srgbClr val="C00000"/>
                </a:solidFill>
                <a:latin typeface="Comic Sans MS" pitchFamily="66" charset="0"/>
              </a:rPr>
              <a:t>Зрение </a:t>
            </a:r>
          </a:p>
          <a:p>
            <a:pPr algn="ctr"/>
            <a:r>
              <a:rPr lang="ru-RU" sz="4800" b="1" dirty="0">
                <a:solidFill>
                  <a:srgbClr val="C00000"/>
                </a:solidFill>
                <a:latin typeface="Comic Sans MS" pitchFamily="66" charset="0"/>
              </a:rPr>
              <a:t>Спорт </a:t>
            </a:r>
          </a:p>
          <a:p>
            <a:pPr algn="ctr"/>
            <a:r>
              <a:rPr lang="ru-RU" sz="4800" b="1" dirty="0">
                <a:solidFill>
                  <a:srgbClr val="C00000"/>
                </a:solidFill>
                <a:latin typeface="Comic Sans MS" pitchFamily="66" charset="0"/>
              </a:rPr>
              <a:t>Питание</a:t>
            </a:r>
            <a:r>
              <a:rPr lang="ru-RU" sz="4800" b="1" dirty="0">
                <a:solidFill>
                  <a:srgbClr val="C0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35BFD6-3CCF-4C01-ADFC-EC1C08445E72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4F53EC-70E1-4427-AE93-D71AD5B68472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3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643174" y="1142984"/>
            <a:ext cx="4143404" cy="3571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latin typeface="Comic Sans MS" pitchFamily="66" charset="0"/>
              </a:rPr>
              <a:t>Гигиена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4B17F1C-1D55-4339-AC74-799DD4108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35BFD6-3CCF-4C01-ADFC-EC1C08445E72}" type="datetime1">
              <a:rPr lang="ru-RU" smtClean="0"/>
              <a:pPr>
                <a:defRPr/>
              </a:pPr>
              <a:t>27.08.2024</a:t>
            </a:fld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04B9408-D7AE-4792-9D10-F177CB22F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4F53EC-70E1-4427-AE93-D71AD5B6847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3D4206-609A-4AE7-B4C6-61924FC9FA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478428"/>
            <a:ext cx="6148536" cy="599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893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4F53EC-70E1-4427-AE93-D71AD5B6847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38914" name="Picture 2" descr="http://sumka-roddom.ru/modules/catalog/pic/115-fullsiz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1888255" cy="27146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8916" name="Picture 4" descr="http://www.velvet.by/files/userfiles/16096/polotenc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285728"/>
            <a:ext cx="4000528" cy="26670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8918" name="Picture 6" descr="http://cutlife.ru/wp-content/uploads/2010/11/kak-vybrat-zubnuyu-shhetk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428604"/>
            <a:ext cx="2357454" cy="11378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8920" name="Picture 8" descr="http://md39.ru/published/publicdata/GBMAGAZ39/attachments/SC/products_pictures/%D0%9D%D0%BE%D0%B2%D1%8B%D0%B9%20%D0%B6%D0%B5%D0%BC%D1%87%D1%83%D0%B3%20%D0%B4%D0%B5%D1%82%D1%81%D0%BA%D0%B0%D1%8F%20%D0%B7%D1%83%D0%B1%D0%BD%D0%B0%D1%8F%20%D0%BF%D0%B0%D1%81%D1%82%D0%B0%20%D0%BA%D0%BB%D1%83%D0%B1%D0%BD%D0%B8%D0%BA%D0%B0%2050%20%D0%BC%D0%BB_en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6217" y="3603306"/>
            <a:ext cx="2286015" cy="28575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8922" name="Picture 10" descr="http://excelland.com/wp-content/uploads/2013/07/150.jpg"/>
          <p:cNvPicPr>
            <a:picLocks noChangeAspect="1" noChangeArrowheads="1"/>
          </p:cNvPicPr>
          <p:nvPr/>
        </p:nvPicPr>
        <p:blipFill>
          <a:blip r:embed="rId6" cstate="print"/>
          <a:srcRect l="5254" t="2584" r="5254" b="8858"/>
          <a:stretch>
            <a:fillRect/>
          </a:stretch>
        </p:blipFill>
        <p:spPr bwMode="auto">
          <a:xfrm>
            <a:off x="6640178" y="1857364"/>
            <a:ext cx="2368678" cy="17557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8924" name="Picture 12" descr="http://salekids.ru/goodimg/wikimart-ru/kurnosiki%2Bmochalka%2Bbantik%2Bs%2Bmassazhnym%2Bsloem_l.jpg"/>
          <p:cNvPicPr>
            <a:picLocks noChangeAspect="1" noChangeArrowheads="1"/>
          </p:cNvPicPr>
          <p:nvPr/>
        </p:nvPicPr>
        <p:blipFill>
          <a:blip r:embed="rId7"/>
          <a:srcRect t="9843" b="14061"/>
          <a:stretch>
            <a:fillRect/>
          </a:stretch>
        </p:blipFill>
        <p:spPr bwMode="auto">
          <a:xfrm flipV="1">
            <a:off x="3417663" y="6215081"/>
            <a:ext cx="60083" cy="4571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8926" name="Picture 14" descr="http://platki.ucoz.ru/45325_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78043" y="3744527"/>
            <a:ext cx="2510522" cy="257507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3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857488" y="1142984"/>
            <a:ext cx="3714776" cy="3571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latin typeface="Comic Sans MS" pitchFamily="66" charset="0"/>
              </a:rPr>
              <a:t>Режим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logopediy.by/wp-content/uploads/2012/11/43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176" y="285728"/>
            <a:ext cx="6567370" cy="61436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ikirov.ru/files/1208/rz-37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32454"/>
            <a:ext cx="4500594" cy="6433948"/>
          </a:xfrm>
          <a:prstGeom prst="rect">
            <a:avLst/>
          </a:prstGeom>
          <a:noFill/>
        </p:spPr>
      </p:pic>
      <p:pic>
        <p:nvPicPr>
          <p:cNvPr id="39940" name="Picture 4" descr="http://www.likar.info/pictures_ckfinder/images/Depositphotos_1735539_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071678"/>
            <a:ext cx="3714776" cy="24765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709</TotalTime>
  <Words>154</Words>
  <Application>Microsoft Office PowerPoint</Application>
  <PresentationFormat>Экран (4:3)</PresentationFormat>
  <Paragraphs>61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Calibri</vt:lpstr>
      <vt:lpstr>Comic Sans MS</vt:lpstr>
      <vt:lpstr>Franklin Gothic Book</vt:lpstr>
      <vt:lpstr>Franklin Gothic Medium</vt:lpstr>
      <vt:lpstr>Wingdings</vt:lpstr>
      <vt:lpstr>Wingdings 2</vt:lpstr>
      <vt:lpstr>Трек</vt:lpstr>
      <vt:lpstr>Презентация PowerPoint</vt:lpstr>
      <vt:lpstr>«Правда-неправда»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бережного отношения к зрению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Занимайтесь спортом!</vt:lpstr>
      <vt:lpstr>Презентация PowerPoint</vt:lpstr>
      <vt:lpstr>Не забывайте  о правилах личной гигиены!</vt:lpstr>
      <vt:lpstr>Соблюдайте  режим дня!</vt:lpstr>
      <vt:lpstr>Помните о правильном питании!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Страну Грамматики</dc:title>
  <dc:creator>Rodionov</dc:creator>
  <cp:lastModifiedBy>Пользователь</cp:lastModifiedBy>
  <cp:revision>52</cp:revision>
  <dcterms:created xsi:type="dcterms:W3CDTF">2011-04-05T13:38:50Z</dcterms:created>
  <dcterms:modified xsi:type="dcterms:W3CDTF">2024-08-27T16:51:54Z</dcterms:modified>
</cp:coreProperties>
</file>