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3" r:id="rId8"/>
    <p:sldId id="262" r:id="rId9"/>
    <p:sldId id="264" r:id="rId10"/>
    <p:sldId id="265" r:id="rId11"/>
    <p:sldId id="279" r:id="rId12"/>
    <p:sldId id="266" r:id="rId13"/>
    <p:sldId id="267" r:id="rId14"/>
    <p:sldId id="274" r:id="rId15"/>
    <p:sldId id="277" r:id="rId16"/>
    <p:sldId id="275" r:id="rId17"/>
    <p:sldId id="280" r:id="rId18"/>
    <p:sldId id="276" r:id="rId19"/>
    <p:sldId id="282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math_for_teacher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tlt-mo-matem.blogspot.com/p/blog-page_79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1431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Преподавание предмета «Вероятность и статистика» в 10-11классах.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429132"/>
            <a:ext cx="4702846" cy="1752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Исаева Я.В.</a:t>
            </a:r>
          </a:p>
          <a:p>
            <a:r>
              <a:rPr lang="ru-RU" sz="2800" dirty="0" smtClean="0"/>
              <a:t>учитель математики </a:t>
            </a:r>
          </a:p>
          <a:p>
            <a:r>
              <a:rPr lang="ru-RU" sz="2800" dirty="0" smtClean="0"/>
              <a:t>МБОУ МПЛ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9413" y="398076"/>
            <a:ext cx="4295793" cy="607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42852"/>
            <a:ext cx="4286264" cy="63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0813" y="320675"/>
            <a:ext cx="3762375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2274" y="334236"/>
            <a:ext cx="3556843" cy="6166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57166"/>
            <a:ext cx="3852877" cy="608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7166"/>
            <a:ext cx="3506920" cy="6026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6513" y="275211"/>
            <a:ext cx="4424379" cy="630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290"/>
            <a:ext cx="4454522" cy="639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3175" y="139700"/>
            <a:ext cx="405765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52"/>
            <a:ext cx="4644190" cy="64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14495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effectLst/>
              </a:rPr>
              <a:t>«Вероятность и </a:t>
            </a:r>
            <a:br>
              <a:rPr lang="ru-RU" sz="4800" dirty="0" smtClean="0">
                <a:solidFill>
                  <a:schemeClr val="tx1"/>
                </a:solidFill>
                <a:effectLst/>
              </a:rPr>
            </a:br>
            <a:r>
              <a:rPr lang="ru-RU" sz="4800" dirty="0" smtClean="0">
                <a:solidFill>
                  <a:schemeClr val="tx1"/>
                </a:solidFill>
                <a:effectLst/>
              </a:rPr>
              <a:t>статистика»</a:t>
            </a:r>
            <a:endParaRPr lang="ru-RU" sz="4800" dirty="0">
              <a:solidFill>
                <a:schemeClr val="tx1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3000372"/>
            <a:ext cx="7156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«Случайные события и вероятности»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4286256"/>
            <a:ext cx="71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«Случайные величины и закон больших чисел»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73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Спасибо за внимание! </a:t>
            </a:r>
            <a:endParaRPr lang="ru-RU" sz="54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428604"/>
            <a:ext cx="8229600" cy="178595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Позитивной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работы!</a:t>
            </a:r>
          </a:p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714620"/>
            <a:ext cx="6187116" cy="3821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928670"/>
          <a:ext cx="4286279" cy="5357294"/>
        </p:xfrm>
        <a:graphic>
          <a:graphicData uri="http://schemas.openxmlformats.org/drawingml/2006/table">
            <a:tbl>
              <a:tblPr/>
              <a:tblGrid>
                <a:gridCol w="4286279"/>
              </a:tblGrid>
              <a:tr h="573984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Представление данных и описательная статистика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053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Случайные опыты и случайные события, опыты с равновозможными элементарными исходами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397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Операции над событиями, сложение вероятностей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053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Условная вероятность, дерево случайного опыта, формула полной вероятности и независимость событий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0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Элементы комбинаторики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Серии последовательных испытаний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Случайные величины и распределения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Обобщение и систематизация знаний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8" marR="54744" marT="25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53218"/>
            <a:ext cx="3757610" cy="53257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Базовый уровень</a:t>
            </a:r>
            <a:endParaRPr lang="ru-RU" sz="3200" b="1" dirty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4429124" y="214290"/>
            <a:ext cx="4714876" cy="675452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rPr>
              <a:t>Углубленный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уровень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857752" y="928670"/>
          <a:ext cx="4000528" cy="5429288"/>
        </p:xfrm>
        <a:graphic>
          <a:graphicData uri="http://schemas.openxmlformats.org/drawingml/2006/table">
            <a:tbl>
              <a:tblPr/>
              <a:tblGrid>
                <a:gridCol w="4000528"/>
              </a:tblGrid>
              <a:tr h="796015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Элементы теории графов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858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956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Случайные опыты, случайные события и вероятности событий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858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3331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Операции над множествами и событиями. Сложение и умножение вероятностей. Условная вероятность.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Независимые события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858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015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Элементы комбинаторики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858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956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Серии последовательных испытаний. Испытания Бернулли. Случайный выбор из конечной совокупности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858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015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Случайные величины и распределения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858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39750"/>
            <a:ext cx="8963025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611188"/>
            <a:ext cx="89344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1142985"/>
            <a:ext cx="850112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smtClean="0">
                <a:solidFill>
                  <a:srgbClr val="0070C0"/>
                </a:solidFill>
                <a:hlinkClick r:id="rId2"/>
              </a:rPr>
              <a:t>https://vk.com/math_for_teacher</a:t>
            </a:r>
            <a:endParaRPr lang="ru-RU" sz="3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3800" dirty="0" smtClean="0"/>
              <a:t>(</a:t>
            </a:r>
            <a:r>
              <a:rPr lang="ru-RU" sz="4000" dirty="0" smtClean="0"/>
              <a:t>Статистика и теория вероятностей | Готовые уроки)</a:t>
            </a:r>
          </a:p>
          <a:p>
            <a:endParaRPr lang="ru-RU" sz="38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16" y="285728"/>
            <a:ext cx="84296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hlinkClick r:id="rId2"/>
              </a:rPr>
              <a:t>https://tlt-mo-matem.blogspot.com/p/blog</a:t>
            </a:r>
            <a:r>
              <a:rPr lang="ru-RU" sz="3600" b="1" dirty="0" smtClean="0">
                <a:hlinkClick r:id="rId2"/>
              </a:rPr>
              <a:t>-</a:t>
            </a:r>
            <a:r>
              <a:rPr lang="en-US" sz="3600" b="1" dirty="0" smtClean="0">
                <a:hlinkClick r:id="rId2"/>
              </a:rPr>
              <a:t>page_79.html</a:t>
            </a:r>
            <a:endParaRPr lang="ru-RU" sz="3600" b="1" dirty="0" smtClean="0"/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000240"/>
            <a:ext cx="5086062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500042"/>
            <a:ext cx="4352925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9788" y="268288"/>
            <a:ext cx="492442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233</TotalTime>
  <Words>156</Words>
  <PresentationFormat>Экран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Преподавание предмета «Вероятность и статистика» в 10-11классах.</vt:lpstr>
      <vt:lpstr>«Вероятность и  статистика»</vt:lpstr>
      <vt:lpstr>Базовый уровень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Преподавание предмета «Вероятность и статистика» в 10-11классах.</dc:title>
  <dc:creator>Пользователь</dc:creator>
  <cp:lastModifiedBy>Пользователь</cp:lastModifiedBy>
  <cp:revision>21</cp:revision>
  <dcterms:created xsi:type="dcterms:W3CDTF">2024-08-25T06:17:33Z</dcterms:created>
  <dcterms:modified xsi:type="dcterms:W3CDTF">2024-08-25T19:03:57Z</dcterms:modified>
</cp:coreProperties>
</file>