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sldIdLst>
    <p:sldId id="263" r:id="rId2"/>
    <p:sldId id="257" r:id="rId3"/>
    <p:sldId id="264" r:id="rId4"/>
    <p:sldId id="258" r:id="rId5"/>
    <p:sldId id="265" r:id="rId6"/>
    <p:sldId id="259" r:id="rId7"/>
    <p:sldId id="266" r:id="rId8"/>
    <p:sldId id="267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2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06039"/>
      </p:ext>
    </p:extLst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2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5930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0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10304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63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50"/>
      </p:ext>
    </p:extLst>
  </p:cSld>
  <p:clrMapOvr>
    <a:masterClrMapping/>
  </p:clrMapOvr>
  <p:transition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186298"/>
      </p:ext>
    </p:extLst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54948"/>
      </p:ext>
    </p:extLst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27799"/>
      </p:ext>
    </p:extLst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08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4516"/>
      </p:ext>
    </p:extLst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20248"/>
      </p:ext>
    </p:extLst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12015"/>
      </p:ext>
    </p:extLst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40092"/>
      </p:ext>
    </p:extLst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392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C9E86-54E8-4E09-8B66-34CC6EFAC078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EA8CE25-A5A8-4681-BF03-DB4A0F91A5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3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</p:sldLayoutIdLst>
  <p:transition>
    <p:diamond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kysmart.ru/articles/english/past-simple-ten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928934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Расскажи о том, что ты узнал на сегодняшнем уроке</a:t>
            </a:r>
            <a:b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(рефлексия по пройденному материалу)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1470025"/>
          </a:xfrm>
        </p:spPr>
        <p:txBody>
          <a:bodyPr/>
          <a:lstStyle/>
          <a:p>
            <a:r>
              <a:rPr lang="ru-RU" sz="3200" dirty="0"/>
              <a:t>Когда мы используем </a:t>
            </a:r>
            <a:r>
              <a:rPr lang="ru-RU" sz="3200" dirty="0">
                <a:solidFill>
                  <a:srgbClr val="FF0000"/>
                </a:solidFill>
              </a:rPr>
              <a:t>2</a:t>
            </a:r>
            <a:r>
              <a:rPr lang="ru-RU" sz="3200" dirty="0"/>
              <a:t> форму глагола?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800" dirty="0"/>
              <a:t>Когда говорим о прошлом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428596" y="1857364"/>
            <a:ext cx="821731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algn="ctr">
              <a:buNone/>
            </a:pPr>
            <a:endParaRPr lang="ru-RU" sz="2000" dirty="0"/>
          </a:p>
          <a:p>
            <a:pPr algn="ctr"/>
            <a:endParaRPr lang="ru-RU" sz="2000" dirty="0"/>
          </a:p>
          <a:p>
            <a:pPr algn="ctr">
              <a:buNone/>
            </a:pP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83488" y="2967335"/>
            <a:ext cx="377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916832"/>
            <a:ext cx="633670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Источник - </a:t>
            </a:r>
            <a:r>
              <a:rPr lang="ru-RU" sz="2800" dirty="0" err="1"/>
              <a:t>Онлайн</a:t>
            </a:r>
            <a:r>
              <a:rPr lang="ru-RU" sz="2800" dirty="0"/>
              <a:t> школа </a:t>
            </a:r>
            <a:r>
              <a:rPr lang="ru-RU" sz="2800" dirty="0" err="1"/>
              <a:t>Skysmart</a:t>
            </a:r>
            <a:r>
              <a:rPr lang="ru-RU" sz="2800" dirty="0"/>
              <a:t>: </a:t>
            </a:r>
            <a:r>
              <a:rPr lang="ru-RU" sz="2800" dirty="0">
                <a:hlinkClick r:id="rId2"/>
              </a:rPr>
              <a:t>https://skysmart.ru/articles/english/past-simple-tense</a:t>
            </a:r>
            <a:endParaRPr lang="ru-RU" sz="2800" dirty="0"/>
          </a:p>
          <a:p>
            <a:r>
              <a:rPr lang="ru-RU" sz="2800" dirty="0"/>
              <a:t>Источник - Школа английского языка </a:t>
            </a:r>
            <a:r>
              <a:rPr lang="en-US" sz="2800" dirty="0" err="1"/>
              <a:t>Skyeng</a:t>
            </a:r>
            <a:r>
              <a:rPr lang="ru-RU" sz="2800" dirty="0"/>
              <a:t>: </a:t>
            </a:r>
            <a:r>
              <a:rPr lang="en-US" sz="2800" dirty="0"/>
              <a:t>https</a:t>
            </a:r>
            <a:r>
              <a:rPr lang="ru-RU" sz="2800" dirty="0"/>
              <a:t>://</a:t>
            </a:r>
            <a:r>
              <a:rPr lang="en-US" sz="2800" dirty="0" err="1"/>
              <a:t>skyeng</a:t>
            </a:r>
            <a:r>
              <a:rPr lang="ru-RU" sz="2800" dirty="0"/>
              <a:t>.</a:t>
            </a:r>
            <a:r>
              <a:rPr lang="en-US" sz="2800" dirty="0" err="1"/>
              <a:t>ru</a:t>
            </a:r>
            <a:r>
              <a:rPr lang="ru-RU" sz="2800" dirty="0"/>
              <a:t>/</a:t>
            </a:r>
            <a:r>
              <a:rPr lang="en-US" sz="2800" dirty="0"/>
              <a:t>articles</a:t>
            </a:r>
            <a:r>
              <a:rPr lang="ru-RU" sz="2800" dirty="0"/>
              <a:t>/</a:t>
            </a:r>
            <a:r>
              <a:rPr lang="en-US" sz="2800" dirty="0" err="1"/>
              <a:t>kak</a:t>
            </a:r>
            <a:r>
              <a:rPr lang="ru-RU" sz="2800" dirty="0"/>
              <a:t>-</a:t>
            </a:r>
            <a:r>
              <a:rPr lang="en-US" sz="2800" dirty="0" err="1"/>
              <a:t>upotreblyat</a:t>
            </a:r>
            <a:r>
              <a:rPr lang="ru-RU" sz="2800" dirty="0"/>
              <a:t>-</a:t>
            </a:r>
            <a:r>
              <a:rPr lang="en-US" sz="2800" dirty="0" err="1"/>
              <a:t>vremya</a:t>
            </a:r>
            <a:r>
              <a:rPr lang="ru-RU" sz="2800" dirty="0"/>
              <a:t>-</a:t>
            </a:r>
            <a:r>
              <a:rPr lang="en-US" sz="2800" dirty="0"/>
              <a:t>past</a:t>
            </a:r>
            <a:r>
              <a:rPr lang="ru-RU" sz="2800" dirty="0"/>
              <a:t>-</a:t>
            </a:r>
            <a:r>
              <a:rPr lang="en-US" sz="2800" dirty="0"/>
              <a:t>simple</a:t>
            </a:r>
            <a:r>
              <a:rPr lang="ru-RU" sz="2800" dirty="0"/>
              <a:t>-</a:t>
            </a:r>
            <a:r>
              <a:rPr lang="en-US" sz="2800" dirty="0"/>
              <a:t>v</a:t>
            </a:r>
            <a:r>
              <a:rPr lang="ru-RU" sz="2800" dirty="0"/>
              <a:t>-</a:t>
            </a:r>
            <a:r>
              <a:rPr lang="en-US" sz="2800" dirty="0" err="1"/>
              <a:t>anglijskom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Что происходит с глаголами, когда мы начинаем говорить о прошлом?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86256"/>
            <a:ext cx="6400800" cy="1752600"/>
          </a:xfrm>
        </p:spPr>
        <p:txBody>
          <a:bodyPr/>
          <a:lstStyle/>
          <a:p>
            <a:r>
              <a:rPr lang="ru-RU" sz="4800" dirty="0">
                <a:solidFill>
                  <a:srgbClr val="FF0000"/>
                </a:solidFill>
              </a:rPr>
              <a:t>Глаголы изменяются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01008"/>
            <a:ext cx="6897960" cy="1656184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правильные и неправильные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916833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 какие 2 большие группы делятся все глаголы?</a:t>
            </a:r>
          </a:p>
        </p:txBody>
      </p:sp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/>
              <a:t>Как изменяются правильные глаголы?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86200"/>
            <a:ext cx="857256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4400" dirty="0"/>
              <a:t>В прошедшем времени прибавляется окончание </a:t>
            </a:r>
          </a:p>
          <a:p>
            <a:r>
              <a:rPr lang="ru-RU" sz="6000" dirty="0">
                <a:solidFill>
                  <a:srgbClr val="FF0000"/>
                </a:solidFill>
              </a:rPr>
              <a:t>-</a:t>
            </a:r>
            <a:r>
              <a:rPr lang="en-US" sz="6000" dirty="0" err="1">
                <a:solidFill>
                  <a:srgbClr val="FF0000"/>
                </a:solidFill>
              </a:rPr>
              <a:t>ed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Давайте вспомним правила присоединения окончания -</a:t>
            </a:r>
            <a:r>
              <a:rPr lang="ru-RU" dirty="0" err="1"/>
              <a:t>ed</a:t>
            </a:r>
            <a:r>
              <a:rPr lang="ru-RU" dirty="0"/>
              <a:t> к глаголам:</a:t>
            </a:r>
          </a:p>
          <a:p>
            <a:r>
              <a:rPr lang="ru-RU" dirty="0"/>
              <a:t>Например:</a:t>
            </a:r>
          </a:p>
          <a:p>
            <a:r>
              <a:rPr lang="en-US" dirty="0"/>
              <a:t>study, try</a:t>
            </a:r>
            <a:r>
              <a:rPr lang="ru-RU" dirty="0"/>
              <a:t>                  </a:t>
            </a:r>
            <a:r>
              <a:rPr lang="en-US" dirty="0"/>
              <a:t>play, stay</a:t>
            </a:r>
            <a:endParaRPr lang="ru-RU" dirty="0"/>
          </a:p>
          <a:p>
            <a:r>
              <a:rPr lang="ru-RU" dirty="0" err="1"/>
              <a:t>stop</a:t>
            </a:r>
            <a:r>
              <a:rPr lang="ru-RU" dirty="0"/>
              <a:t>, </a:t>
            </a:r>
            <a:r>
              <a:rPr lang="en-US" dirty="0"/>
              <a:t>travel</a:t>
            </a:r>
            <a:r>
              <a:rPr lang="ru-RU" dirty="0"/>
              <a:t>               </a:t>
            </a:r>
            <a:r>
              <a:rPr lang="en-US" dirty="0"/>
              <a:t>prefer</a:t>
            </a:r>
            <a:endParaRPr lang="ru-RU" dirty="0"/>
          </a:p>
          <a:p>
            <a:r>
              <a:rPr lang="ru-RU" dirty="0" err="1"/>
              <a:t>love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/>
              <a:t>Как изменяются неправильные глаголы?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Они полностью меняются</a:t>
            </a:r>
          </a:p>
          <a:p>
            <a:r>
              <a:rPr lang="en-US" dirty="0"/>
              <a:t>go – </a:t>
            </a:r>
            <a:r>
              <a:rPr lang="en-US" b="1" dirty="0">
                <a:solidFill>
                  <a:srgbClr val="FF0000"/>
                </a:solidFill>
              </a:rPr>
              <a:t>went</a:t>
            </a:r>
          </a:p>
          <a:p>
            <a:r>
              <a:rPr lang="en-US" dirty="0"/>
              <a:t>do – </a:t>
            </a:r>
            <a:r>
              <a:rPr lang="en-US" b="1" dirty="0">
                <a:solidFill>
                  <a:srgbClr val="FF0000"/>
                </a:solidFill>
              </a:rPr>
              <a:t>did</a:t>
            </a:r>
          </a:p>
          <a:p>
            <a:r>
              <a:rPr lang="en-US" dirty="0"/>
              <a:t>have - </a:t>
            </a:r>
            <a:r>
              <a:rPr lang="en-US" b="1" dirty="0">
                <a:solidFill>
                  <a:srgbClr val="FF0000"/>
                </a:solidFill>
              </a:rPr>
              <a:t>had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</a:t>
            </a:r>
            <a:r>
              <a:rPr lang="ru-RU" dirty="0"/>
              <a:t>лова-подсказки? Да, именно они указывают на конкретное время в прошлом</a:t>
            </a:r>
            <a:r>
              <a:rPr lang="en-US" dirty="0"/>
              <a:t>!</a:t>
            </a:r>
          </a:p>
          <a:p>
            <a:r>
              <a:rPr lang="en-US" sz="2400" dirty="0">
                <a:solidFill>
                  <a:srgbClr val="FF0000"/>
                </a:solidFill>
              </a:rPr>
              <a:t>Yesterday</a:t>
            </a:r>
            <a:r>
              <a:rPr lang="ru-RU" sz="2400" dirty="0">
                <a:solidFill>
                  <a:srgbClr val="FF0000"/>
                </a:solidFill>
              </a:rPr>
              <a:t>-    вчера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two days ago</a:t>
            </a:r>
            <a:r>
              <a:rPr lang="ru-RU" sz="2400" dirty="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ru-RU" sz="2400" dirty="0">
                <a:solidFill>
                  <a:srgbClr val="FF0000"/>
                </a:solidFill>
              </a:rPr>
              <a:t>два дня назад</a:t>
            </a:r>
            <a:r>
              <a:rPr lang="en-US" sz="2400" dirty="0">
                <a:solidFill>
                  <a:srgbClr val="FF0000"/>
                </a:solidFill>
              </a:rPr>
              <a:t>a </a:t>
            </a:r>
          </a:p>
          <a:p>
            <a:r>
              <a:rPr lang="en-US" sz="2400" dirty="0">
                <a:solidFill>
                  <a:srgbClr val="FF0000"/>
                </a:solidFill>
              </a:rPr>
              <a:t>long time ago</a:t>
            </a:r>
            <a:r>
              <a:rPr lang="ru-RU" sz="2400" dirty="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ru-RU" sz="2400" dirty="0">
                <a:solidFill>
                  <a:srgbClr val="FF0000"/>
                </a:solidFill>
              </a:rPr>
              <a:t>давно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the other day</a:t>
            </a:r>
            <a:r>
              <a:rPr lang="ru-RU" sz="2400" dirty="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ru-RU" sz="2400" dirty="0">
                <a:solidFill>
                  <a:srgbClr val="FF0000"/>
                </a:solidFill>
              </a:rPr>
              <a:t>на днях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last year</a:t>
            </a:r>
            <a:r>
              <a:rPr lang="ru-RU" sz="2400" dirty="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ru-RU" sz="2400" dirty="0">
                <a:solidFill>
                  <a:srgbClr val="FF0000"/>
                </a:solidFill>
              </a:rPr>
              <a:t>в прошлом году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in 2015</a:t>
            </a:r>
            <a:r>
              <a:rPr lang="ru-RU" sz="240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ru-RU" sz="2400" dirty="0">
                <a:solidFill>
                  <a:srgbClr val="FF0000"/>
                </a:solidFill>
              </a:rPr>
              <a:t>в 2015 году</a:t>
            </a:r>
          </a:p>
        </p:txBody>
      </p:sp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/>
          <a:lstStyle/>
          <a:p>
            <a:r>
              <a:rPr lang="ru-RU" dirty="0"/>
              <a:t>Как меняется глагол </a:t>
            </a:r>
            <a:r>
              <a:rPr lang="en-US" b="1" dirty="0">
                <a:solidFill>
                  <a:srgbClr val="FF0000"/>
                </a:solidFill>
              </a:rPr>
              <a:t>to be </a:t>
            </a:r>
            <a:r>
              <a:rPr lang="en-US" b="1" dirty="0"/>
              <a:t>в Past Simple</a:t>
            </a:r>
            <a:r>
              <a:rPr lang="ru-RU" b="1" dirty="0"/>
              <a:t>?</a:t>
            </a:r>
            <a:endParaRPr lang="en-US" b="1" dirty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611560" y="3068960"/>
            <a:ext cx="21602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755576" y="3140968"/>
            <a:ext cx="21602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916360" y="3373760"/>
            <a:ext cx="21602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828836"/>
            <a:ext cx="2448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dirty="0"/>
              <a:t>I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>   </a:t>
            </a:r>
            <a:r>
              <a:rPr lang="en-US" sz="3600" dirty="0">
                <a:solidFill>
                  <a:srgbClr val="FF0000"/>
                </a:solidFill>
              </a:rPr>
              <a:t>was</a:t>
            </a:r>
          </a:p>
          <a:p>
            <a:pPr fontAlgn="base"/>
            <a:r>
              <a:rPr lang="en-US" sz="3600" dirty="0"/>
              <a:t>He </a:t>
            </a:r>
            <a:r>
              <a:rPr lang="en-US" sz="3600" dirty="0">
                <a:solidFill>
                  <a:srgbClr val="FF0000"/>
                </a:solidFill>
              </a:rPr>
              <a:t>was</a:t>
            </a:r>
          </a:p>
          <a:p>
            <a:pPr fontAlgn="base"/>
            <a:r>
              <a:rPr lang="en-US" sz="3600" dirty="0"/>
              <a:t>She </a:t>
            </a:r>
            <a:r>
              <a:rPr lang="en-US" sz="3600" dirty="0">
                <a:solidFill>
                  <a:srgbClr val="FF0000"/>
                </a:solidFill>
              </a:rPr>
              <a:t>was</a:t>
            </a:r>
          </a:p>
          <a:p>
            <a:pPr fontAlgn="base"/>
            <a:r>
              <a:rPr lang="en-US" sz="3600" dirty="0"/>
              <a:t>It </a:t>
            </a:r>
            <a:r>
              <a:rPr lang="ru-RU" sz="3600" dirty="0"/>
              <a:t>   </a:t>
            </a:r>
            <a:r>
              <a:rPr lang="en-US" sz="3600" dirty="0">
                <a:solidFill>
                  <a:srgbClr val="FF0000"/>
                </a:solidFill>
              </a:rPr>
              <a:t>was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2967334"/>
            <a:ext cx="2718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dirty="0"/>
              <a:t>You </a:t>
            </a:r>
            <a:r>
              <a:rPr lang="en-US" sz="3600" dirty="0">
                <a:solidFill>
                  <a:srgbClr val="FF0000"/>
                </a:solidFill>
              </a:rPr>
              <a:t>were</a:t>
            </a:r>
          </a:p>
          <a:p>
            <a:pPr fontAlgn="base"/>
            <a:r>
              <a:rPr lang="en-US" sz="3600" dirty="0"/>
              <a:t>We </a:t>
            </a:r>
            <a:r>
              <a:rPr lang="en-US" sz="3600" dirty="0">
                <a:solidFill>
                  <a:srgbClr val="FF0000"/>
                </a:solidFill>
              </a:rPr>
              <a:t>were</a:t>
            </a:r>
          </a:p>
          <a:p>
            <a:pPr fontAlgn="base"/>
            <a:r>
              <a:rPr lang="en-US" sz="3600" dirty="0"/>
              <a:t>They </a:t>
            </a:r>
            <a:r>
              <a:rPr lang="en-US" sz="3600" dirty="0">
                <a:solidFill>
                  <a:srgbClr val="FF0000"/>
                </a:solidFill>
              </a:rPr>
              <a:t>were</a:t>
            </a:r>
          </a:p>
        </p:txBody>
      </p:sp>
    </p:spTree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/>
              <a:t>Когда мы используем </a:t>
            </a:r>
            <a:r>
              <a:rPr lang="ru-RU" sz="3200" dirty="0">
                <a:solidFill>
                  <a:srgbClr val="FF0000"/>
                </a:solidFill>
              </a:rPr>
              <a:t>1</a:t>
            </a:r>
            <a:r>
              <a:rPr lang="ru-RU" sz="3200" dirty="0"/>
              <a:t> форму глагола?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800" dirty="0"/>
              <a:t>Когда говорим о настоящем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74</TotalTime>
  <Words>240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Расскажи о том, что ты узнал на сегодняшнем уроке (рефлексия по пройденному материалу)</vt:lpstr>
      <vt:lpstr>Что происходит с глаголами, когда мы начинаем говорить о прошлом?</vt:lpstr>
      <vt:lpstr>Презентация PowerPoint</vt:lpstr>
      <vt:lpstr>Как изменяются правильные глаголы?</vt:lpstr>
      <vt:lpstr>Презентация PowerPoint</vt:lpstr>
      <vt:lpstr>Как изменяются неправильные глаголы?</vt:lpstr>
      <vt:lpstr>Презентация PowerPoint</vt:lpstr>
      <vt:lpstr>Презентация PowerPoint</vt:lpstr>
      <vt:lpstr>Когда мы используем 1 форму глагола?</vt:lpstr>
      <vt:lpstr>Когда мы используем 2 форму глагола?</vt:lpstr>
      <vt:lpstr>Презентация PowerPoint</vt:lpstr>
    </vt:vector>
  </TitlesOfParts>
  <Company>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какие 2 большие группы делятся все глаголы?</dc:title>
  <dc:creator>1</dc:creator>
  <cp:lastModifiedBy>RobotComp.ru</cp:lastModifiedBy>
  <cp:revision>17</cp:revision>
  <dcterms:created xsi:type="dcterms:W3CDTF">2010-01-20T09:10:14Z</dcterms:created>
  <dcterms:modified xsi:type="dcterms:W3CDTF">2024-08-26T14:59:53Z</dcterms:modified>
</cp:coreProperties>
</file>