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400" r:id="rId2"/>
    <p:sldId id="429" r:id="rId3"/>
    <p:sldId id="430" r:id="rId4"/>
    <p:sldId id="427" r:id="rId5"/>
    <p:sldId id="428" r:id="rId6"/>
    <p:sldId id="431" r:id="rId7"/>
    <p:sldId id="432" r:id="rId8"/>
    <p:sldId id="433" r:id="rId9"/>
    <p:sldId id="404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Onest" charset="0"/>
      <p:regular r:id="rId15"/>
      <p:bold r:id="rId16"/>
    </p:embeddedFont>
    <p:embeddedFont>
      <p:font typeface="Century Gothic" pitchFamily="34" charset="0"/>
      <p:regular r:id="rId17"/>
      <p:bold r:id="rId18"/>
      <p:italic r:id="rId19"/>
      <p:boldItalic r:id="rId20"/>
    </p:embeddedFont>
    <p:embeddedFont>
      <p:font typeface="GT Walsheim Pro Light" charset="-52"/>
      <p:regular r:id="rId21"/>
      <p:italic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C2C"/>
    <a:srgbClr val="1E2132"/>
    <a:srgbClr val="DBF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5652"/>
  </p:normalViewPr>
  <p:slideViewPr>
    <p:cSldViewPr snapToGrid="0">
      <p:cViewPr>
        <p:scale>
          <a:sx n="119" d="100"/>
          <a:sy n="119" d="100"/>
        </p:scale>
        <p:origin x="-96" y="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ик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>
            <a:extLst>
              <a:ext uri="{FF2B5EF4-FFF2-40B4-BE49-F238E27FC236}">
                <a16:creationId xmlns="" xmlns:a16="http://schemas.microsoft.com/office/drawing/2014/main" id="{52EAC5AE-3559-11CF-5989-ED57B0F5F72A}"/>
              </a:ext>
            </a:extLst>
          </p:cNvPr>
          <p:cNvSpPr/>
          <p:nvPr userDrawn="1"/>
        </p:nvSpPr>
        <p:spPr>
          <a:xfrm>
            <a:off x="4477366" y="-3956359"/>
            <a:ext cx="10814359" cy="10814359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69031"/>
                </a:schemeClr>
              </a:gs>
              <a:gs pos="57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49F654C8-3172-9FB3-5D15-34FCB56CFA02}"/>
              </a:ext>
            </a:extLst>
          </p:cNvPr>
          <p:cNvSpPr/>
          <p:nvPr userDrawn="1"/>
        </p:nvSpPr>
        <p:spPr>
          <a:xfrm>
            <a:off x="-3566415" y="443548"/>
            <a:ext cx="10224308" cy="10224308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69646"/>
                </a:schemeClr>
              </a:gs>
              <a:gs pos="57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31">
            <a:extLst>
              <a:ext uri="{FF2B5EF4-FFF2-40B4-BE49-F238E27FC236}">
                <a16:creationId xmlns="" xmlns:a16="http://schemas.microsoft.com/office/drawing/2014/main" id="{03D7828B-73B1-B050-99DC-A79C0517B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064" y="5696496"/>
            <a:ext cx="9478296" cy="712246"/>
          </a:xfrm>
          <a:noFill/>
        </p:spPr>
        <p:txBody>
          <a:bodyPr wrap="square" rtlCol="0" anchor="b">
            <a:spAutoFit/>
          </a:bodyPr>
          <a:lstStyle>
            <a:lvl1pPr algn="l">
              <a:lnSpc>
                <a:spcPct val="80000"/>
              </a:lnSpc>
              <a:defRPr lang="ru-RU" sz="4800" dirty="0">
                <a:solidFill>
                  <a:schemeClr val="tx2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ru-RU" dirty="0"/>
              <a:t>Образец заголовка</a:t>
            </a:r>
          </a:p>
        </p:txBody>
      </p:sp>
      <p:sp>
        <p:nvSpPr>
          <p:cNvPr id="9" name="Текст 33">
            <a:extLst>
              <a:ext uri="{FF2B5EF4-FFF2-40B4-BE49-F238E27FC236}">
                <a16:creationId xmlns="" xmlns:a16="http://schemas.microsoft.com/office/drawing/2014/main" id="{7AF53C47-59A7-32D0-71BF-E686E5129FC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96141" y="5725959"/>
            <a:ext cx="1678014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3200" b="0" i="0" dirty="0">
                <a:solidFill>
                  <a:schemeClr val="bg1"/>
                </a:solidFill>
              </a:defRPr>
            </a:lvl1pPr>
            <a:lvl2pPr>
              <a:defRPr lang="ru-RU" sz="1800" dirty="0" smtClean="0"/>
            </a:lvl2pPr>
            <a:lvl3pPr>
              <a:defRPr lang="ru-RU" sz="1800" dirty="0" smtClean="0"/>
            </a:lvl3pPr>
            <a:lvl4pPr>
              <a:defRPr lang="ru-RU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58472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дженд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="" xmlns:a16="http://schemas.microsoft.com/office/drawing/2014/main" id="{F60A63FF-8207-69C0-CA82-D7BC87706BE2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553161" y="2205733"/>
            <a:ext cx="5659217" cy="3909198"/>
          </a:xfrm>
          <a:prstGeom prst="roundRect">
            <a:avLst>
              <a:gd name="adj" fmla="val 3387"/>
            </a:avLst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sp>
        <p:nvSpPr>
          <p:cNvPr id="16" name="Текст 33">
            <a:extLst>
              <a:ext uri="{FF2B5EF4-FFF2-40B4-BE49-F238E27FC236}">
                <a16:creationId xmlns="" xmlns:a16="http://schemas.microsoft.com/office/drawing/2014/main" id="{4469D861-C7FA-5B93-7FEB-B3A744982528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5851193" y="2205733"/>
            <a:ext cx="5874798" cy="3909198"/>
          </a:xfrm>
          <a:prstGeom prst="roundRect">
            <a:avLst>
              <a:gd name="adj" fmla="val 4972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AEE87890-10B8-F255-5510-803EB6EF4F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515374"/>
            <a:ext cx="5021134" cy="867225"/>
          </a:xfrm>
        </p:spPr>
        <p:txBody>
          <a:bodyPr>
            <a:spAutoFit/>
          </a:bodyPr>
          <a:lstStyle>
            <a:lvl1pPr>
              <a:lnSpc>
                <a:spcPct val="80000"/>
              </a:lnSpc>
              <a:defRPr sz="6000" b="1" i="0"/>
            </a:lvl1pPr>
          </a:lstStyle>
          <a:p>
            <a:r>
              <a:rPr lang="ru-RU" dirty="0" err="1"/>
              <a:t>Адженда</a:t>
            </a:r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51F887B-DB8A-EC78-D3C4-E4DB3A6C180B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="" xmlns:a16="http://schemas.microsoft.com/office/drawing/2014/main" id="{DE183621-8A40-12C4-E870-840F9B8A3F20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7" name="Текст 4">
            <a:extLst>
              <a:ext uri="{FF2B5EF4-FFF2-40B4-BE49-F238E27FC236}">
                <a16:creationId xmlns="" xmlns:a16="http://schemas.microsoft.com/office/drawing/2014/main" id="{B00F4CAF-42CF-4136-E2C3-07845D5316C7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633423" y="2547684"/>
            <a:ext cx="472760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0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8" name="Текст 4">
            <a:extLst>
              <a:ext uri="{FF2B5EF4-FFF2-40B4-BE49-F238E27FC236}">
                <a16:creationId xmlns="" xmlns:a16="http://schemas.microsoft.com/office/drawing/2014/main" id="{A93346A5-3998-9B5E-C949-AE4177F163F1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6633423" y="3282863"/>
            <a:ext cx="472760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0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9" name="Текст 4">
            <a:extLst>
              <a:ext uri="{FF2B5EF4-FFF2-40B4-BE49-F238E27FC236}">
                <a16:creationId xmlns="" xmlns:a16="http://schemas.microsoft.com/office/drawing/2014/main" id="{C0E61D74-A418-89EE-8F1B-C7AC52BC9978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633423" y="4007986"/>
            <a:ext cx="472760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0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40" name="Текст 4">
            <a:extLst>
              <a:ext uri="{FF2B5EF4-FFF2-40B4-BE49-F238E27FC236}">
                <a16:creationId xmlns="" xmlns:a16="http://schemas.microsoft.com/office/drawing/2014/main" id="{E9D7224E-A051-0213-5454-682DAE9046E7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6633423" y="4734584"/>
            <a:ext cx="472760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0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41" name="Текст 4">
            <a:extLst>
              <a:ext uri="{FF2B5EF4-FFF2-40B4-BE49-F238E27FC236}">
                <a16:creationId xmlns="" xmlns:a16="http://schemas.microsoft.com/office/drawing/2014/main" id="{558FD08E-FB41-A8CD-B65B-DC687F4625BD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633423" y="5471500"/>
            <a:ext cx="472760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0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42" name="Текст 4">
            <a:extLst>
              <a:ext uri="{FF2B5EF4-FFF2-40B4-BE49-F238E27FC236}">
                <a16:creationId xmlns="" xmlns:a16="http://schemas.microsoft.com/office/drawing/2014/main" id="{29A67660-7395-02D1-0B03-63A7D96E1B1A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212378" y="2547684"/>
            <a:ext cx="42104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01</a:t>
            </a:r>
            <a:endParaRPr lang="ru-RU" dirty="0"/>
          </a:p>
        </p:txBody>
      </p:sp>
      <p:sp>
        <p:nvSpPr>
          <p:cNvPr id="43" name="Текст 4">
            <a:extLst>
              <a:ext uri="{FF2B5EF4-FFF2-40B4-BE49-F238E27FC236}">
                <a16:creationId xmlns="" xmlns:a16="http://schemas.microsoft.com/office/drawing/2014/main" id="{9ED4D9F8-0FE6-F429-CE18-75E0AAE4A987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212378" y="3282863"/>
            <a:ext cx="42104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02</a:t>
            </a:r>
            <a:endParaRPr lang="ru-RU" dirty="0"/>
          </a:p>
        </p:txBody>
      </p:sp>
      <p:sp>
        <p:nvSpPr>
          <p:cNvPr id="44" name="Текст 4">
            <a:extLst>
              <a:ext uri="{FF2B5EF4-FFF2-40B4-BE49-F238E27FC236}">
                <a16:creationId xmlns="" xmlns:a16="http://schemas.microsoft.com/office/drawing/2014/main" id="{E99BDEA5-9B20-00EF-8B02-DA5CBFD631E1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6212378" y="4007986"/>
            <a:ext cx="42104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03</a:t>
            </a:r>
            <a:endParaRPr lang="ru-RU" dirty="0"/>
          </a:p>
        </p:txBody>
      </p:sp>
      <p:sp>
        <p:nvSpPr>
          <p:cNvPr id="45" name="Текст 4">
            <a:extLst>
              <a:ext uri="{FF2B5EF4-FFF2-40B4-BE49-F238E27FC236}">
                <a16:creationId xmlns="" xmlns:a16="http://schemas.microsoft.com/office/drawing/2014/main" id="{D5293F56-3562-019C-47EB-4A5F6496BC90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12378" y="4734584"/>
            <a:ext cx="42104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04</a:t>
            </a:r>
            <a:endParaRPr lang="ru-RU" dirty="0"/>
          </a:p>
        </p:txBody>
      </p:sp>
      <p:sp>
        <p:nvSpPr>
          <p:cNvPr id="46" name="Текст 4">
            <a:extLst>
              <a:ext uri="{FF2B5EF4-FFF2-40B4-BE49-F238E27FC236}">
                <a16:creationId xmlns="" xmlns:a16="http://schemas.microsoft.com/office/drawing/2014/main" id="{22AC3D7A-271C-1861-093E-A2627171B13B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6212378" y="5471500"/>
            <a:ext cx="42104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05</a:t>
            </a:r>
            <a:endParaRPr lang="ru-RU" dirty="0"/>
          </a:p>
        </p:txBody>
      </p:sp>
      <p:sp>
        <p:nvSpPr>
          <p:cNvPr id="2" name="Текст 8">
            <a:extLst>
              <a:ext uri="{FF2B5EF4-FFF2-40B4-BE49-F238E27FC236}">
                <a16:creationId xmlns="" xmlns:a16="http://schemas.microsoft.com/office/drawing/2014/main" id="{049603CD-6C25-3A0D-48BD-BDA808F0E0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58C06A6-EEC2-0EA2-5F45-AF5B847887D8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591DD59-445C-91E3-7B24-6860B9D07BF9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8B9EF69-BC90-600F-E8F9-0E1CE1B99E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13" name="Текст 8">
            <a:extLst>
              <a:ext uri="{FF2B5EF4-FFF2-40B4-BE49-F238E27FC236}">
                <a16:creationId xmlns="" xmlns:a16="http://schemas.microsoft.com/office/drawing/2014/main" id="{B1537546-0093-EA4A-4E6F-5C66D689C65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="" xmlns:a16="http://schemas.microsoft.com/office/drawing/2014/main" id="{2C425DE6-A033-5736-FF1A-460FAC7B37F2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="" xmlns:a16="http://schemas.microsoft.com/office/drawing/2014/main" id="{652191AA-A86E-6E93-7DB4-54117418DEB7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30652031-F9F7-D3E7-847B-38AADCA7CBE1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="" xmlns:a16="http://schemas.microsoft.com/office/drawing/2014/main" id="{8A7A8AD5-2840-0414-B371-A64F8A6466B2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47" name="Текст 8">
            <a:extLst>
              <a:ext uri="{FF2B5EF4-FFF2-40B4-BE49-F238E27FC236}">
                <a16:creationId xmlns="" xmlns:a16="http://schemas.microsoft.com/office/drawing/2014/main" id="{DEC1790F-AE1F-0AA1-51AC-4BE2C17EF5E1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48" name="Текст 8">
            <a:extLst>
              <a:ext uri="{FF2B5EF4-FFF2-40B4-BE49-F238E27FC236}">
                <a16:creationId xmlns="" xmlns:a16="http://schemas.microsoft.com/office/drawing/2014/main" id="{23610B22-BDC1-DFD3-6722-55789B61CE52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5B05FBCD-766F-2EEA-D9BD-C2E263ED58E1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9" name="Текст 33">
            <a:extLst>
              <a:ext uri="{FF2B5EF4-FFF2-40B4-BE49-F238E27FC236}">
                <a16:creationId xmlns="" xmlns:a16="http://schemas.microsoft.com/office/drawing/2014/main" id="{B1B82451-FD14-8E4E-ABA3-8ADC8A8D385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5" name="Текст 33">
            <a:extLst>
              <a:ext uri="{FF2B5EF4-FFF2-40B4-BE49-F238E27FC236}">
                <a16:creationId xmlns="" xmlns:a16="http://schemas.microsoft.com/office/drawing/2014/main" id="{8BE48945-1977-EA54-5CE1-BF8DB01B4436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1D0BFB8-A238-A23D-18DB-E72CC756F810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C070FF0-46A2-7D86-4E66-85EA7CCEB89F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781168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блок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4">
            <a:extLst>
              <a:ext uri="{FF2B5EF4-FFF2-40B4-BE49-F238E27FC236}">
                <a16:creationId xmlns="" xmlns:a16="http://schemas.microsoft.com/office/drawing/2014/main" id="{C3A5E9D2-9BDF-6B2C-EBFD-00FF082774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18161" y="1731247"/>
            <a:ext cx="4627484" cy="79342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="" xmlns:a16="http://schemas.microsoft.com/office/drawing/2014/main" id="{E7611F45-581D-C712-283E-76C28AC3A72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318161" y="3281077"/>
            <a:ext cx="4627484" cy="79342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4" name="Текст 4">
            <a:extLst>
              <a:ext uri="{FF2B5EF4-FFF2-40B4-BE49-F238E27FC236}">
                <a16:creationId xmlns="" xmlns:a16="http://schemas.microsoft.com/office/drawing/2014/main" id="{53F38938-6B2C-2C63-D2B4-23C7BD9017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18161" y="4830907"/>
            <a:ext cx="4627484" cy="79342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D3F5BF83-9945-AFFA-B47E-D894DA819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="" xmlns:a16="http://schemas.microsoft.com/office/drawing/2014/main" id="{8C96B482-2E86-B6CA-6237-EAFB15D49EB5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="" xmlns:a16="http://schemas.microsoft.com/office/drawing/2014/main" id="{8216F8AE-7351-852D-8381-2FD6A13CF318}"/>
              </a:ext>
            </a:extLst>
          </p:cNvPr>
          <p:cNvSpPr>
            <a:spLocks noGrp="1"/>
          </p:cNvSpPr>
          <p:nvPr>
            <p:ph type="sldNum" sz="quarter" idx="66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0" name="Текст 4">
            <a:extLst>
              <a:ext uri="{FF2B5EF4-FFF2-40B4-BE49-F238E27FC236}">
                <a16:creationId xmlns="" xmlns:a16="http://schemas.microsoft.com/office/drawing/2014/main" id="{0B6AD812-9F82-877D-383A-0362102FE4AB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1318159" y="1416930"/>
            <a:ext cx="462748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3" name="Текст 4">
            <a:extLst>
              <a:ext uri="{FF2B5EF4-FFF2-40B4-BE49-F238E27FC236}">
                <a16:creationId xmlns="" xmlns:a16="http://schemas.microsoft.com/office/drawing/2014/main" id="{DDD3A5CD-5457-B869-3B8C-A5DD77210280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1318159" y="2944586"/>
            <a:ext cx="462748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5" name="Текст 4">
            <a:extLst>
              <a:ext uri="{FF2B5EF4-FFF2-40B4-BE49-F238E27FC236}">
                <a16:creationId xmlns="" xmlns:a16="http://schemas.microsoft.com/office/drawing/2014/main" id="{6801FE69-1AC9-60FE-0AAD-3BA2AE1B4C0E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318159" y="4507600"/>
            <a:ext cx="462748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2" name="Текст 8">
            <a:extLst>
              <a:ext uri="{FF2B5EF4-FFF2-40B4-BE49-F238E27FC236}">
                <a16:creationId xmlns="" xmlns:a16="http://schemas.microsoft.com/office/drawing/2014/main" id="{3ACF3212-395D-9BB4-5A90-392920A168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6650A1C-2FC3-5FF9-7AD7-ADBB9AFEEBF9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7BB38BF-2DD1-4132-25E0-4F4445F8255F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460700C7-69BF-8417-2471-3A3C807394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38" name="Текст 8">
            <a:extLst>
              <a:ext uri="{FF2B5EF4-FFF2-40B4-BE49-F238E27FC236}">
                <a16:creationId xmlns="" xmlns:a16="http://schemas.microsoft.com/office/drawing/2014/main" id="{B023D4C9-A42F-6164-0D28-CEC2D28F5B9D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="" xmlns:a16="http://schemas.microsoft.com/office/drawing/2014/main" id="{6523EF23-6E9F-32C8-1187-9F2590B16C8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="" xmlns:a16="http://schemas.microsoft.com/office/drawing/2014/main" id="{D343EE57-7B81-9076-7944-7EC90F8A6581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41" name="Текст 8">
            <a:extLst>
              <a:ext uri="{FF2B5EF4-FFF2-40B4-BE49-F238E27FC236}">
                <a16:creationId xmlns="" xmlns:a16="http://schemas.microsoft.com/office/drawing/2014/main" id="{80DB3E42-AE13-E354-8F23-71D6CFE8AE4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="" xmlns:a16="http://schemas.microsoft.com/office/drawing/2014/main" id="{B867B8C7-CEA5-439A-5E51-1B8B6A6E771D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43" name="Текст 8">
            <a:extLst>
              <a:ext uri="{FF2B5EF4-FFF2-40B4-BE49-F238E27FC236}">
                <a16:creationId xmlns="" xmlns:a16="http://schemas.microsoft.com/office/drawing/2014/main" id="{B1FBBF98-5D24-C853-58D0-F0696FDE982F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44" name="Текст 8">
            <a:extLst>
              <a:ext uri="{FF2B5EF4-FFF2-40B4-BE49-F238E27FC236}">
                <a16:creationId xmlns="" xmlns:a16="http://schemas.microsoft.com/office/drawing/2014/main" id="{F8DF4C43-AF21-538B-D8D2-2D59ADA63D69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862CEDFC-C111-3867-EA60-469DB3041CD2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6" name="Текст 33">
            <a:extLst>
              <a:ext uri="{FF2B5EF4-FFF2-40B4-BE49-F238E27FC236}">
                <a16:creationId xmlns="" xmlns:a16="http://schemas.microsoft.com/office/drawing/2014/main" id="{972753FC-15B7-5CD3-C7F0-4FB6A58C9C5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7" name="Текст 33">
            <a:extLst>
              <a:ext uri="{FF2B5EF4-FFF2-40B4-BE49-F238E27FC236}">
                <a16:creationId xmlns="" xmlns:a16="http://schemas.microsoft.com/office/drawing/2014/main" id="{3F6C5F11-389B-E44B-2F7C-96BD99EEAC37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8" name="Текст 33">
            <a:extLst>
              <a:ext uri="{FF2B5EF4-FFF2-40B4-BE49-F238E27FC236}">
                <a16:creationId xmlns="" xmlns:a16="http://schemas.microsoft.com/office/drawing/2014/main" id="{680C29C4-606B-2324-8CB2-BF1136B09C9F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34963" y="2730419"/>
            <a:ext cx="4791600" cy="108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1" name="Текст 33">
            <a:extLst>
              <a:ext uri="{FF2B5EF4-FFF2-40B4-BE49-F238E27FC236}">
                <a16:creationId xmlns="" xmlns:a16="http://schemas.microsoft.com/office/drawing/2014/main" id="{C42BCF33-C9CF-EA8A-4157-8E60C7263DA3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334963" y="4293212"/>
            <a:ext cx="4791600" cy="108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5DDC03D-05E8-F553-6F62-9A034BAF8364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1865A5C-3F34-D899-D9D3-DCC94133BDED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1084844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блока с нумерацией">
    <p:bg>
      <p:bgPr>
        <a:solidFill>
          <a:schemeClr val="accent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Рисунок 9">
            <a:extLst>
              <a:ext uri="{FF2B5EF4-FFF2-40B4-BE49-F238E27FC236}">
                <a16:creationId xmlns="" xmlns:a16="http://schemas.microsoft.com/office/drawing/2014/main" id="{508BEF6E-96F6-0BD9-BBB8-9A11D1B000C1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 flipH="1">
            <a:off x="542318" y="5145881"/>
            <a:ext cx="11649681" cy="1712119"/>
          </a:xfrm>
          <a:prstGeom prst="round1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4">
            <a:extLst>
              <a:ext uri="{FF2B5EF4-FFF2-40B4-BE49-F238E27FC236}">
                <a16:creationId xmlns="" xmlns:a16="http://schemas.microsoft.com/office/drawing/2014/main" id="{485E9598-BBE0-52EB-6056-8AB7920D27A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42319" y="3714337"/>
            <a:ext cx="3248375" cy="10146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1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13" name="Текст 4">
            <a:extLst>
              <a:ext uri="{FF2B5EF4-FFF2-40B4-BE49-F238E27FC236}">
                <a16:creationId xmlns="" xmlns:a16="http://schemas.microsoft.com/office/drawing/2014/main" id="{73F0AB63-F9D1-DD06-2156-B3AE37E514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97124" y="3711248"/>
            <a:ext cx="3186614" cy="10146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1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14" name="Текст 4">
            <a:extLst>
              <a:ext uri="{FF2B5EF4-FFF2-40B4-BE49-F238E27FC236}">
                <a16:creationId xmlns="" xmlns:a16="http://schemas.microsoft.com/office/drawing/2014/main" id="{AEA4E55A-C330-6434-62D9-1BAEE37EC35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390168" y="3712584"/>
            <a:ext cx="3248377" cy="10146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1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6A808361-43A5-D8D4-060F-699844C44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320" y="505485"/>
            <a:ext cx="5421752" cy="1432691"/>
          </a:xfrm>
        </p:spPr>
        <p:txBody>
          <a:bodyPr/>
          <a:lstStyle>
            <a:lvl1pPr>
              <a:defRPr sz="4400"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3" name="Текст 4">
            <a:extLst>
              <a:ext uri="{FF2B5EF4-FFF2-40B4-BE49-F238E27FC236}">
                <a16:creationId xmlns="" xmlns:a16="http://schemas.microsoft.com/office/drawing/2014/main" id="{EABE4804-596B-85D7-03CB-6F5B3433C092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542319" y="3394376"/>
            <a:ext cx="3248375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4" name="Текст 4">
            <a:extLst>
              <a:ext uri="{FF2B5EF4-FFF2-40B4-BE49-F238E27FC236}">
                <a16:creationId xmlns="" xmlns:a16="http://schemas.microsoft.com/office/drawing/2014/main" id="{7A6642C7-59E7-B013-83D1-AA331AD63BBD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497124" y="3391287"/>
            <a:ext cx="318661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5" name="Текст 4">
            <a:extLst>
              <a:ext uri="{FF2B5EF4-FFF2-40B4-BE49-F238E27FC236}">
                <a16:creationId xmlns="" xmlns:a16="http://schemas.microsoft.com/office/drawing/2014/main" id="{AB26B7DD-33DC-E68B-6DC8-298C1162CA0C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8390168" y="3392623"/>
            <a:ext cx="3259513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6" name="Текст 4">
            <a:extLst>
              <a:ext uri="{FF2B5EF4-FFF2-40B4-BE49-F238E27FC236}">
                <a16:creationId xmlns="" xmlns:a16="http://schemas.microsoft.com/office/drawing/2014/main" id="{C9D03459-1F4E-1EEE-E296-BCB24ECDD685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542319" y="2755198"/>
            <a:ext cx="3248375" cy="61749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01</a:t>
            </a:r>
            <a:endParaRPr lang="ru-RU" dirty="0"/>
          </a:p>
        </p:txBody>
      </p:sp>
      <p:sp>
        <p:nvSpPr>
          <p:cNvPr id="37" name="Текст 4">
            <a:extLst>
              <a:ext uri="{FF2B5EF4-FFF2-40B4-BE49-F238E27FC236}">
                <a16:creationId xmlns="" xmlns:a16="http://schemas.microsoft.com/office/drawing/2014/main" id="{44FB5C44-D84B-6855-C14F-6ACB9D26B95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497124" y="2755198"/>
            <a:ext cx="3186614" cy="61749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02</a:t>
            </a:r>
            <a:endParaRPr lang="ru-RU" dirty="0"/>
          </a:p>
        </p:txBody>
      </p:sp>
      <p:sp>
        <p:nvSpPr>
          <p:cNvPr id="38" name="Текст 4">
            <a:extLst>
              <a:ext uri="{FF2B5EF4-FFF2-40B4-BE49-F238E27FC236}">
                <a16:creationId xmlns="" xmlns:a16="http://schemas.microsoft.com/office/drawing/2014/main" id="{FEBA82BC-0919-B5D5-6FC8-3A53AA70596F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390168" y="2755198"/>
            <a:ext cx="3259513" cy="61749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03</a:t>
            </a:r>
            <a:endParaRPr lang="ru-RU" dirty="0"/>
          </a:p>
        </p:txBody>
      </p:sp>
      <p:sp>
        <p:nvSpPr>
          <p:cNvPr id="2" name="Текст 8">
            <a:extLst>
              <a:ext uri="{FF2B5EF4-FFF2-40B4-BE49-F238E27FC236}">
                <a16:creationId xmlns="" xmlns:a16="http://schemas.microsoft.com/office/drawing/2014/main" id="{A2977256-201F-9DF5-02EF-67AC18CF82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2E7BD84-9B27-93A9-E238-7FFF0B4E11C5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2D969AC-ABBF-57CA-56A8-3CD4CEF49014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2A773E8F-95F8-D3B9-277D-EC27F73AC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2E7E4462-F131-E4CC-3202-4598132D33C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="" xmlns:a16="http://schemas.microsoft.com/office/drawing/2014/main" id="{63D2D2E1-E01E-49CA-C64A-EE1546BF06F7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="" xmlns:a16="http://schemas.microsoft.com/office/drawing/2014/main" id="{9E581222-E1E2-7B3B-F9A3-1BA40BF24505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41" name="Текст 8">
            <a:extLst>
              <a:ext uri="{FF2B5EF4-FFF2-40B4-BE49-F238E27FC236}">
                <a16:creationId xmlns="" xmlns:a16="http://schemas.microsoft.com/office/drawing/2014/main" id="{388E3E53-785E-7A80-90BF-809EC594EEB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="" xmlns:a16="http://schemas.microsoft.com/office/drawing/2014/main" id="{73F427D6-8B95-1CCB-DD91-332C6F3693B9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43" name="Текст 8">
            <a:extLst>
              <a:ext uri="{FF2B5EF4-FFF2-40B4-BE49-F238E27FC236}">
                <a16:creationId xmlns="" xmlns:a16="http://schemas.microsoft.com/office/drawing/2014/main" id="{D10E75AC-2DEC-99A5-B18A-62FDD0EA30EF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44" name="Текст 8">
            <a:extLst>
              <a:ext uri="{FF2B5EF4-FFF2-40B4-BE49-F238E27FC236}">
                <a16:creationId xmlns="" xmlns:a16="http://schemas.microsoft.com/office/drawing/2014/main" id="{334AF775-4D34-02F3-220C-50362536AB02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48CE25C8-86EA-97C4-2532-6067B271209F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8" name="Текст 33">
            <a:extLst>
              <a:ext uri="{FF2B5EF4-FFF2-40B4-BE49-F238E27FC236}">
                <a16:creationId xmlns="" xmlns:a16="http://schemas.microsoft.com/office/drawing/2014/main" id="{468B6CB4-0994-0241-19C8-6407ABF7048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9" name="Текст 33">
            <a:extLst>
              <a:ext uri="{FF2B5EF4-FFF2-40B4-BE49-F238E27FC236}">
                <a16:creationId xmlns="" xmlns:a16="http://schemas.microsoft.com/office/drawing/2014/main" id="{C510EB9D-850B-9819-065E-B65AD1AD553C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="" xmlns:a16="http://schemas.microsoft.com/office/drawing/2014/main" id="{9C6941EF-5B7D-0CE5-18A3-EE37F844D21B}"/>
              </a:ext>
            </a:extLst>
          </p:cNvPr>
          <p:cNvSpPr>
            <a:spLocks noGrp="1"/>
          </p:cNvSpPr>
          <p:nvPr>
            <p:ph type="ftr" sz="quarter" idx="10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="" xmlns:a16="http://schemas.microsoft.com/office/drawing/2014/main" id="{FFA6113C-0D9E-6A22-4818-143D531279AF}"/>
              </a:ext>
            </a:extLst>
          </p:cNvPr>
          <p:cNvSpPr>
            <a:spLocks noGrp="1"/>
          </p:cNvSpPr>
          <p:nvPr>
            <p:ph type="sldNum" sz="quarter" idx="110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Текст 33">
            <a:extLst>
              <a:ext uri="{FF2B5EF4-FFF2-40B4-BE49-F238E27FC236}">
                <a16:creationId xmlns="" xmlns:a16="http://schemas.microsoft.com/office/drawing/2014/main" id="{82E93021-8DE2-0AD3-B48D-FB24E170FB59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17921" y="5145881"/>
            <a:ext cx="5974079" cy="17121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D9A6E5E-F478-B8A2-53D4-A79E32C35EBE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C64C3867-9A34-9693-A015-AEC32A5D603C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3131236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лашки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676A36-AFBE-86AF-620C-C5CDB2BD5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="" xmlns:a16="http://schemas.microsoft.com/office/drawing/2014/main" id="{ACE4492C-95B3-0C6A-E210-034D4799408A}"/>
              </a:ext>
            </a:extLst>
          </p:cNvPr>
          <p:cNvSpPr>
            <a:spLocks noGrp="1"/>
          </p:cNvSpPr>
          <p:nvPr>
            <p:ph type="ftr" sz="quarter" idx="55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66A0D68-4CDF-C7CC-CAFB-6C1A47C6566E}"/>
              </a:ext>
            </a:extLst>
          </p:cNvPr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Текст 8">
            <a:extLst>
              <a:ext uri="{FF2B5EF4-FFF2-40B4-BE49-F238E27FC236}">
                <a16:creationId xmlns="" xmlns:a16="http://schemas.microsoft.com/office/drawing/2014/main" id="{7AD5F715-DEF6-926A-912C-A20F4C46E0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3D4458C7-A7BE-F1D4-4444-39CC58FDF8EF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5984055B-DECA-16E1-A57F-35B0CEEF341D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FFFBBD15-3C81-F58F-6E5E-E006798BFA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29" name="Текст 8">
            <a:extLst>
              <a:ext uri="{FF2B5EF4-FFF2-40B4-BE49-F238E27FC236}">
                <a16:creationId xmlns="" xmlns:a16="http://schemas.microsoft.com/office/drawing/2014/main" id="{AE4E5372-4676-8FFD-7CF1-7981429C2A5B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="" xmlns:a16="http://schemas.microsoft.com/office/drawing/2014/main" id="{7B0C4CD1-9292-C5F1-AC8C-C759F2B7CB2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="" xmlns:a16="http://schemas.microsoft.com/office/drawing/2014/main" id="{50D0E737-6B60-18BF-6D0C-F66AD4DC5DEC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D9A7B802-862A-F522-1298-CBDDAC8782E9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6E9EC903-C937-DB59-6CF2-E8ABC7CE0E15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29762A17-F5EE-65F2-0D81-9EE4556CD9E3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="" xmlns:a16="http://schemas.microsoft.com/office/drawing/2014/main" id="{6484F176-3551-F6BE-0587-5B9986FB27C4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46218F12-9267-7050-EBEF-282CEBE94F6C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39" name="Текст 33">
            <a:extLst>
              <a:ext uri="{FF2B5EF4-FFF2-40B4-BE49-F238E27FC236}">
                <a16:creationId xmlns="" xmlns:a16="http://schemas.microsoft.com/office/drawing/2014/main" id="{930BFC02-E0F2-EA02-8E30-2EE44CA9EE6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42913" y="1245704"/>
            <a:ext cx="5544050" cy="4684449"/>
          </a:xfrm>
          <a:prstGeom prst="roundRect">
            <a:avLst>
              <a:gd name="adj" fmla="val 3174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40" name="Текст 33">
            <a:extLst>
              <a:ext uri="{FF2B5EF4-FFF2-40B4-BE49-F238E27FC236}">
                <a16:creationId xmlns="" xmlns:a16="http://schemas.microsoft.com/office/drawing/2014/main" id="{58CA28B9-D006-0285-92D2-FD92B1F8C42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05038" y="1245704"/>
            <a:ext cx="5544050" cy="4684449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3" name="Текст 33">
            <a:extLst>
              <a:ext uri="{FF2B5EF4-FFF2-40B4-BE49-F238E27FC236}">
                <a16:creationId xmlns="" xmlns:a16="http://schemas.microsoft.com/office/drawing/2014/main" id="{A48C73B4-8A57-4779-6917-87F24E05A62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4" name="Текст 33">
            <a:extLst>
              <a:ext uri="{FF2B5EF4-FFF2-40B4-BE49-F238E27FC236}">
                <a16:creationId xmlns="" xmlns:a16="http://schemas.microsoft.com/office/drawing/2014/main" id="{7978F092-1E87-8CF8-B00C-AD918DC1F08C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909CF31-F248-E11C-8E4E-C07C446C3DBE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53773C5-F9DB-ADD4-4912-F2C24B12BEB8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738886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плашки с текстом">
    <p:bg>
      <p:bgPr>
        <a:solidFill>
          <a:schemeClr val="accent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Текст 33">
            <a:extLst>
              <a:ext uri="{FF2B5EF4-FFF2-40B4-BE49-F238E27FC236}">
                <a16:creationId xmlns="" xmlns:a16="http://schemas.microsoft.com/office/drawing/2014/main" id="{FA7AEFC3-AAFA-58B3-7F08-F965FC512534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296620" y="1577759"/>
            <a:ext cx="3598762" cy="3916558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50" name="Текст 33">
            <a:extLst>
              <a:ext uri="{FF2B5EF4-FFF2-40B4-BE49-F238E27FC236}">
                <a16:creationId xmlns="" xmlns:a16="http://schemas.microsoft.com/office/drawing/2014/main" id="{29604047-6BBE-A42F-BB82-FC4061C34E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144748" y="1577759"/>
            <a:ext cx="3598762" cy="3916558"/>
          </a:xfrm>
          <a:prstGeom prst="roundRect">
            <a:avLst>
              <a:gd name="adj" fmla="val 3758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51" name="Текст 33">
            <a:extLst>
              <a:ext uri="{FF2B5EF4-FFF2-40B4-BE49-F238E27FC236}">
                <a16:creationId xmlns="" xmlns:a16="http://schemas.microsoft.com/office/drawing/2014/main" id="{8D5A4857-C069-AE1A-AFEA-5CF70E34B2D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1689" y="1577759"/>
            <a:ext cx="3598762" cy="3916558"/>
          </a:xfrm>
          <a:prstGeom prst="roundRect">
            <a:avLst>
              <a:gd name="adj" fmla="val 3552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27" name="Текст 4">
            <a:extLst>
              <a:ext uri="{FF2B5EF4-FFF2-40B4-BE49-F238E27FC236}">
                <a16:creationId xmlns="" xmlns:a16="http://schemas.microsoft.com/office/drawing/2014/main" id="{96684E92-E1C9-F6B3-9DFB-CA1C581007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8290" y="3124204"/>
            <a:ext cx="3340798" cy="16500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29" name="Текст 4">
            <a:extLst>
              <a:ext uri="{FF2B5EF4-FFF2-40B4-BE49-F238E27FC236}">
                <a16:creationId xmlns="" xmlns:a16="http://schemas.microsoft.com/office/drawing/2014/main" id="{390474C1-643D-EF9C-02C5-79F6FDD4D5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25601" y="3124204"/>
            <a:ext cx="3340798" cy="16500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="" xmlns:a16="http://schemas.microsoft.com/office/drawing/2014/main" id="{7B386A2C-2627-931C-8867-6FA7CB3E03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4712" y="3124204"/>
            <a:ext cx="3340798" cy="16500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A113657D-C928-BAD2-8368-CDE8EC814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="" xmlns:a16="http://schemas.microsoft.com/office/drawing/2014/main" id="{AF0A23F7-43B0-9F02-4B28-500BB65099E8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17" name="Номер слайда 16">
            <a:extLst>
              <a:ext uri="{FF2B5EF4-FFF2-40B4-BE49-F238E27FC236}">
                <a16:creationId xmlns="" xmlns:a16="http://schemas.microsoft.com/office/drawing/2014/main" id="{C6D03586-DDD3-2F02-42C3-ED74AF386E97}"/>
              </a:ext>
            </a:extLst>
          </p:cNvPr>
          <p:cNvSpPr>
            <a:spLocks noGrp="1"/>
          </p:cNvSpPr>
          <p:nvPr>
            <p:ph type="sldNum" sz="quarter" idx="91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6" name="Текст 4">
            <a:extLst>
              <a:ext uri="{FF2B5EF4-FFF2-40B4-BE49-F238E27FC236}">
                <a16:creationId xmlns="" xmlns:a16="http://schemas.microsoft.com/office/drawing/2014/main" id="{E8C567BD-85A4-F6DC-ED68-8D951AD9068E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576490" y="2800040"/>
            <a:ext cx="3340797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7" name="Текст 4">
            <a:extLst>
              <a:ext uri="{FF2B5EF4-FFF2-40B4-BE49-F238E27FC236}">
                <a16:creationId xmlns="" xmlns:a16="http://schemas.microsoft.com/office/drawing/2014/main" id="{9BEB6EDA-E7D1-0F84-1670-AF86174D81AA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425601" y="2800040"/>
            <a:ext cx="3340797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8" name="Текст 4">
            <a:extLst>
              <a:ext uri="{FF2B5EF4-FFF2-40B4-BE49-F238E27FC236}">
                <a16:creationId xmlns="" xmlns:a16="http://schemas.microsoft.com/office/drawing/2014/main" id="{06E8C5EA-C79A-FF0B-E4D3-08C350F51340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8274711" y="2800040"/>
            <a:ext cx="3340797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39" name="Текст 4">
            <a:extLst>
              <a:ext uri="{FF2B5EF4-FFF2-40B4-BE49-F238E27FC236}">
                <a16:creationId xmlns="" xmlns:a16="http://schemas.microsoft.com/office/drawing/2014/main" id="{3C0C387D-0FD0-59DA-3477-E5FDFDA5012A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576490" y="2465189"/>
            <a:ext cx="3340797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40" name="Текст 4">
            <a:extLst>
              <a:ext uri="{FF2B5EF4-FFF2-40B4-BE49-F238E27FC236}">
                <a16:creationId xmlns="" xmlns:a16="http://schemas.microsoft.com/office/drawing/2014/main" id="{39EB8678-44ED-FAC8-BFB1-C61C177B27CA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425601" y="2465189"/>
            <a:ext cx="3340797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41" name="Текст 4">
            <a:extLst>
              <a:ext uri="{FF2B5EF4-FFF2-40B4-BE49-F238E27FC236}">
                <a16:creationId xmlns="" xmlns:a16="http://schemas.microsoft.com/office/drawing/2014/main" id="{46C0E978-1DA7-4EA8-603C-1B4198C7949F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274711" y="2465189"/>
            <a:ext cx="3340797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2" name="Текст 8">
            <a:extLst>
              <a:ext uri="{FF2B5EF4-FFF2-40B4-BE49-F238E27FC236}">
                <a16:creationId xmlns="" xmlns:a16="http://schemas.microsoft.com/office/drawing/2014/main" id="{4D9B1F5E-92E8-DBD8-58F4-C4AC07AE82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713A39E-AB61-3A08-DB32-D27C4A096933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AECF9E0-6D0C-CA86-2E28-460F273ABE4C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A0F2A36-3C74-AE8B-CF6B-99F8E56C6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02D3F961-F479-9221-1CC8-C1A26D074585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7D1BDA95-4178-D34D-F360-31F337F9456E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="" xmlns:a16="http://schemas.microsoft.com/office/drawing/2014/main" id="{7302C828-D479-1FF7-DAD4-578269CA302E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="" xmlns:a16="http://schemas.microsoft.com/office/drawing/2014/main" id="{670D2B20-C16A-6E5A-5F40-672E9D9C8FD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43" name="Текст 8">
            <a:extLst>
              <a:ext uri="{FF2B5EF4-FFF2-40B4-BE49-F238E27FC236}">
                <a16:creationId xmlns="" xmlns:a16="http://schemas.microsoft.com/office/drawing/2014/main" id="{DC1E240C-F260-6A26-64A6-82F35079936F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44" name="Текст 8">
            <a:extLst>
              <a:ext uri="{FF2B5EF4-FFF2-40B4-BE49-F238E27FC236}">
                <a16:creationId xmlns="" xmlns:a16="http://schemas.microsoft.com/office/drawing/2014/main" id="{3B520CC8-1A02-0538-B1E5-74CA1480D1C0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="" xmlns:a16="http://schemas.microsoft.com/office/drawing/2014/main" id="{E7F5C6A4-90EF-6B37-5292-AF94F1FAD815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4EFE7588-957E-CC65-E878-102F08FD3697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3" name="Текст 33">
            <a:extLst>
              <a:ext uri="{FF2B5EF4-FFF2-40B4-BE49-F238E27FC236}">
                <a16:creationId xmlns="" xmlns:a16="http://schemas.microsoft.com/office/drawing/2014/main" id="{6EBC5066-4989-26D1-BF00-86800971AF43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4" name="Текст 33">
            <a:extLst>
              <a:ext uri="{FF2B5EF4-FFF2-40B4-BE49-F238E27FC236}">
                <a16:creationId xmlns="" xmlns:a16="http://schemas.microsoft.com/office/drawing/2014/main" id="{47511981-8D20-7164-D6E4-FD2A20F5575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B7ECB28-431B-9591-929A-EDBA785ED37F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5189C1D-220C-B160-547D-0EB090B50833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4250438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ая плаш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Текст 33">
            <a:extLst>
              <a:ext uri="{FF2B5EF4-FFF2-40B4-BE49-F238E27FC236}">
                <a16:creationId xmlns="" xmlns:a16="http://schemas.microsoft.com/office/drawing/2014/main" id="{0F1DD6CF-A6C6-FE01-0C10-542C97829F1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241823" y="1417342"/>
            <a:ext cx="4309735" cy="4658318"/>
          </a:xfrm>
          <a:prstGeom prst="roundRect">
            <a:avLst>
              <a:gd name="adj" fmla="val 2645"/>
            </a:avLst>
          </a:prstGeom>
          <a:solidFill>
            <a:schemeClr val="accent2">
              <a:lumMod val="40000"/>
              <a:lumOff val="60000"/>
            </a:schemeClr>
          </a:solidFill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0" i="0" dirty="0">
                <a:noFill/>
                <a:latin typeface="Onest" pitchFamily="2" charset="0"/>
              </a:defRPr>
            </a:lvl1pPr>
          </a:lstStyle>
          <a:p>
            <a:pPr marL="0"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/>
              <a:t> </a:t>
            </a:r>
          </a:p>
        </p:txBody>
      </p:sp>
      <p:sp>
        <p:nvSpPr>
          <p:cNvPr id="30" name="Текст 33">
            <a:extLst>
              <a:ext uri="{FF2B5EF4-FFF2-40B4-BE49-F238E27FC236}">
                <a16:creationId xmlns="" xmlns:a16="http://schemas.microsoft.com/office/drawing/2014/main" id="{7F2411DA-3E0A-2999-F421-115F29BB05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15467" y="2321130"/>
            <a:ext cx="3562445" cy="312766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5A880DF0-E9F5-571F-895C-98FC1677B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6411BFA-04FC-343F-863C-9C325927D25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824B5D1-81BA-8934-D0EF-4E2CF25C2C13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5" name="Текст 4">
            <a:extLst>
              <a:ext uri="{FF2B5EF4-FFF2-40B4-BE49-F238E27FC236}">
                <a16:creationId xmlns="" xmlns:a16="http://schemas.microsoft.com/office/drawing/2014/main" id="{3F42F1A5-2419-51E8-2A99-2F8D5AE6A775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615467" y="1988831"/>
            <a:ext cx="3562445" cy="32520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i="0" dirty="0">
                <a:solidFill>
                  <a:schemeClr val="tx2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2" name="Текст 8">
            <a:extLst>
              <a:ext uri="{FF2B5EF4-FFF2-40B4-BE49-F238E27FC236}">
                <a16:creationId xmlns="" xmlns:a16="http://schemas.microsoft.com/office/drawing/2014/main" id="{B0849757-BDD4-8D03-2DA7-16CF708F17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1B566ED-F584-90D3-B279-6448A2B0CC69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14ECBFFF-7316-8667-D20E-876024371F1C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6BC7C431-6B95-0234-89BF-CF65965D01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552A2D4E-6F68-3954-3977-58B42E55AC85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DDDA8675-65C3-F316-AD92-0B0C87161C2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C4DD2A75-F38E-A3A0-3F2E-5F4D4CD3D1F3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="" xmlns:a16="http://schemas.microsoft.com/office/drawing/2014/main" id="{951D995A-34AF-30BD-557C-20A914283ABB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="" xmlns:a16="http://schemas.microsoft.com/office/drawing/2014/main" id="{8BB3C6A6-CC83-4447-9E36-1B4FF68AB6F2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37" name="Текст 8">
            <a:extLst>
              <a:ext uri="{FF2B5EF4-FFF2-40B4-BE49-F238E27FC236}">
                <a16:creationId xmlns="" xmlns:a16="http://schemas.microsoft.com/office/drawing/2014/main" id="{AB85E3F6-EE0B-25EF-AC16-FB3EFD4E265C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="" xmlns:a16="http://schemas.microsoft.com/office/drawing/2014/main" id="{03602B1F-7632-ED76-6AB7-C7813DFC3CF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DE778F06-F9DD-64ED-863C-8E43EBE705B9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6" name="Текст 33">
            <a:extLst>
              <a:ext uri="{FF2B5EF4-FFF2-40B4-BE49-F238E27FC236}">
                <a16:creationId xmlns="" xmlns:a16="http://schemas.microsoft.com/office/drawing/2014/main" id="{6ACDA7D6-681D-56A8-B864-B43A8A5F472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7" name="Текст 33">
            <a:extLst>
              <a:ext uri="{FF2B5EF4-FFF2-40B4-BE49-F238E27FC236}">
                <a16:creationId xmlns="" xmlns:a16="http://schemas.microsoft.com/office/drawing/2014/main" id="{30ACBB83-F486-5532-79CA-23DD5EFBDAD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AA5B1CE-2761-88F5-7DD2-8A600E42D2C1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B9FB8B1-9A45-5D58-5454-C2925FB82624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162985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блоков">
    <p:bg>
      <p:bgPr>
        <a:solidFill>
          <a:schemeClr val="accent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33">
            <a:extLst>
              <a:ext uri="{FF2B5EF4-FFF2-40B4-BE49-F238E27FC236}">
                <a16:creationId xmlns="" xmlns:a16="http://schemas.microsoft.com/office/drawing/2014/main" id="{8EAC92F6-4F72-54D4-617D-B1EA91148A8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13206" y="2039418"/>
            <a:ext cx="11365588" cy="3134124"/>
          </a:xfrm>
          <a:prstGeom prst="roundRect">
            <a:avLst>
              <a:gd name="adj" fmla="val 3552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="" xmlns:a16="http://schemas.microsoft.com/office/drawing/2014/main" id="{584DA098-D599-61D7-92E3-B44275C4C15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7347" y="3250548"/>
            <a:ext cx="2010671" cy="145638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="" xmlns:a16="http://schemas.microsoft.com/office/drawing/2014/main" id="{65E9C055-42D3-9660-795D-8CE0A6D9B42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2803275" y="3250548"/>
            <a:ext cx="2010671" cy="145638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5" name="Текст 4">
            <a:extLst>
              <a:ext uri="{FF2B5EF4-FFF2-40B4-BE49-F238E27FC236}">
                <a16:creationId xmlns="" xmlns:a16="http://schemas.microsoft.com/office/drawing/2014/main" id="{A38EF405-3E25-961F-E279-0469D2F1F541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5089203" y="3250548"/>
            <a:ext cx="2010671" cy="145638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39" name="Текст 4">
            <a:extLst>
              <a:ext uri="{FF2B5EF4-FFF2-40B4-BE49-F238E27FC236}">
                <a16:creationId xmlns="" xmlns:a16="http://schemas.microsoft.com/office/drawing/2014/main" id="{C047FA24-ECB8-4AED-9569-9876D518C6C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7375131" y="3250548"/>
            <a:ext cx="2010671" cy="145638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43" name="Текст 4">
            <a:extLst>
              <a:ext uri="{FF2B5EF4-FFF2-40B4-BE49-F238E27FC236}">
                <a16:creationId xmlns="" xmlns:a16="http://schemas.microsoft.com/office/drawing/2014/main" id="{EC61DC21-66C9-4432-2BC5-B428F53E4C9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661061" y="3250548"/>
            <a:ext cx="2010671" cy="145638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b="0" i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Здесь должен быть текст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5F610840-A82C-FBD5-32D8-99AD7013A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F62DCDC1-5950-BC32-1650-094267326791}"/>
              </a:ext>
            </a:extLst>
          </p:cNvPr>
          <p:cNvSpPr>
            <a:spLocks noGrp="1"/>
          </p:cNvSpPr>
          <p:nvPr>
            <p:ph type="ftr" sz="quarter" idx="74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7" name="Текст 4">
            <a:extLst>
              <a:ext uri="{FF2B5EF4-FFF2-40B4-BE49-F238E27FC236}">
                <a16:creationId xmlns="" xmlns:a16="http://schemas.microsoft.com/office/drawing/2014/main" id="{2FAB3576-3683-60EA-EEFF-A3BA0335C22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8552" y="2583453"/>
            <a:ext cx="852721" cy="305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lang="ru-RU" sz="1600" b="1" i="0" dirty="0">
                <a:solidFill>
                  <a:schemeClr val="accent1"/>
                </a:solidFill>
              </a:defRPr>
            </a:lvl1pPr>
            <a:lvl2pPr>
              <a:defRPr sz="18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2pPr>
            <a:lvl3pPr>
              <a:defRPr sz="16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3pPr>
            <a:lvl4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4pPr>
            <a:lvl5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5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30" name="Текст 4">
            <a:extLst>
              <a:ext uri="{FF2B5EF4-FFF2-40B4-BE49-F238E27FC236}">
                <a16:creationId xmlns="" xmlns:a16="http://schemas.microsoft.com/office/drawing/2014/main" id="{CB850427-5FB1-29D8-9C96-0EFABEDE3EB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2804179" y="2583453"/>
            <a:ext cx="852721" cy="305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lang="ru-RU" sz="1600" b="1" i="0" dirty="0">
                <a:solidFill>
                  <a:schemeClr val="accent1"/>
                </a:solidFill>
              </a:defRPr>
            </a:lvl1pPr>
            <a:lvl2pPr>
              <a:defRPr sz="18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2pPr>
            <a:lvl3pPr>
              <a:defRPr sz="16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3pPr>
            <a:lvl4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4pPr>
            <a:lvl5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5pPr>
          </a:lstStyle>
          <a:p>
            <a:pPr lvl="0"/>
            <a:r>
              <a:rPr lang="ru-RU" dirty="0"/>
              <a:t>02</a:t>
            </a:r>
          </a:p>
        </p:txBody>
      </p:sp>
      <p:sp>
        <p:nvSpPr>
          <p:cNvPr id="34" name="Текст 4">
            <a:extLst>
              <a:ext uri="{FF2B5EF4-FFF2-40B4-BE49-F238E27FC236}">
                <a16:creationId xmlns="" xmlns:a16="http://schemas.microsoft.com/office/drawing/2014/main" id="{39A33D13-17E1-C360-E8A1-B6D9E3B550E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089806" y="2583453"/>
            <a:ext cx="852721" cy="305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lang="ru-RU" sz="1600" b="1" i="0" dirty="0">
                <a:solidFill>
                  <a:schemeClr val="accent1"/>
                </a:solidFill>
              </a:defRPr>
            </a:lvl1pPr>
            <a:lvl2pPr>
              <a:defRPr sz="18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2pPr>
            <a:lvl3pPr>
              <a:defRPr sz="16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3pPr>
            <a:lvl4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4pPr>
            <a:lvl5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5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38" name="Текст 4">
            <a:extLst>
              <a:ext uri="{FF2B5EF4-FFF2-40B4-BE49-F238E27FC236}">
                <a16:creationId xmlns="" xmlns:a16="http://schemas.microsoft.com/office/drawing/2014/main" id="{5CAF6208-6128-F544-8CA9-1FEB45714C1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375433" y="2583453"/>
            <a:ext cx="852721" cy="305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lang="ru-RU" sz="1600" b="1" i="0" dirty="0">
                <a:solidFill>
                  <a:schemeClr val="accent1"/>
                </a:solidFill>
              </a:defRPr>
            </a:lvl1pPr>
            <a:lvl2pPr>
              <a:defRPr sz="18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2pPr>
            <a:lvl3pPr>
              <a:defRPr sz="16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3pPr>
            <a:lvl4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4pPr>
            <a:lvl5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5pPr>
          </a:lstStyle>
          <a:p>
            <a:pPr lvl="0"/>
            <a:r>
              <a:rPr lang="ru-RU" dirty="0"/>
              <a:t>04</a:t>
            </a:r>
          </a:p>
        </p:txBody>
      </p:sp>
      <p:sp>
        <p:nvSpPr>
          <p:cNvPr id="42" name="Текст 4">
            <a:extLst>
              <a:ext uri="{FF2B5EF4-FFF2-40B4-BE49-F238E27FC236}">
                <a16:creationId xmlns="" xmlns:a16="http://schemas.microsoft.com/office/drawing/2014/main" id="{A50D52C5-36A7-12C5-CE1A-7EDF189C8BC0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661061" y="2583453"/>
            <a:ext cx="852721" cy="305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lang="ru-RU" sz="1600" b="1" i="0" dirty="0">
                <a:solidFill>
                  <a:schemeClr val="accent1"/>
                </a:solidFill>
              </a:defRPr>
            </a:lvl1pPr>
            <a:lvl2pPr>
              <a:defRPr sz="18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2pPr>
            <a:lvl3pPr>
              <a:defRPr sz="16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3pPr>
            <a:lvl4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4pPr>
            <a:lvl5pPr>
              <a:defRPr sz="1400" b="0" i="0">
                <a:solidFill>
                  <a:schemeClr val="bg2">
                    <a:lumMod val="50000"/>
                  </a:schemeClr>
                </a:solidFill>
                <a:latin typeface="GT Walsheim Pro Light" pitchFamily="2" charset="0"/>
              </a:defRPr>
            </a:lvl5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7AE92F1-E956-35B4-673B-48BA34E8EBF9}"/>
              </a:ext>
            </a:extLst>
          </p:cNvPr>
          <p:cNvSpPr>
            <a:spLocks noGrp="1"/>
          </p:cNvSpPr>
          <p:nvPr>
            <p:ph type="sldNum" sz="quarter" idx="90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Текст 4">
            <a:extLst>
              <a:ext uri="{FF2B5EF4-FFF2-40B4-BE49-F238E27FC236}">
                <a16:creationId xmlns="" xmlns:a16="http://schemas.microsoft.com/office/drawing/2014/main" id="{DFEABC6F-890A-8337-A484-A629BCAF5A86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517345" y="2974198"/>
            <a:ext cx="2010671" cy="26876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13" name="Текст 4">
            <a:extLst>
              <a:ext uri="{FF2B5EF4-FFF2-40B4-BE49-F238E27FC236}">
                <a16:creationId xmlns="" xmlns:a16="http://schemas.microsoft.com/office/drawing/2014/main" id="{1CB113AD-7CB4-CDA0-FAA9-F4161047115D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2803273" y="2974198"/>
            <a:ext cx="2010671" cy="26876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14" name="Текст 4">
            <a:extLst>
              <a:ext uri="{FF2B5EF4-FFF2-40B4-BE49-F238E27FC236}">
                <a16:creationId xmlns="" xmlns:a16="http://schemas.microsoft.com/office/drawing/2014/main" id="{CD3B81BC-11FD-BBC0-A8AC-ADCCCC6218B8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5089201" y="2974198"/>
            <a:ext cx="2010671" cy="26876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15" name="Текст 4">
            <a:extLst>
              <a:ext uri="{FF2B5EF4-FFF2-40B4-BE49-F238E27FC236}">
                <a16:creationId xmlns="" xmlns:a16="http://schemas.microsoft.com/office/drawing/2014/main" id="{1887025F-6B39-AADF-6C91-185C78B29D2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7375129" y="2974198"/>
            <a:ext cx="2010671" cy="26876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16" name="Текст 4">
            <a:extLst>
              <a:ext uri="{FF2B5EF4-FFF2-40B4-BE49-F238E27FC236}">
                <a16:creationId xmlns="" xmlns:a16="http://schemas.microsoft.com/office/drawing/2014/main" id="{99CEA388-C4D8-328A-BB26-A6150915E63F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9661059" y="2974198"/>
            <a:ext cx="2010671" cy="26876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808A4092-DE55-5C36-83A3-271F792361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04036A4-3AAF-2EF4-511D-6B621866B977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1B21558-B862-3424-5C85-429C8CC6756B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F86413A5-CD7F-9880-542E-58ED0C1279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22" name="Текст 8">
            <a:extLst>
              <a:ext uri="{FF2B5EF4-FFF2-40B4-BE49-F238E27FC236}">
                <a16:creationId xmlns="" xmlns:a16="http://schemas.microsoft.com/office/drawing/2014/main" id="{9D62B67C-035E-406D-F5AA-F81C8F48C675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="" xmlns:a16="http://schemas.microsoft.com/office/drawing/2014/main" id="{04C9FE12-0FEC-1333-9AF9-34A352929F26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="" xmlns:a16="http://schemas.microsoft.com/office/drawing/2014/main" id="{40EF94CE-1A94-20A9-A7CF-BCFF8E0F2DC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="" xmlns:a16="http://schemas.microsoft.com/office/drawing/2014/main" id="{9E6B54A4-D840-118C-E1D7-F2F31E633F5D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="" xmlns:a16="http://schemas.microsoft.com/office/drawing/2014/main" id="{EA0A6700-0095-32DC-216B-20300629A429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="" xmlns:a16="http://schemas.microsoft.com/office/drawing/2014/main" id="{25B5381D-A376-BEC5-0934-A68920007F00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BA98B1CA-A2C3-770C-68FD-BAB8A8C8D4AE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F76F519A-A566-1CF4-912F-23D842AB8C85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3" name="Текст 33">
            <a:extLst>
              <a:ext uri="{FF2B5EF4-FFF2-40B4-BE49-F238E27FC236}">
                <a16:creationId xmlns="" xmlns:a16="http://schemas.microsoft.com/office/drawing/2014/main" id="{A7A01499-AA35-E00F-B396-6E3F1F1A9F8A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6" name="Текст 33">
            <a:extLst>
              <a:ext uri="{FF2B5EF4-FFF2-40B4-BE49-F238E27FC236}">
                <a16:creationId xmlns="" xmlns:a16="http://schemas.microsoft.com/office/drawing/2014/main" id="{01671924-7024-E39B-05AC-197580C9F74A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26" name="Текст 33">
            <a:extLst>
              <a:ext uri="{FF2B5EF4-FFF2-40B4-BE49-F238E27FC236}">
                <a16:creationId xmlns="" xmlns:a16="http://schemas.microsoft.com/office/drawing/2014/main" id="{87CD2C17-9532-A42D-7B65-B6D5E8E92F59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 flipH="1">
            <a:off x="2668784" y="2487068"/>
            <a:ext cx="10800" cy="231552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27" name="Текст 33">
            <a:extLst>
              <a:ext uri="{FF2B5EF4-FFF2-40B4-BE49-F238E27FC236}">
                <a16:creationId xmlns="" xmlns:a16="http://schemas.microsoft.com/office/drawing/2014/main" id="{9EA7516B-12E0-7739-7B8A-C069ADD0AB81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 flipH="1">
            <a:off x="4946472" y="2487068"/>
            <a:ext cx="10800" cy="231552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36" name="Текст 33">
            <a:extLst>
              <a:ext uri="{FF2B5EF4-FFF2-40B4-BE49-F238E27FC236}">
                <a16:creationId xmlns="" xmlns:a16="http://schemas.microsoft.com/office/drawing/2014/main" id="{2DCD2B8F-BEE7-CDEC-8763-CCEA024E5FB8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 flipH="1">
            <a:off x="7224160" y="2487068"/>
            <a:ext cx="10800" cy="231552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37" name="Текст 33">
            <a:extLst>
              <a:ext uri="{FF2B5EF4-FFF2-40B4-BE49-F238E27FC236}">
                <a16:creationId xmlns="" xmlns:a16="http://schemas.microsoft.com/office/drawing/2014/main" id="{B53FE45B-BA3D-5C2A-BC12-4362CE5552AA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 flipH="1">
            <a:off x="9518473" y="2487068"/>
            <a:ext cx="10800" cy="231552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77AB29A0-0C84-381C-3D18-612C030D8E0C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BA9F2A88-3A12-D4FE-2375-F065620D981C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155221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ик 2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D815561A-7887-F775-CC78-81FF025E9734}"/>
              </a:ext>
            </a:extLst>
          </p:cNvPr>
          <p:cNvSpPr/>
          <p:nvPr userDrawn="1"/>
        </p:nvSpPr>
        <p:spPr>
          <a:xfrm>
            <a:off x="508000" y="533400"/>
            <a:ext cx="11176000" cy="5791200"/>
          </a:xfrm>
          <a:prstGeom prst="roundRect">
            <a:avLst>
              <a:gd name="adj" fmla="val 4135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/>
          <a:p>
            <a:pPr marL="228600" lvl="0" indent="-2286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sz="100" b="1" i="0" dirty="0">
              <a:noFill/>
              <a:latin typeface="Onest" pitchFamily="2" charset="0"/>
              <a:ea typeface="Inter Light" panose="02000503000000020004" pitchFamily="2" charset="0"/>
            </a:endParaRPr>
          </a:p>
        </p:txBody>
      </p:sp>
      <p:sp>
        <p:nvSpPr>
          <p:cNvPr id="34" name="Заголовок 31">
            <a:extLst>
              <a:ext uri="{FF2B5EF4-FFF2-40B4-BE49-F238E27FC236}">
                <a16:creationId xmlns="" xmlns:a16="http://schemas.microsoft.com/office/drawing/2014/main" id="{CA66504D-86E1-AA5F-37C3-8F9F92E99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190" y="1282649"/>
            <a:ext cx="4741620" cy="1938992"/>
          </a:xfrm>
          <a:noFill/>
        </p:spPr>
        <p:txBody>
          <a:bodyPr wrap="square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lang="ru-RU" sz="6000" dirty="0">
                <a:solidFill>
                  <a:schemeClr val="tx2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ru-RU" dirty="0"/>
              <a:t>Образец заголовка</a:t>
            </a:r>
          </a:p>
        </p:txBody>
      </p:sp>
      <p:sp>
        <p:nvSpPr>
          <p:cNvPr id="24" name="Рисунок 23">
            <a:extLst>
              <a:ext uri="{FF2B5EF4-FFF2-40B4-BE49-F238E27FC236}">
                <a16:creationId xmlns="" xmlns:a16="http://schemas.microsoft.com/office/drawing/2014/main" id="{47B249C7-1FBE-336E-4FE5-14939886AD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1190" y="972193"/>
            <a:ext cx="5164810" cy="4913614"/>
          </a:xfrm>
          <a:prstGeom prst="roundRect">
            <a:avLst>
              <a:gd name="adj" fmla="val 2772"/>
            </a:avLst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11" name="Текст 33">
            <a:extLst>
              <a:ext uri="{FF2B5EF4-FFF2-40B4-BE49-F238E27FC236}">
                <a16:creationId xmlns="" xmlns:a16="http://schemas.microsoft.com/office/drawing/2014/main" id="{AA7FD57A-C073-5F12-059C-FFCB7DA49CB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192086" y="3221641"/>
            <a:ext cx="2903913" cy="2664166"/>
          </a:xfrm>
          <a:prstGeom prst="roundRect">
            <a:avLst>
              <a:gd name="adj" fmla="val 4609"/>
            </a:avLst>
          </a:prstGeom>
          <a:gradFill flip="none" rotWithShape="1">
            <a:gsLst>
              <a:gs pos="0">
                <a:schemeClr val="accent1"/>
              </a:gs>
              <a:gs pos="35000">
                <a:srgbClr val="0DCD3F">
                  <a:alpha val="29000"/>
                </a:srgbClr>
              </a:gs>
              <a:gs pos="7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3" name="Текст 33">
            <a:extLst>
              <a:ext uri="{FF2B5EF4-FFF2-40B4-BE49-F238E27FC236}">
                <a16:creationId xmlns="" xmlns:a16="http://schemas.microsoft.com/office/drawing/2014/main" id="{FCCCB786-42DB-A1CE-8A80-13431007A7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19188" y="3255165"/>
            <a:ext cx="4741617" cy="4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0" i="0" dirty="0">
                <a:solidFill>
                  <a:schemeClr val="accent1"/>
                </a:solidFill>
              </a:defRPr>
            </a:lvl1pPr>
            <a:lvl2pPr>
              <a:defRPr lang="ru-RU" sz="1800" dirty="0" smtClean="0"/>
            </a:lvl2pPr>
            <a:lvl3pPr>
              <a:defRPr lang="ru-RU" sz="1800" dirty="0" smtClean="0"/>
            </a:lvl3pPr>
            <a:lvl4pPr>
              <a:defRPr lang="ru-RU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Второй уровень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92341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ик 3 с фото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3A0B5DA4-1616-9950-F1CA-3E37C12757FF}"/>
              </a:ext>
            </a:extLst>
          </p:cNvPr>
          <p:cNvSpPr/>
          <p:nvPr userDrawn="1"/>
        </p:nvSpPr>
        <p:spPr>
          <a:xfrm>
            <a:off x="4574522" y="365442"/>
            <a:ext cx="10224308" cy="10224308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69646"/>
                </a:schemeClr>
              </a:gs>
              <a:gs pos="57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31">
            <a:extLst>
              <a:ext uri="{FF2B5EF4-FFF2-40B4-BE49-F238E27FC236}">
                <a16:creationId xmlns="" xmlns:a16="http://schemas.microsoft.com/office/drawing/2014/main" id="{3A5CD0DC-42A0-CE44-186D-0C1214D46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633" y="573228"/>
            <a:ext cx="9676512" cy="2312171"/>
          </a:xfrm>
          <a:noFill/>
        </p:spPr>
        <p:txBody>
          <a:bodyPr wrap="square" rtlCol="0">
            <a:spAutoFit/>
          </a:bodyPr>
          <a:lstStyle>
            <a:lvl1pPr>
              <a:lnSpc>
                <a:spcPct val="80000"/>
              </a:lnSpc>
              <a:defRPr lang="ru-RU" sz="880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ru-RU" dirty="0"/>
              <a:t>Образец заголовка</a:t>
            </a:r>
          </a:p>
        </p:txBody>
      </p:sp>
      <p:sp>
        <p:nvSpPr>
          <p:cNvPr id="4" name="Текст 33">
            <a:extLst>
              <a:ext uri="{FF2B5EF4-FFF2-40B4-BE49-F238E27FC236}">
                <a16:creationId xmlns="" xmlns:a16="http://schemas.microsoft.com/office/drawing/2014/main" id="{147E692A-1823-DCCE-C530-51BA0B0528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5633" y="2885399"/>
            <a:ext cx="9676512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3200" b="0" i="0" dirty="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defRPr lang="ru-RU" sz="1800" dirty="0" smtClean="0"/>
            </a:lvl2pPr>
            <a:lvl3pPr>
              <a:defRPr lang="ru-RU" sz="1800" dirty="0" smtClean="0"/>
            </a:lvl3pPr>
            <a:lvl4pPr>
              <a:defRPr lang="ru-RU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Второй уровень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49505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0053F857-5B66-82CA-633E-82B7317FD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C42337B-3CF0-5F30-1CAB-3C917819CE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8">
            <a:extLst>
              <a:ext uri="{FF2B5EF4-FFF2-40B4-BE49-F238E27FC236}">
                <a16:creationId xmlns="" xmlns:a16="http://schemas.microsoft.com/office/drawing/2014/main" id="{FD785A7B-06E9-4D0A-C2B8-28970484B2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6A721F8-6219-6E74-CC9B-6F6D360D7560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D979E6B-51E3-8E95-CA6D-F66141B3E837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06FF606-5848-29CE-20BD-1374997976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88BF0E0-C82E-FC22-2794-048003E2A40C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D0B8566-E7D8-ECCA-6FC8-AAAC022A0D3B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="" xmlns:a16="http://schemas.microsoft.com/office/drawing/2014/main" id="{E9B698AC-5340-CADC-89DD-CBC6191CEAB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="" xmlns:a16="http://schemas.microsoft.com/office/drawing/2014/main" id="{F8841734-E1DE-F3BD-3D4E-DDE3FBDAB87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="" xmlns:a16="http://schemas.microsoft.com/office/drawing/2014/main" id="{DBE8681C-D55E-417E-02E1-B24BA230E62E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="" xmlns:a16="http://schemas.microsoft.com/office/drawing/2014/main" id="{D9E901C6-7019-711C-7676-BEE6EF87745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="" xmlns:a16="http://schemas.microsoft.com/office/drawing/2014/main" id="{0DBAFAE3-F942-136B-C6DB-764B0A874F55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="" xmlns:a16="http://schemas.microsoft.com/office/drawing/2014/main" id="{70F70B5D-EFB2-DB5D-08AF-43EF57BAAD0B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="" xmlns:a16="http://schemas.microsoft.com/office/drawing/2014/main" id="{49701053-2DAB-B367-DB9E-6FCD4877720E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D4B49A1-8F34-42EC-2109-CF7A3A766FD9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20" name="Текст 33">
            <a:extLst>
              <a:ext uri="{FF2B5EF4-FFF2-40B4-BE49-F238E27FC236}">
                <a16:creationId xmlns="" xmlns:a16="http://schemas.microsoft.com/office/drawing/2014/main" id="{D237999C-114F-C68F-9F9B-BB48B68046A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21" name="Текст 33">
            <a:extLst>
              <a:ext uri="{FF2B5EF4-FFF2-40B4-BE49-F238E27FC236}">
                <a16:creationId xmlns="" xmlns:a16="http://schemas.microsoft.com/office/drawing/2014/main" id="{71539550-068A-0ADE-3599-56EF3D9ADFF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4360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3">
            <a:extLst>
              <a:ext uri="{FF2B5EF4-FFF2-40B4-BE49-F238E27FC236}">
                <a16:creationId xmlns="" xmlns:a16="http://schemas.microsoft.com/office/drawing/2014/main" id="{7202C2BB-3014-CDE3-1B08-ECA906C20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783342"/>
            <a:ext cx="10515599" cy="10690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1200" b="0" i="0" dirty="0"/>
            </a:lvl1pPr>
            <a:lvl2pPr>
              <a:defRPr lang="ru-RU" sz="1800" dirty="0" smtClean="0"/>
            </a:lvl2pPr>
            <a:lvl3pPr>
              <a:defRPr lang="ru-RU" sz="1800" dirty="0" smtClean="0"/>
            </a:lvl3pPr>
            <a:lvl4pPr>
              <a:defRPr lang="ru-RU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Здесь должен быть текст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1F6038CF-E14E-074B-12A6-8D6758A838D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14" name="Номер слайда 13">
            <a:extLst>
              <a:ext uri="{FF2B5EF4-FFF2-40B4-BE49-F238E27FC236}">
                <a16:creationId xmlns="" xmlns:a16="http://schemas.microsoft.com/office/drawing/2014/main" id="{DAD9A843-E34D-2EEE-4DD8-90CD34DA2D6F}"/>
              </a:ext>
            </a:extLst>
          </p:cNvPr>
          <p:cNvSpPr>
            <a:spLocks noGrp="1"/>
          </p:cNvSpPr>
          <p:nvPr>
            <p:ph type="sldNum" sz="quarter" idx="67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ADEDDBA0-B654-8E9E-171B-78F7D8BFC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="" xmlns:a16="http://schemas.microsoft.com/office/drawing/2014/main" id="{9807EB6F-C802-27D2-F414-C5E69A071F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70E3C25A-5651-19C0-AD27-A825107A7903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CB734484-DD0C-EA14-31E5-AFE7AD197BAE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967314F2-00E8-4AE8-1AAD-08D820F1CD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28" name="Текст 8">
            <a:extLst>
              <a:ext uri="{FF2B5EF4-FFF2-40B4-BE49-F238E27FC236}">
                <a16:creationId xmlns="" xmlns:a16="http://schemas.microsoft.com/office/drawing/2014/main" id="{11DE0B14-F616-B3A4-FDF6-F79DDD2ABC4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="" xmlns:a16="http://schemas.microsoft.com/office/drawing/2014/main" id="{FAC9BF42-E0C3-CEF1-E072-DBFE09EB1B3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="" xmlns:a16="http://schemas.microsoft.com/office/drawing/2014/main" id="{37F7CD60-3AB0-1760-9D25-CF05F8AF7D9D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="" xmlns:a16="http://schemas.microsoft.com/office/drawing/2014/main" id="{B1E15B45-6657-C6C2-E50A-0ADD540E0FD8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89FD4841-99F5-BB38-5FDD-3CF0309328EC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D0F37608-DE81-A35F-0DFC-6BA41C81477C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A57950D9-72CA-C06A-EB80-6E2FD8FA906F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10010B65-14C5-C938-6D51-4F7FADA8C2E1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3" name="Текст 33">
            <a:extLst>
              <a:ext uri="{FF2B5EF4-FFF2-40B4-BE49-F238E27FC236}">
                <a16:creationId xmlns="" xmlns:a16="http://schemas.microsoft.com/office/drawing/2014/main" id="{F8E34D1E-CBEC-467F-6E7B-20E5E7B52E2A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5" name="Текст 33">
            <a:extLst>
              <a:ext uri="{FF2B5EF4-FFF2-40B4-BE49-F238E27FC236}">
                <a16:creationId xmlns="" xmlns:a16="http://schemas.microsoft.com/office/drawing/2014/main" id="{1E52AB19-B2B8-35DE-526C-DAB2242AB7D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2B6AD98-18DA-1325-48C5-B160CAB921D7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52ED54D-2F74-B953-6E94-043D634ADC07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290140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CAB07F91-E322-21EC-AA8D-81CA76EE6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F47314E3-04FD-C486-6206-298EB666BD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4EBD3C9-9841-E71C-515C-2D20BE07BD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Текст 8">
            <a:extLst>
              <a:ext uri="{FF2B5EF4-FFF2-40B4-BE49-F238E27FC236}">
                <a16:creationId xmlns="" xmlns:a16="http://schemas.microsoft.com/office/drawing/2014/main" id="{366EE6A6-583A-7817-511F-50D067A585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0AA13FC-BE81-E786-A5E5-CFF8189DE41D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B013407B-B166-B8EC-B9A6-EFA391E2DB92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33204735-22C6-1CA9-F971-37565BF0C7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27" name="Текст 8">
            <a:extLst>
              <a:ext uri="{FF2B5EF4-FFF2-40B4-BE49-F238E27FC236}">
                <a16:creationId xmlns="" xmlns:a16="http://schemas.microsoft.com/office/drawing/2014/main" id="{8BA9BCAA-6466-CCE3-E561-3582F594734F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="" xmlns:a16="http://schemas.microsoft.com/office/drawing/2014/main" id="{432AC7C9-E0FF-F54D-C3E4-DDE7C64F44BC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="" xmlns:a16="http://schemas.microsoft.com/office/drawing/2014/main" id="{A95D8ED2-6FDF-75BE-D7D9-715E5A2A8658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="" xmlns:a16="http://schemas.microsoft.com/office/drawing/2014/main" id="{D62C120A-DE70-8F84-26E9-A592A50D7A79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="" xmlns:a16="http://schemas.microsoft.com/office/drawing/2014/main" id="{F570C1C8-9603-9576-B0A9-28E1031DDDD4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EFC0247A-B743-C929-18F3-35BADFFC4108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187F1E6B-3347-69E4-050E-A9AD075F85D9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DF5E228B-B438-D52E-E945-22F6EC384990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4" name="Текст 33">
            <a:extLst>
              <a:ext uri="{FF2B5EF4-FFF2-40B4-BE49-F238E27FC236}">
                <a16:creationId xmlns="" xmlns:a16="http://schemas.microsoft.com/office/drawing/2014/main" id="{CBBBCE15-F6DB-9339-FDFE-E7D25F155F2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6" name="Текст 33">
            <a:extLst>
              <a:ext uri="{FF2B5EF4-FFF2-40B4-BE49-F238E27FC236}">
                <a16:creationId xmlns="" xmlns:a16="http://schemas.microsoft.com/office/drawing/2014/main" id="{03B8CD33-BC98-20CD-E296-F0E6AF705BD6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A237C6F-F681-CA05-DC3A-F5C1228006CB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E7278FD-7804-F95B-5DF7-ACB6146BF5AE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2847616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+ текс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Текст 33">
            <a:extLst>
              <a:ext uri="{FF2B5EF4-FFF2-40B4-BE49-F238E27FC236}">
                <a16:creationId xmlns="" xmlns:a16="http://schemas.microsoft.com/office/drawing/2014/main" id="{2BD7F465-56F8-8034-5E0E-0D7959EB570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4962" y="2198376"/>
            <a:ext cx="11522075" cy="4038912"/>
          </a:xfrm>
          <a:prstGeom prst="roundRect">
            <a:avLst>
              <a:gd name="adj" fmla="val 2484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="" xmlns:a16="http://schemas.microsoft.com/office/drawing/2014/main" id="{3BE8C1A4-B552-F3B0-C1D1-404C55843D32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56248" y="2312988"/>
            <a:ext cx="11279505" cy="378301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b="0" i="0"/>
            </a:lvl1pPr>
          </a:lstStyle>
          <a:p>
            <a:pPr lvl="0"/>
            <a:r>
              <a:rPr lang="ru-RU" dirty="0"/>
              <a:t>Диаграмма</a:t>
            </a:r>
          </a:p>
        </p:txBody>
      </p:sp>
      <p:sp>
        <p:nvSpPr>
          <p:cNvPr id="11" name="Текст 33">
            <a:extLst>
              <a:ext uri="{FF2B5EF4-FFF2-40B4-BE49-F238E27FC236}">
                <a16:creationId xmlns="" xmlns:a16="http://schemas.microsoft.com/office/drawing/2014/main" id="{C6E767E3-4745-19A7-24C1-7A526838C8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4964" y="788261"/>
            <a:ext cx="10515599" cy="10690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1200" b="0" i="0" dirty="0"/>
            </a:lvl1pPr>
            <a:lvl2pPr>
              <a:defRPr lang="ru-RU" sz="1800" dirty="0" smtClean="0"/>
            </a:lvl2pPr>
            <a:lvl3pPr>
              <a:defRPr lang="ru-RU" sz="1800" dirty="0" smtClean="0"/>
            </a:lvl3pPr>
            <a:lvl4pPr>
              <a:defRPr lang="ru-RU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Здесь должен быть текст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AC9A81B8-0057-708A-B08C-0784105B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96D87961-AD60-5C2C-8E35-91C9AC0D4C53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1234BBD-EC23-56F1-38DB-52EA837C24F4}"/>
              </a:ext>
            </a:extLst>
          </p:cNvPr>
          <p:cNvSpPr>
            <a:spLocks noGrp="1"/>
          </p:cNvSpPr>
          <p:nvPr>
            <p:ph type="sldNum" sz="quarter" idx="44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Текст 8">
            <a:extLst>
              <a:ext uri="{FF2B5EF4-FFF2-40B4-BE49-F238E27FC236}">
                <a16:creationId xmlns="" xmlns:a16="http://schemas.microsoft.com/office/drawing/2014/main" id="{F5D2A1DF-DC08-6B4C-7812-18CA6247B2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F84256D7-6C1A-2859-7610-9B5FC64EA0D3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297FC85A-289D-1612-44E4-EFE5236C9B26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2CFAA0B8-0F96-CB91-B8AC-D523833DCB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30" name="Текст 8">
            <a:extLst>
              <a:ext uri="{FF2B5EF4-FFF2-40B4-BE49-F238E27FC236}">
                <a16:creationId xmlns="" xmlns:a16="http://schemas.microsoft.com/office/drawing/2014/main" id="{B3CE8D2E-BA77-06D8-8642-494B1DF58494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="" xmlns:a16="http://schemas.microsoft.com/office/drawing/2014/main" id="{D93950D2-F786-FD60-CAF4-38AA70512267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14AF543B-8109-447C-917A-E498A7B59FED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C4AD00AA-E2A7-4990-C278-EE16F6E9E5E1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A42186B8-400F-B607-F8D8-0EACBC1B1449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="" xmlns:a16="http://schemas.microsoft.com/office/drawing/2014/main" id="{393B30F1-4362-8DE9-7420-49439AFAA94A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="" xmlns:a16="http://schemas.microsoft.com/office/drawing/2014/main" id="{9CFC8F32-1FC0-D0A6-8846-EB6803395C6E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99D378B6-99E7-37C8-2BA3-F853C7788AB7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4" name="Текст 33">
            <a:extLst>
              <a:ext uri="{FF2B5EF4-FFF2-40B4-BE49-F238E27FC236}">
                <a16:creationId xmlns="" xmlns:a16="http://schemas.microsoft.com/office/drawing/2014/main" id="{9B55911C-DA69-C6E1-D8DA-136D323D824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6" name="Текст 33">
            <a:extLst>
              <a:ext uri="{FF2B5EF4-FFF2-40B4-BE49-F238E27FC236}">
                <a16:creationId xmlns="" xmlns:a16="http://schemas.microsoft.com/office/drawing/2014/main" id="{83B60E6E-450F-9E1A-3EFE-6153F1DBC22D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38DB7FD-0890-78B1-5BB7-27E79311C35A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646C8AB-3EA5-7A25-6D1B-B6CC3EBCE0B7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407419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+текст   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912CD80-883E-FC52-320B-848F93ADD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92195"/>
            <a:ext cx="5069794" cy="483961"/>
          </a:xfrm>
        </p:spPr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Текст 33">
            <a:extLst>
              <a:ext uri="{FF2B5EF4-FFF2-40B4-BE49-F238E27FC236}">
                <a16:creationId xmlns="" xmlns:a16="http://schemas.microsoft.com/office/drawing/2014/main" id="{E46F6078-596E-0619-770C-9BCF3E12E7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3243652"/>
            <a:ext cx="3409449" cy="2737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1200" b="0" i="0" dirty="0"/>
            </a:lvl1pPr>
            <a:lvl2pPr>
              <a:defRPr lang="ru-RU" sz="1800" dirty="0" smtClean="0"/>
            </a:lvl2pPr>
            <a:lvl3pPr>
              <a:defRPr lang="ru-RU" sz="1800" dirty="0" smtClean="0"/>
            </a:lvl3pPr>
            <a:lvl4pPr>
              <a:defRPr lang="ru-RU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Здесь должен быть текст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18D788E-45BB-E129-B034-CBD9FD0AC9D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="" xmlns:a16="http://schemas.microsoft.com/office/drawing/2014/main" id="{AB80B5C4-1ED0-846F-DCC1-6D466356BBC6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6" name="Текст 4">
            <a:extLst>
              <a:ext uri="{FF2B5EF4-FFF2-40B4-BE49-F238E27FC236}">
                <a16:creationId xmlns="" xmlns:a16="http://schemas.microsoft.com/office/drawing/2014/main" id="{A1087356-3BAF-C3C0-92ED-0B1B9E6CC5CF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334962" y="2926780"/>
            <a:ext cx="3409449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27" name="Текст 4">
            <a:extLst>
              <a:ext uri="{FF2B5EF4-FFF2-40B4-BE49-F238E27FC236}">
                <a16:creationId xmlns="" xmlns:a16="http://schemas.microsoft.com/office/drawing/2014/main" id="{4473FDFB-545F-842F-520E-5117D478176C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334962" y="2465307"/>
            <a:ext cx="3409449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2" name="Текст 8">
            <a:extLst>
              <a:ext uri="{FF2B5EF4-FFF2-40B4-BE49-F238E27FC236}">
                <a16:creationId xmlns="" xmlns:a16="http://schemas.microsoft.com/office/drawing/2014/main" id="{8EAADB46-5297-0D32-9750-CB6B55993F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6DBCF04-BD3F-A0D4-B0FA-8D251D34B499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6FD15DA-4BD5-D661-B0EE-DF8AC7931885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FAD7E2C9-D923-8F76-2B12-9FF32567FD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31" name="Текст 8">
            <a:extLst>
              <a:ext uri="{FF2B5EF4-FFF2-40B4-BE49-F238E27FC236}">
                <a16:creationId xmlns="" xmlns:a16="http://schemas.microsoft.com/office/drawing/2014/main" id="{1D9E9E7F-1F40-B9F2-8758-482C11B5C2EC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8CC2DDD0-587C-C7E0-2203-BAB4F3CFA8A7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04A94580-9FB2-04B4-932F-7882DECFAB71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702C4A90-98E1-F0BD-B636-7333A182986B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="" xmlns:a16="http://schemas.microsoft.com/office/drawing/2014/main" id="{06ED4348-1900-A91F-2EEF-591390769AD8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="" xmlns:a16="http://schemas.microsoft.com/office/drawing/2014/main" id="{349CA718-A3E1-D15B-40C2-8E6A7E298C09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7" name="Текст 8">
            <a:extLst>
              <a:ext uri="{FF2B5EF4-FFF2-40B4-BE49-F238E27FC236}">
                <a16:creationId xmlns="" xmlns:a16="http://schemas.microsoft.com/office/drawing/2014/main" id="{7A7A7E56-95B7-85D9-780B-40365DEBE3D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D27DB538-EB7C-2197-44AD-91CFF1962AA2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41" name="Рисунок 22">
            <a:extLst>
              <a:ext uri="{FF2B5EF4-FFF2-40B4-BE49-F238E27FC236}">
                <a16:creationId xmlns="" xmlns:a16="http://schemas.microsoft.com/office/drawing/2014/main" id="{970707B4-57A1-31B6-BA4B-E244D74007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9488" y="1367497"/>
            <a:ext cx="7844856" cy="4660023"/>
          </a:xfrm>
          <a:prstGeom prst="roundRect">
            <a:avLst>
              <a:gd name="adj" fmla="val 2471"/>
            </a:avLst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9" name="Текст 33">
            <a:extLst>
              <a:ext uri="{FF2B5EF4-FFF2-40B4-BE49-F238E27FC236}">
                <a16:creationId xmlns="" xmlns:a16="http://schemas.microsoft.com/office/drawing/2014/main" id="{9635775D-C1C5-537D-A9FF-A7649C23DF4E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0" name="Текст 33">
            <a:extLst>
              <a:ext uri="{FF2B5EF4-FFF2-40B4-BE49-F238E27FC236}">
                <a16:creationId xmlns="" xmlns:a16="http://schemas.microsoft.com/office/drawing/2014/main" id="{5E9C8DE2-2F46-436E-1BDE-D4D2F5C7078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1" name="Текст 33">
            <a:extLst>
              <a:ext uri="{FF2B5EF4-FFF2-40B4-BE49-F238E27FC236}">
                <a16:creationId xmlns="" xmlns:a16="http://schemas.microsoft.com/office/drawing/2014/main" id="{4D09DF36-80AD-87C7-F712-9719CFA96319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7592604" y="2926780"/>
            <a:ext cx="4301739" cy="3100740"/>
          </a:xfrm>
          <a:prstGeom prst="roundRect">
            <a:avLst>
              <a:gd name="adj" fmla="val 3723"/>
            </a:avLst>
          </a:prstGeom>
          <a:gradFill flip="none" rotWithShape="1">
            <a:gsLst>
              <a:gs pos="0">
                <a:schemeClr val="accent1"/>
              </a:gs>
              <a:gs pos="31000">
                <a:srgbClr val="0DCD3F">
                  <a:alpha val="29000"/>
                </a:srgbClr>
              </a:gs>
              <a:gs pos="55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9ACADA8-259D-7B9D-637D-CA3D50E23BAF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42D40A1-39FA-016C-AD7E-BA586650A32C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2405931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на плашке справ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Текст 33">
            <a:extLst>
              <a:ext uri="{FF2B5EF4-FFF2-40B4-BE49-F238E27FC236}">
                <a16:creationId xmlns="" xmlns:a16="http://schemas.microsoft.com/office/drawing/2014/main" id="{9B4C4E8C-9E0C-4298-6C4E-6E509C6E5727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49147" y="1520950"/>
            <a:ext cx="4518978" cy="4347835"/>
          </a:xfrm>
          <a:prstGeom prst="roundRect">
            <a:avLst>
              <a:gd name="adj" fmla="val 3526"/>
            </a:avLst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C76AE59A-F765-ADDF-7FAC-E9C6E587E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33">
            <a:extLst>
              <a:ext uri="{FF2B5EF4-FFF2-40B4-BE49-F238E27FC236}">
                <a16:creationId xmlns="" xmlns:a16="http://schemas.microsoft.com/office/drawing/2014/main" id="{7A24F41C-3C18-43FE-91E8-72DC3590F1F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46787" y="2707666"/>
            <a:ext cx="3968994" cy="27226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1200" b="0" i="0" dirty="0"/>
            </a:lvl1pPr>
            <a:lvl2pPr>
              <a:defRPr lang="ru-RU" sz="1800" dirty="0" smtClean="0"/>
            </a:lvl2pPr>
            <a:lvl3pPr>
              <a:defRPr lang="ru-RU" sz="1800" dirty="0" smtClean="0"/>
            </a:lvl3pPr>
            <a:lvl4pPr>
              <a:defRPr lang="ru-RU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Здесь должен быть текст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9050BDF4-D6E8-2672-EFAB-71E84E0F852D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42AAFD7-D3A2-1C39-FBD8-18CE4E31CE2F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Текст 4">
            <a:extLst>
              <a:ext uri="{FF2B5EF4-FFF2-40B4-BE49-F238E27FC236}">
                <a16:creationId xmlns="" xmlns:a16="http://schemas.microsoft.com/office/drawing/2014/main" id="{F115018C-0E06-FEB6-E64A-6F9BAF5B2B51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446787" y="2390794"/>
            <a:ext cx="396899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i="0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29" name="Текст 4">
            <a:extLst>
              <a:ext uri="{FF2B5EF4-FFF2-40B4-BE49-F238E27FC236}">
                <a16:creationId xmlns="" xmlns:a16="http://schemas.microsoft.com/office/drawing/2014/main" id="{624954E6-005D-715A-1199-7196E9A81D9E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7446787" y="1839055"/>
            <a:ext cx="3968994" cy="3168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400" b="1" i="0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Подзаголовок</a:t>
            </a:r>
          </a:p>
        </p:txBody>
      </p:sp>
      <p:sp>
        <p:nvSpPr>
          <p:cNvPr id="7" name="Текст 8">
            <a:extLst>
              <a:ext uri="{FF2B5EF4-FFF2-40B4-BE49-F238E27FC236}">
                <a16:creationId xmlns="" xmlns:a16="http://schemas.microsoft.com/office/drawing/2014/main" id="{0C5D90C0-4785-C681-E1B8-0E671BF896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35667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F77DA3D-E7F5-70D7-A711-6AB3B1E0170C}"/>
              </a:ext>
            </a:extLst>
          </p:cNvPr>
          <p:cNvSpPr txBox="1"/>
          <p:nvPr userDrawn="1"/>
        </p:nvSpPr>
        <p:spPr>
          <a:xfrm>
            <a:off x="0" y="-3314066"/>
            <a:ext cx="3185407" cy="302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2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Стили для копирования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A5005F6-A5F5-3913-7A60-94346FEF21AC}"/>
              </a:ext>
            </a:extLst>
          </p:cNvPr>
          <p:cNvSpPr txBox="1"/>
          <p:nvPr userDrawn="1"/>
        </p:nvSpPr>
        <p:spPr>
          <a:xfrm>
            <a:off x="3909088" y="-3288385"/>
            <a:ext cx="3185407" cy="28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1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Ctrl Shift C / Ctrl Shift V</a:t>
            </a:r>
            <a:endParaRPr lang="ru-RU" sz="1100" b="0" i="0" dirty="0">
              <a:solidFill>
                <a:schemeClr val="tx1">
                  <a:lumMod val="75000"/>
                  <a:lumOff val="25000"/>
                </a:schemeClr>
              </a:solidFill>
              <a:latin typeface="Onest" pitchFamily="2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23C4E981-4CAB-2FE1-5194-9FD9A76CA3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6385" y="-3274105"/>
            <a:ext cx="1479917" cy="251901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32" name="Текст 8">
            <a:extLst>
              <a:ext uri="{FF2B5EF4-FFF2-40B4-BE49-F238E27FC236}">
                <a16:creationId xmlns="" xmlns:a16="http://schemas.microsoft.com/office/drawing/2014/main" id="{E1C61EC7-DFCF-4E8F-49E4-D1D3A97262D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794333" y="-1459365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buNone/>
              <a:defRPr lang="ru-RU" sz="12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Основной текст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="" xmlns:a16="http://schemas.microsoft.com/office/drawing/2014/main" id="{3163E7A8-15FB-28F5-669E-6E2301E03D6E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794333" y="-1886508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Третий уровень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="" xmlns:a16="http://schemas.microsoft.com/office/drawing/2014/main" id="{933A1CCE-F9BD-CD3B-B953-404B09912B38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-2798659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b="1" dirty="0">
                <a:solidFill>
                  <a:schemeClr val="tx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Подзаголовки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="" xmlns:a16="http://schemas.microsoft.com/office/drawing/2014/main" id="{FFA4AE28-8EA3-C953-81F0-7D67FFDFC0E1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0" y="-1915620"/>
            <a:ext cx="3451128" cy="684082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32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Для цифр 123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="" xmlns:a16="http://schemas.microsoft.com/office/drawing/2014/main" id="{77E9F98D-771B-2719-2305-5EDC5DADDB15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790695" y="-2819400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200" cap="all" baseline="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Первый уровень</a:t>
            </a:r>
          </a:p>
        </p:txBody>
      </p:sp>
      <p:sp>
        <p:nvSpPr>
          <p:cNvPr id="37" name="Текст 8">
            <a:extLst>
              <a:ext uri="{FF2B5EF4-FFF2-40B4-BE49-F238E27FC236}">
                <a16:creationId xmlns="" xmlns:a16="http://schemas.microsoft.com/office/drawing/2014/main" id="{43AD29B1-A519-FDAB-BE67-14EC0DF9AA1D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794333" y="-1036706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800" dirty="0"/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Сноски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="" xmlns:a16="http://schemas.microsoft.com/office/drawing/2014/main" id="{256AA3DD-484C-D4A8-8C93-C9274B6B3715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794333" y="-2360233"/>
            <a:ext cx="3451128" cy="331116"/>
          </a:xfr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600" b="1" dirty="0">
                <a:solidFill>
                  <a:schemeClr val="accent1"/>
                </a:solidFill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Второй уровень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A6721B1E-DB3F-6C4B-70DA-D2490271BA9F}"/>
              </a:ext>
            </a:extLst>
          </p:cNvPr>
          <p:cNvSpPr txBox="1"/>
          <p:nvPr userDrawn="1"/>
        </p:nvSpPr>
        <p:spPr>
          <a:xfrm>
            <a:off x="7592604" y="-1829314"/>
            <a:ext cx="2933646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Скопируйте стили фигур горячими клавишами или дублируйте фигуры на слайд</a:t>
            </a:r>
          </a:p>
        </p:txBody>
      </p:sp>
      <p:sp>
        <p:nvSpPr>
          <p:cNvPr id="4" name="Текст 33">
            <a:extLst>
              <a:ext uri="{FF2B5EF4-FFF2-40B4-BE49-F238E27FC236}">
                <a16:creationId xmlns="" xmlns:a16="http://schemas.microsoft.com/office/drawing/2014/main" id="{5F7FD9BB-E33D-CE64-2188-9CF49DEF61E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08598" y="-2789397"/>
            <a:ext cx="817652" cy="3270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2700" dir="5400000" algn="t" rotWithShape="0">
              <a:prstClr val="black">
                <a:alpha val="9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6" name="Текст 33">
            <a:extLst>
              <a:ext uri="{FF2B5EF4-FFF2-40B4-BE49-F238E27FC236}">
                <a16:creationId xmlns="" xmlns:a16="http://schemas.microsoft.com/office/drawing/2014/main" id="{6F1F958E-FD98-7ECF-1DF5-A3939A193562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708598" y="-2322258"/>
            <a:ext cx="817652" cy="32702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4000">
                <a:srgbClr val="0DCD3F">
                  <a:alpha val="29000"/>
                </a:srgbClr>
              </a:gs>
              <a:gs pos="43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00" b="1" dirty="0">
                <a:noFill/>
              </a:defRPr>
            </a:lvl1pPr>
          </a:lstStyle>
          <a:p>
            <a:pPr lvl="0"/>
            <a:r>
              <a:rPr lang="ru-RU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1A9ABA2-A79F-9342-6195-23501CBD5292}"/>
              </a:ext>
            </a:extLst>
          </p:cNvPr>
          <p:cNvSpPr txBox="1"/>
          <p:nvPr userDrawn="1"/>
        </p:nvSpPr>
        <p:spPr>
          <a:xfrm>
            <a:off x="7592604" y="-2788262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Белая плашка с тенью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80D1159-1FBB-839A-DC11-92EA78E0C1E1}"/>
              </a:ext>
            </a:extLst>
          </p:cNvPr>
          <p:cNvSpPr txBox="1"/>
          <p:nvPr userDrawn="1"/>
        </p:nvSpPr>
        <p:spPr>
          <a:xfrm>
            <a:off x="7592604" y="-2321123"/>
            <a:ext cx="1906882" cy="250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900" b="0" i="0" dirty="0">
                <a:solidFill>
                  <a:schemeClr val="tx1">
                    <a:lumMod val="75000"/>
                    <a:lumOff val="25000"/>
                  </a:schemeClr>
                </a:solidFill>
                <a:latin typeface="Onest" pitchFamily="2" charset="0"/>
              </a:rPr>
              <a:t>Плашка с градиентом на фото</a:t>
            </a:r>
          </a:p>
        </p:txBody>
      </p:sp>
    </p:spTree>
    <p:extLst>
      <p:ext uri="{BB962C8B-B14F-4D97-AF65-F5344CB8AC3E}">
        <p14:creationId xmlns:p14="http://schemas.microsoft.com/office/powerpoint/2010/main" val="315477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688E4A0-E5D4-9782-D44B-CFEC94B2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92195"/>
            <a:ext cx="10515600" cy="4839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836B47D-D901-DB43-5301-8CB1DBE3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4815" y="6356350"/>
            <a:ext cx="7223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accent1"/>
                </a:solidFill>
                <a:latin typeface="Onest" pitchFamily="2" charset="0"/>
                <a:ea typeface="Inter" panose="02000503000000020004" pitchFamily="2" charset="0"/>
              </a:defRPr>
            </a:lvl1pPr>
          </a:lstStyle>
          <a:p>
            <a:fld id="{905D8C55-7DAF-C94C-9B8B-3B19A6214E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="" xmlns:a16="http://schemas.microsoft.com/office/drawing/2014/main" id="{330E9670-E238-2024-9F07-0095930F7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3" y="6356350"/>
            <a:ext cx="52893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bg2">
                    <a:lumMod val="50000"/>
                  </a:schemeClr>
                </a:solidFill>
                <a:latin typeface="Onest" pitchFamily="2" charset="0"/>
                <a:ea typeface="Inter Light" panose="02000503000000020004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9ABD124-F608-422D-2A2F-B8E74B1E8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77615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547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70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92" r:id="rId16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000" b="1" i="0" kern="1200">
          <a:solidFill>
            <a:schemeClr val="tx1"/>
          </a:solidFill>
          <a:latin typeface="Onest" pitchFamily="2" charset="0"/>
          <a:ea typeface="Inter" panose="02000503000000020004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nest" pitchFamily="2" charset="0"/>
          <a:ea typeface="Inter Light" panose="02000503000000020004" pitchFamily="2" charset="0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100" b="0" i="0" kern="1200">
          <a:solidFill>
            <a:schemeClr val="tx1"/>
          </a:solidFill>
          <a:latin typeface="Onest" pitchFamily="2" charset="0"/>
          <a:ea typeface="Inter Light" panose="02000503000000020004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050" b="0" i="0" kern="1200">
          <a:solidFill>
            <a:schemeClr val="tx1"/>
          </a:solidFill>
          <a:latin typeface="Onest" pitchFamily="2" charset="0"/>
          <a:ea typeface="Inter Light" panose="02000503000000020004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Onest" pitchFamily="2" charset="0"/>
          <a:ea typeface="Inter Light" panose="02000503000000020004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Onest" pitchFamily="2" charset="0"/>
          <a:ea typeface="Inter Light" panose="02000503000000020004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79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278" userDrawn="1">
          <p15:clr>
            <a:srgbClr val="F26B43"/>
          </p15:clr>
        </p15:guide>
        <p15:guide id="6" orient="horz" pos="4110">
          <p15:clr>
            <a:srgbClr val="F26B43"/>
          </p15:clr>
        </p15:guide>
        <p15:guide id="7" orient="horz" pos="3997">
          <p15:clr>
            <a:srgbClr val="F26B43"/>
          </p15:clr>
        </p15:guide>
        <p15:guide id="8" pos="2683">
          <p15:clr>
            <a:srgbClr val="F26B43"/>
          </p15:clr>
        </p15:guide>
        <p15:guide id="9" pos="4997">
          <p15:clr>
            <a:srgbClr val="F26B43"/>
          </p15:clr>
        </p15:guide>
        <p15:guide id="10" orient="horz" pos="1548">
          <p15:clr>
            <a:srgbClr val="F26B43"/>
          </p15:clr>
        </p15:guide>
        <p15:guide id="11" orient="horz" pos="27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12EE1624-2EC5-C2E1-1C53-CBD989E9B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330" y="1587047"/>
            <a:ext cx="9478296" cy="3216458"/>
          </a:xfrm>
        </p:spPr>
        <p:txBody>
          <a:bodyPr/>
          <a:lstStyle/>
          <a:p>
            <a:r>
              <a:rPr lang="ru-RU" sz="7200" dirty="0" smtClean="0">
                <a:solidFill>
                  <a:schemeClr val="bg1"/>
                </a:solidFill>
                <a:latin typeface="Onest" panose="020B0604020202020204" charset="0"/>
              </a:rPr>
              <a:t>Цифровые классы Подмосковья</a:t>
            </a:r>
            <a:br>
              <a:rPr lang="ru-RU" sz="7200" dirty="0" smtClean="0">
                <a:solidFill>
                  <a:schemeClr val="bg1"/>
                </a:solidFill>
                <a:latin typeface="Onest" panose="020B0604020202020204" charset="0"/>
              </a:rPr>
            </a:br>
            <a:r>
              <a:rPr lang="ru-RU" sz="7200" dirty="0" smtClean="0">
                <a:solidFill>
                  <a:schemeClr val="bg1"/>
                </a:solidFill>
                <a:latin typeface="Onest" panose="020B0604020202020204" charset="0"/>
              </a:rPr>
              <a:t/>
            </a:r>
            <a:br>
              <a:rPr lang="ru-RU" sz="7200" dirty="0" smtClean="0">
                <a:solidFill>
                  <a:schemeClr val="bg1"/>
                </a:solidFill>
                <a:latin typeface="Onest" panose="020B0604020202020204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Onest" panose="020B0604020202020204" charset="0"/>
              </a:rPr>
              <a:t>МБОУ СОШ №10 с УИОП ГОЩ</a:t>
            </a:r>
            <a:endParaRPr lang="ru-RU" sz="3600" dirty="0">
              <a:solidFill>
                <a:schemeClr val="bg1"/>
              </a:solidFill>
              <a:latin typeface="Onest" panose="020B0604020202020204" charset="0"/>
            </a:endParaRPr>
          </a:p>
        </p:txBody>
      </p:sp>
      <p:sp>
        <p:nvSpPr>
          <p:cNvPr id="5" name="Заголовок 2">
            <a:extLst>
              <a:ext uri="{FF2B5EF4-FFF2-40B4-BE49-F238E27FC236}">
                <a16:creationId xmlns="" xmlns:a16="http://schemas.microsoft.com/office/drawing/2014/main" id="{12EE1624-2EC5-C2E1-1C53-CBD989E9BD9E}"/>
              </a:ext>
            </a:extLst>
          </p:cNvPr>
          <p:cNvSpPr txBox="1">
            <a:spLocks/>
          </p:cNvSpPr>
          <p:nvPr/>
        </p:nvSpPr>
        <p:spPr>
          <a:xfrm>
            <a:off x="2713704" y="5382094"/>
            <a:ext cx="9478296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ru-RU" sz="4800" b="1" i="0" kern="1200" dirty="0">
                <a:solidFill>
                  <a:schemeClr val="tx2"/>
                </a:solidFill>
                <a:latin typeface="Onest" pitchFamily="2" charset="0"/>
                <a:ea typeface="+mn-ea"/>
                <a:cs typeface="+mn-cs"/>
              </a:defRPr>
            </a:lvl1pPr>
          </a:lstStyle>
          <a:p>
            <a:pPr algn="r"/>
            <a:r>
              <a:rPr lang="ru-RU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Выполнила: Заместитель директора по УВР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Седова Алёна Павловна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МБОУ СОШ №10 с УИОП ГОЩ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2024 г.</a:t>
            </a: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Onest" panose="020B0604020202020204" charset="0"/>
              </a:rPr>
              <a:t>31.07.2024</a:t>
            </a:r>
            <a:endParaRPr lang="ru-RU" sz="900" dirty="0">
              <a:solidFill>
                <a:schemeClr val="bg1"/>
              </a:solidFill>
              <a:latin typeface="Ones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84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Grp="1" noChangeAspect="1"/>
          </p:cNvPicPr>
          <p:nvPr>
            <p:ph type="pic" sz="quarter" idx="5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92" b="24092"/>
          <a:stretch>
            <a:fillRect/>
          </a:stretch>
        </p:blipFill>
        <p:spPr/>
      </p:pic>
      <p:sp>
        <p:nvSpPr>
          <p:cNvPr id="28" name="Текст 27"/>
          <p:cNvSpPr>
            <a:spLocks noGrp="1"/>
          </p:cNvSpPr>
          <p:nvPr>
            <p:ph type="body" sz="quarter" idx="1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72511" y="510200"/>
            <a:ext cx="5820515" cy="783382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03"/>
          </p:nvPr>
        </p:nvSpPr>
        <p:spPr>
          <a:xfrm>
            <a:off x="6633423" y="2547684"/>
            <a:ext cx="4727604" cy="525030"/>
          </a:xfrm>
        </p:spPr>
        <p:txBody>
          <a:bodyPr/>
          <a:lstStyle/>
          <a:p>
            <a:r>
              <a:rPr lang="ru-RU" sz="1600" dirty="0" smtClean="0"/>
              <a:t>Актуальность проекта «Цифровые классы Подмосковья»</a:t>
            </a:r>
            <a:endParaRPr lang="ru-RU" sz="1600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04"/>
          </p:nvPr>
        </p:nvSpPr>
        <p:spPr>
          <a:xfrm>
            <a:off x="6633423" y="3821395"/>
            <a:ext cx="4727604" cy="316872"/>
          </a:xfrm>
        </p:spPr>
        <p:txBody>
          <a:bodyPr/>
          <a:lstStyle/>
          <a:p>
            <a:r>
              <a:rPr lang="ru-RU" sz="1600" dirty="0" smtClean="0"/>
              <a:t>Основные достижения МБОУ СОШ №10 </a:t>
            </a:r>
          </a:p>
          <a:p>
            <a:r>
              <a:rPr lang="ru-RU" sz="1600" dirty="0" smtClean="0"/>
              <a:t>с УИОП ГОЩ</a:t>
            </a:r>
            <a:endParaRPr lang="ru-RU" sz="1600" dirty="0"/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105"/>
          </p:nvPr>
        </p:nvSpPr>
        <p:spPr>
          <a:xfrm>
            <a:off x="6633423" y="5095106"/>
            <a:ext cx="4727604" cy="316872"/>
          </a:xfrm>
        </p:spPr>
        <p:txBody>
          <a:bodyPr/>
          <a:lstStyle/>
          <a:p>
            <a:r>
              <a:rPr lang="ru-RU" sz="1600" dirty="0" smtClean="0"/>
              <a:t>Реализация проекта в рамках образовательного учреждения</a:t>
            </a:r>
            <a:endParaRPr lang="ru-RU" sz="1600" dirty="0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108"/>
          </p:nvPr>
        </p:nvSpPr>
        <p:spPr>
          <a:xfrm>
            <a:off x="6039657" y="2547684"/>
            <a:ext cx="504000" cy="316872"/>
          </a:xfrm>
        </p:spPr>
        <p:txBody>
          <a:bodyPr/>
          <a:lstStyle/>
          <a:p>
            <a:r>
              <a:rPr lang="ru-RU" sz="1600" dirty="0" smtClean="0"/>
              <a:t>01</a:t>
            </a:r>
            <a:endParaRPr lang="ru-RU" sz="1600" dirty="0"/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109"/>
          </p:nvPr>
        </p:nvSpPr>
        <p:spPr>
          <a:xfrm>
            <a:off x="6039657" y="3821395"/>
            <a:ext cx="504000" cy="316872"/>
          </a:xfrm>
        </p:spPr>
        <p:txBody>
          <a:bodyPr/>
          <a:lstStyle/>
          <a:p>
            <a:r>
              <a:rPr lang="ru-RU" sz="1600" dirty="0" smtClean="0"/>
              <a:t>02</a:t>
            </a:r>
            <a:endParaRPr lang="ru-RU" sz="1600" dirty="0"/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110"/>
          </p:nvPr>
        </p:nvSpPr>
        <p:spPr>
          <a:xfrm>
            <a:off x="6039657" y="5257666"/>
            <a:ext cx="504000" cy="316872"/>
          </a:xfrm>
        </p:spPr>
        <p:txBody>
          <a:bodyPr/>
          <a:lstStyle/>
          <a:p>
            <a:r>
              <a:rPr lang="ru-RU" sz="1600" dirty="0" smtClean="0"/>
              <a:t>03</a:t>
            </a:r>
            <a:endParaRPr lang="ru-RU" sz="1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30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Текст 44"/>
          <p:cNvSpPr>
            <a:spLocks noGrp="1"/>
          </p:cNvSpPr>
          <p:nvPr>
            <p:ph type="body" sz="quarter" idx="52"/>
          </p:nvPr>
        </p:nvSpPr>
        <p:spPr>
          <a:xfrm>
            <a:off x="7149147" y="1319842"/>
            <a:ext cx="4518978" cy="473590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7" name="Заголовок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 проекта «Цифровые классы Подмосковья»</a:t>
            </a:r>
            <a:endParaRPr lang="ru-RU" dirty="0"/>
          </a:p>
        </p:txBody>
      </p:sp>
      <p:sp>
        <p:nvSpPr>
          <p:cNvPr id="44" name="Текст 43"/>
          <p:cNvSpPr>
            <a:spLocks noGrp="1"/>
          </p:cNvSpPr>
          <p:nvPr>
            <p:ph type="body" sz="quarter" idx="18"/>
          </p:nvPr>
        </p:nvSpPr>
        <p:spPr>
          <a:xfrm>
            <a:off x="7317393" y="1758771"/>
            <a:ext cx="3968994" cy="1062074"/>
          </a:xfrm>
        </p:spPr>
        <p:txBody>
          <a:bodyPr/>
          <a:lstStyle/>
          <a:p>
            <a:r>
              <a:rPr lang="ru-RU" dirty="0" smtClean="0"/>
              <a:t>Создание условий для внедрения современной и безопасной цифровой образовательной среды, обеспечивающей формирование ценности к саморазвитию и самообразованию у обучающихся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53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6" name="Текст 55"/>
          <p:cNvSpPr>
            <a:spLocks noGrp="1"/>
          </p:cNvSpPr>
          <p:nvPr>
            <p:ph type="body" sz="quarter" idx="104"/>
          </p:nvPr>
        </p:nvSpPr>
        <p:spPr>
          <a:xfrm>
            <a:off x="7317393" y="1459497"/>
            <a:ext cx="3968994" cy="316872"/>
          </a:xfrm>
        </p:spPr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43" name="Текст 4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8" name="Текст 47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9" name="Текст 48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0" name="Текст 49"/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1" name="Текст 50"/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2" name="Текст 51"/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3" name="Текст 52"/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4" name="Текст 53"/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6" name="Текст 45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7" name="Текст 46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0" y="1225087"/>
            <a:ext cx="6659583" cy="6006519"/>
            <a:chOff x="138022" y="1685018"/>
            <a:chExt cx="5986733" cy="5036457"/>
          </a:xfrm>
        </p:grpSpPr>
        <p:pic>
          <p:nvPicPr>
            <p:cNvPr id="41" name="Рисунок 40"/>
            <p:cNvPicPr>
              <a:picLocks noChangeAspect="1"/>
            </p:cNvPicPr>
            <p:nvPr/>
          </p:nvPicPr>
          <p:blipFill rotWithShape="1">
            <a:blip r:embed="rId2"/>
            <a:srcRect b="1031"/>
            <a:stretch/>
          </p:blipFill>
          <p:spPr>
            <a:xfrm>
              <a:off x="293780" y="1863305"/>
              <a:ext cx="5730862" cy="3209027"/>
            </a:xfrm>
            <a:prstGeom prst="rect">
              <a:avLst/>
            </a:prstGeom>
          </p:spPr>
        </p:pic>
        <p:pic>
          <p:nvPicPr>
            <p:cNvPr id="39" name="Рисунок 38" descr="Изображение выглядит как текст, электроника, дисплей, снимок экрана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C529EC60-CE46-7E4E-3623-E824262E38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998" t="12708" r="18222" b="15750"/>
            <a:stretch/>
          </p:blipFill>
          <p:spPr>
            <a:xfrm>
              <a:off x="138022" y="1685018"/>
              <a:ext cx="5986733" cy="5036457"/>
            </a:xfrm>
            <a:prstGeom prst="rect">
              <a:avLst/>
            </a:prstGeom>
          </p:spPr>
        </p:pic>
      </p:grpSp>
      <p:sp>
        <p:nvSpPr>
          <p:cNvPr id="57" name="Текст 43"/>
          <p:cNvSpPr>
            <a:spLocks noGrp="1"/>
          </p:cNvSpPr>
          <p:nvPr>
            <p:ph type="body" sz="quarter" idx="18"/>
          </p:nvPr>
        </p:nvSpPr>
        <p:spPr>
          <a:xfrm>
            <a:off x="7317393" y="3187299"/>
            <a:ext cx="4221338" cy="1062074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Удовлетворение запроса обучающихся 11 класса на  организацию электронного обучения  и применения ДОТ обучения в школе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Создание условий для роста качества образования в 11 классе при использования региональной модели «Цифрового класса»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Подготовка образовательного контента для гибридных уроков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Снижение учебной нагрузки 11 класса в период выбора траектории личного и профессионального развития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Рост качества образования в старших классах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58" name="Текст 55"/>
          <p:cNvSpPr>
            <a:spLocks noGrp="1"/>
          </p:cNvSpPr>
          <p:nvPr>
            <p:ph type="body" sz="quarter" idx="104"/>
          </p:nvPr>
        </p:nvSpPr>
        <p:spPr>
          <a:xfrm>
            <a:off x="7317393" y="2857545"/>
            <a:ext cx="3968994" cy="316872"/>
          </a:xfrm>
        </p:spPr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80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" t="9833" r="47" b="15167"/>
          <a:stretch/>
        </p:blipFill>
        <p:spPr>
          <a:xfrm>
            <a:off x="0" y="-16626"/>
            <a:ext cx="12225250" cy="6876703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0" y="-16626"/>
            <a:ext cx="12225250" cy="6876703"/>
          </a:xfrm>
          <a:prstGeom prst="rect">
            <a:avLst/>
          </a:prstGeom>
          <a:solidFill>
            <a:schemeClr val="bg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E2132"/>
              </a:solidFill>
            </a:endParaRP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46"/>
          </p:nvPr>
        </p:nvSpPr>
        <p:spPr>
          <a:xfrm>
            <a:off x="7607579" y="2443941"/>
            <a:ext cx="4309735" cy="41397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8"/>
          </p:nvPr>
        </p:nvSpPr>
        <p:spPr>
          <a:xfrm>
            <a:off x="7765095" y="3069271"/>
            <a:ext cx="3989097" cy="3127661"/>
          </a:xfrm>
        </p:spPr>
        <p:txBody>
          <a:bodyPr/>
          <a:lstStyle/>
          <a:p>
            <a:r>
              <a:rPr lang="ru-RU" sz="1600" b="1" dirty="0" smtClean="0"/>
              <a:t>1998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sz="1400" dirty="0"/>
              <a:t>получила статус школы с углубленным изучением отдельных предметов</a:t>
            </a:r>
          </a:p>
          <a:p>
            <a:r>
              <a:rPr lang="ru-RU" sz="1600" b="1" dirty="0"/>
              <a:t>c 2010 </a:t>
            </a:r>
            <a:r>
              <a:rPr lang="ru-RU" sz="1400" dirty="0" smtClean="0"/>
              <a:t>- </a:t>
            </a:r>
            <a:r>
              <a:rPr lang="ru-RU" sz="1400" dirty="0"/>
              <a:t>экспериментальная площадка </a:t>
            </a:r>
            <a:r>
              <a:rPr lang="ru-RU" sz="1400" dirty="0" smtClean="0"/>
              <a:t>Инcтитута системно-деятельностной </a:t>
            </a:r>
            <a:r>
              <a:rPr lang="ru-RU" sz="1400" dirty="0"/>
              <a:t>педагогики «Школа – 2000…» </a:t>
            </a:r>
            <a:endParaRPr lang="ru-RU" sz="1400" dirty="0" smtClean="0"/>
          </a:p>
          <a:p>
            <a:r>
              <a:rPr lang="ru-RU" sz="1600" b="1" dirty="0" smtClean="0"/>
              <a:t>2013</a:t>
            </a:r>
            <a:r>
              <a:rPr lang="ru-RU" dirty="0" smtClean="0"/>
              <a:t> </a:t>
            </a:r>
            <a:r>
              <a:rPr lang="ru-RU" sz="1400" dirty="0" smtClean="0"/>
              <a:t>- Победитель </a:t>
            </a:r>
            <a:r>
              <a:rPr lang="ru-RU" sz="1400" dirty="0"/>
              <a:t>регионального конкурса «Лучшая школа»</a:t>
            </a:r>
          </a:p>
          <a:p>
            <a:r>
              <a:rPr lang="ru-RU" sz="1600" b="1" dirty="0" smtClean="0"/>
              <a:t>2013</a:t>
            </a:r>
            <a:r>
              <a:rPr lang="ru-RU" dirty="0" smtClean="0"/>
              <a:t> </a:t>
            </a:r>
            <a:r>
              <a:rPr lang="ru-RU" sz="1400" dirty="0" smtClean="0"/>
              <a:t>- Почетная </a:t>
            </a:r>
            <a:r>
              <a:rPr lang="ru-RU" sz="1400" dirty="0"/>
              <a:t>грамота Министерства образования МО</a:t>
            </a:r>
          </a:p>
          <a:p>
            <a:r>
              <a:rPr lang="ru-RU" sz="1600" b="1" dirty="0"/>
              <a:t>2014</a:t>
            </a:r>
            <a:r>
              <a:rPr lang="ru-RU" dirty="0"/>
              <a:t> </a:t>
            </a:r>
            <a:r>
              <a:rPr lang="ru-RU" sz="1400" dirty="0" smtClean="0"/>
              <a:t>- </a:t>
            </a:r>
            <a:r>
              <a:rPr lang="ru-RU" sz="1400" dirty="0"/>
              <a:t>Благодарность Губернатора МО</a:t>
            </a:r>
          </a:p>
          <a:p>
            <a:endParaRPr lang="ru-RU" dirty="0"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838200" y="292195"/>
            <a:ext cx="10515600" cy="483961"/>
          </a:xfrm>
        </p:spPr>
        <p:txBody>
          <a:bodyPr/>
          <a:lstStyle/>
          <a:p>
            <a:pPr algn="ctr"/>
            <a:r>
              <a:rPr lang="ru-RU" dirty="0"/>
              <a:t>Муниципальное бюджетное общеобразовательное учреждение </a:t>
            </a:r>
            <a:br>
              <a:rPr lang="ru-RU" dirty="0"/>
            </a:br>
            <a:r>
              <a:rPr lang="ru-RU" dirty="0"/>
              <a:t>средняя общеобразовательная школа №10 </a:t>
            </a:r>
            <a:br>
              <a:rPr lang="ru-RU" dirty="0"/>
            </a:br>
            <a:r>
              <a:rPr lang="ru-RU" dirty="0"/>
              <a:t>с углубленным изучением отдельных предметов</a:t>
            </a:r>
            <a:br>
              <a:rPr lang="ru-RU" dirty="0"/>
            </a:br>
            <a:r>
              <a:rPr lang="ru-RU" dirty="0"/>
              <a:t> городского округа Щелково</a:t>
            </a:r>
            <a:br>
              <a:rPr lang="ru-RU" dirty="0"/>
            </a:br>
            <a:r>
              <a:rPr lang="ru-RU" dirty="0"/>
              <a:t>(МБОУ СОШ № 10 с УИОП ГОЩ)</a:t>
            </a:r>
            <a:br>
              <a:rPr lang="ru-RU" dirty="0"/>
            </a:br>
            <a:r>
              <a:rPr lang="ru-RU" dirty="0"/>
              <a:t>РФ, 141100, Московская область, г. о. Щелково, г. Щелково, ул.  Неделина, стр. 8 </a:t>
            </a:r>
            <a:br>
              <a:rPr lang="ru-RU" dirty="0"/>
            </a:br>
            <a:endParaRPr lang="ru-RU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103"/>
          </p:nvPr>
        </p:nvSpPr>
        <p:spPr>
          <a:xfrm>
            <a:off x="7765095" y="2637222"/>
            <a:ext cx="3989097" cy="325207"/>
          </a:xfrm>
        </p:spPr>
        <p:txBody>
          <a:bodyPr/>
          <a:lstStyle/>
          <a:p>
            <a:r>
              <a:rPr lang="ru-RU" dirty="0"/>
              <a:t>Школа </a:t>
            </a:r>
            <a:r>
              <a:rPr lang="ru-RU" dirty="0" smtClean="0"/>
              <a:t>основана в </a:t>
            </a:r>
            <a:r>
              <a:rPr lang="ru-RU" dirty="0"/>
              <a:t>декабре 1970 </a:t>
            </a:r>
            <a:r>
              <a:rPr lang="ru-RU" dirty="0" smtClean="0"/>
              <a:t>года</a:t>
            </a:r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" name="Текст 25"/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" name="image2.jpeg"/>
          <p:cNvPicPr/>
          <p:nvPr/>
        </p:nvPicPr>
        <p:blipFill rotWithShape="1">
          <a:blip r:embed="rId3" cstate="print"/>
          <a:srcRect l="8781" t="8029" r="6390" b="8528"/>
          <a:stretch/>
        </p:blipFill>
        <p:spPr>
          <a:xfrm>
            <a:off x="532703" y="486139"/>
            <a:ext cx="1200150" cy="1200150"/>
          </a:xfrm>
          <a:prstGeom prst="ellipse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3251200" y="4588083"/>
            <a:ext cx="40807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Аверичева </a:t>
            </a:r>
            <a:endParaRPr lang="en-US" sz="2800" b="1" dirty="0" smtClean="0">
              <a:solidFill>
                <a:srgbClr val="002060"/>
              </a:solidFill>
              <a:latin typeface="Onest" panose="020B0604020202020204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Мария Степановна</a:t>
            </a:r>
            <a:endParaRPr lang="ru-RU" sz="2000" b="1" dirty="0">
              <a:solidFill>
                <a:srgbClr val="002060"/>
              </a:solidFill>
              <a:latin typeface="Onest" panose="020B0604020202020204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директор </a:t>
            </a:r>
            <a:endParaRPr lang="en-US" sz="1600" dirty="0" smtClean="0">
              <a:solidFill>
                <a:srgbClr val="002060"/>
              </a:solidFill>
              <a:latin typeface="Onest" panose="020B060402020202020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МБОУ </a:t>
            </a:r>
            <a:r>
              <a:rPr lang="ru-RU" sz="1600" dirty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СОШ №10 </a:t>
            </a:r>
            <a:r>
              <a:rPr lang="en-US" sz="1600" dirty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c</a:t>
            </a:r>
            <a:r>
              <a:rPr lang="en-US" sz="1600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УИОП ГОЩ, </a:t>
            </a:r>
            <a:endParaRPr lang="en-US" sz="1600" dirty="0" smtClean="0">
              <a:solidFill>
                <a:srgbClr val="002060"/>
              </a:solidFill>
              <a:latin typeface="Onest" panose="020B060402020202020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Почётный </a:t>
            </a:r>
            <a:r>
              <a:rPr lang="ru-RU" sz="1600" dirty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работник </a:t>
            </a:r>
            <a:endParaRPr lang="en-US" sz="1600" dirty="0" smtClean="0">
              <a:solidFill>
                <a:srgbClr val="002060"/>
              </a:solidFill>
              <a:latin typeface="Onest" panose="020B060402020202020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общего </a:t>
            </a:r>
            <a:r>
              <a:rPr lang="ru-RU" sz="1600" dirty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образования </a:t>
            </a:r>
            <a:endParaRPr lang="en-US" sz="1600" dirty="0" smtClean="0">
              <a:solidFill>
                <a:srgbClr val="002060"/>
              </a:solidFill>
              <a:latin typeface="Onest" panose="020B060402020202020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Российской </a:t>
            </a:r>
            <a:r>
              <a:rPr lang="ru-RU" sz="1600" dirty="0">
                <a:solidFill>
                  <a:srgbClr val="002060"/>
                </a:solidFill>
                <a:latin typeface="Onest" panose="020B0604020202020204" charset="0"/>
                <a:cs typeface="Times New Roman" panose="02020603050405020304" pitchFamily="18" charset="0"/>
              </a:rPr>
              <a:t>Федерации</a:t>
            </a:r>
          </a:p>
        </p:txBody>
      </p:sp>
      <p:pic>
        <p:nvPicPr>
          <p:cNvPr id="1026" name="Picture 2" descr="От первого лиц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231" y="2418477"/>
            <a:ext cx="3571431" cy="459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26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23"/>
          <p:cNvSpPr>
            <a:spLocks noGrp="1"/>
          </p:cNvSpPr>
          <p:nvPr>
            <p:ph type="body" sz="quarter" idx="53"/>
          </p:nvPr>
        </p:nvSpPr>
        <p:spPr>
          <a:xfrm>
            <a:off x="4296620" y="1577758"/>
            <a:ext cx="3598762" cy="4219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54"/>
          </p:nvPr>
        </p:nvSpPr>
        <p:spPr>
          <a:xfrm>
            <a:off x="8144748" y="1577758"/>
            <a:ext cx="3598762" cy="4219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52"/>
          </p:nvPr>
        </p:nvSpPr>
        <p:spPr>
          <a:xfrm>
            <a:off x="451689" y="1577758"/>
            <a:ext cx="3598762" cy="4219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13"/>
          </p:nvPr>
        </p:nvSpPr>
        <p:spPr>
          <a:xfrm>
            <a:off x="574090" y="2997285"/>
            <a:ext cx="3340798" cy="165003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Onest" panose="020B0604020202020204" charset="0"/>
                <a:cs typeface="Times New Roman" panose="02020603050405020304" pitchFamily="18" charset="0"/>
              </a:rPr>
              <a:t>Зеленая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Onest" panose="020B0604020202020204" charset="0"/>
                <a:cs typeface="Times New Roman" panose="02020603050405020304" pitchFamily="18" charset="0"/>
              </a:rPr>
              <a:t>зона </a:t>
            </a:r>
            <a:r>
              <a:rPr lang="ru-RU" sz="1800" dirty="0">
                <a:latin typeface="Onest" panose="020B0604020202020204" charset="0"/>
                <a:cs typeface="Times New Roman" panose="02020603050405020304" pitchFamily="18" charset="0"/>
              </a:rPr>
              <a:t>(</a:t>
            </a:r>
            <a:r>
              <a:rPr lang="ru-RU" sz="1800" dirty="0" smtClean="0">
                <a:latin typeface="Onest" panose="020B0604020202020204" charset="0"/>
                <a:cs typeface="Times New Roman" panose="02020603050405020304" pitchFamily="18" charset="0"/>
              </a:rPr>
              <a:t>2018)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Желтая</a:t>
            </a:r>
            <a:r>
              <a:rPr lang="ru-RU" sz="1800" spc="-40" dirty="0" smtClean="0"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зона (2019)</a:t>
            </a:r>
          </a:p>
          <a:p>
            <a:pPr>
              <a:lnSpc>
                <a:spcPct val="100000"/>
              </a:lnSpc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Зеленая</a:t>
            </a:r>
            <a:r>
              <a:rPr lang="ru-RU" sz="1800" b="1" spc="-15" dirty="0">
                <a:solidFill>
                  <a:schemeClr val="accent1">
                    <a:lumMod val="50000"/>
                  </a:schemeClr>
                </a:solidFill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зона </a:t>
            </a:r>
            <a:r>
              <a:rPr lang="ru-RU" sz="1800" dirty="0"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 smtClean="0">
                <a:latin typeface="Onest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2020-2024)</a:t>
            </a:r>
            <a:endParaRPr lang="ru-RU" sz="1800" dirty="0">
              <a:latin typeface="Onest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6"/>
          </p:nvPr>
        </p:nvSpPr>
        <p:spPr>
          <a:xfrm>
            <a:off x="4381474" y="2858012"/>
            <a:ext cx="3296036" cy="165003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Отличник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просвещения -</a:t>
            </a:r>
            <a:r>
              <a:rPr lang="ru-RU" b="1" dirty="0" smtClean="0">
                <a:latin typeface="Onest" panose="020B0604020202020204" charset="0"/>
                <a:cs typeface="Times New Roman" panose="02020603050405020304" pitchFamily="18" charset="0"/>
              </a:rPr>
              <a:t> 1</a:t>
            </a:r>
            <a:endParaRPr lang="ru-RU" b="1" dirty="0">
              <a:latin typeface="Onest" panose="020B0604020202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Почетный работник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                                         общего </a:t>
            </a: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образования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РФ – </a:t>
            </a:r>
            <a:r>
              <a:rPr lang="ru-RU" b="1" dirty="0">
                <a:latin typeface="Onest" panose="020B0604020202020204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Onest" panose="020B060402020202020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Почетная </a:t>
            </a: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грамота МО и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РФ </a:t>
            </a: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–</a:t>
            </a:r>
            <a:r>
              <a:rPr lang="ru-RU" b="1" dirty="0">
                <a:latin typeface="Onest" panose="020B0604020202020204" charset="0"/>
                <a:cs typeface="Times New Roman" panose="02020603050405020304" pitchFamily="18" charset="0"/>
              </a:rPr>
              <a:t> 6</a:t>
            </a:r>
          </a:p>
          <a:p>
            <a:pPr>
              <a:lnSpc>
                <a:spcPct val="100000"/>
              </a:lnSpc>
            </a:pP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Почетная грамота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МО </a:t>
            </a: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latin typeface="Onest" panose="020B0604020202020204" charset="0"/>
                <a:cs typeface="Times New Roman" panose="02020603050405020304" pitchFamily="18" charset="0"/>
              </a:rPr>
              <a:t>17</a:t>
            </a:r>
          </a:p>
          <a:p>
            <a:pPr>
              <a:lnSpc>
                <a:spcPct val="100000"/>
              </a:lnSpc>
            </a:pP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Почетная грамота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                            Московской </a:t>
            </a: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областной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Думы - </a:t>
            </a:r>
            <a:r>
              <a:rPr lang="ru-RU" b="1" dirty="0" smtClean="0">
                <a:latin typeface="Onest" panose="020B0604020202020204" charset="0"/>
                <a:cs typeface="Times New Roman" panose="02020603050405020304" pitchFamily="18" charset="0"/>
              </a:rPr>
              <a:t>8</a:t>
            </a:r>
            <a:endParaRPr lang="ru-RU" b="1" dirty="0">
              <a:latin typeface="Onest" panose="020B0604020202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Грант </a:t>
            </a: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«Лучший учитель-предметник»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Onest" panose="020B0604020202020204" charset="0"/>
                <a:cs typeface="Times New Roman" panose="02020603050405020304" pitchFamily="18" charset="0"/>
              </a:rPr>
              <a:t>1</a:t>
            </a:r>
            <a:endParaRPr lang="ru-RU" b="1" dirty="0">
              <a:latin typeface="Onest" panose="020B0604020202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Высшая категория- </a:t>
            </a:r>
            <a:r>
              <a:rPr lang="ru-RU" b="1" dirty="0" smtClean="0">
                <a:latin typeface="Onest" panose="020B0604020202020204" charset="0"/>
                <a:cs typeface="Times New Roman" panose="02020603050405020304" pitchFamily="18" charset="0"/>
              </a:rPr>
              <a:t>21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 </a:t>
            </a:r>
            <a:endParaRPr lang="ru-RU" dirty="0">
              <a:latin typeface="Onest" panose="020B0604020202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latin typeface="Onest" panose="020B0604020202020204" charset="0"/>
                <a:cs typeface="Times New Roman" panose="02020603050405020304" pitchFamily="18" charset="0"/>
              </a:rPr>
              <a:t>Первая </a:t>
            </a:r>
            <a:r>
              <a:rPr lang="ru-RU" dirty="0" smtClean="0">
                <a:latin typeface="Onest" panose="020B0604020202020204" charset="0"/>
                <a:cs typeface="Times New Roman" panose="02020603050405020304" pitchFamily="18" charset="0"/>
              </a:rPr>
              <a:t>категория - </a:t>
            </a:r>
            <a:r>
              <a:rPr lang="ru-RU" b="1" dirty="0" smtClean="0">
                <a:latin typeface="Onest" panose="020B0604020202020204" charset="0"/>
                <a:cs typeface="Times New Roman" panose="02020603050405020304" pitchFamily="18" charset="0"/>
              </a:rPr>
              <a:t>19</a:t>
            </a:r>
            <a:endParaRPr lang="ru-RU" b="1" dirty="0">
              <a:latin typeface="Onest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8"/>
          </p:nvPr>
        </p:nvSpPr>
        <p:spPr>
          <a:xfrm>
            <a:off x="8290968" y="2997284"/>
            <a:ext cx="3340798" cy="241147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400" dirty="0">
                <a:latin typeface="Onest" panose="020B0604020202020204" charset="0"/>
                <a:cs typeface="Times New Roman" panose="02020603050405020304" pitchFamily="18" charset="0"/>
              </a:rPr>
              <a:t>2015г., 2016 г. – Благодарственное письмо Главы ГОЩ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Onest" panose="020B0604020202020204" charset="0"/>
                <a:cs typeface="Times New Roman" panose="02020603050405020304" pitchFamily="18" charset="0"/>
              </a:rPr>
              <a:t>2017 г.- Почетная грамота Главы ГОЩ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Onest" panose="020B0604020202020204" charset="0"/>
                <a:cs typeface="Times New Roman" panose="02020603050405020304" pitchFamily="18" charset="0"/>
              </a:rPr>
              <a:t>2016 г.- Стажировочная площадка. Ресурсный центр, реализующий различные программы стажировок по </a:t>
            </a:r>
            <a:r>
              <a:rPr lang="ru-RU" sz="1400" dirty="0" smtClean="0">
                <a:latin typeface="Onest" panose="020B0604020202020204" charset="0"/>
                <a:cs typeface="Times New Roman" panose="02020603050405020304" pitchFamily="18" charset="0"/>
              </a:rPr>
              <a:t>системно-деятельностному </a:t>
            </a:r>
            <a:r>
              <a:rPr lang="ru-RU" sz="1400" dirty="0">
                <a:latin typeface="Onest" panose="020B0604020202020204" charset="0"/>
                <a:cs typeface="Times New Roman" panose="02020603050405020304" pitchFamily="18" charset="0"/>
              </a:rPr>
              <a:t>методу обучения</a:t>
            </a:r>
          </a:p>
          <a:p>
            <a:endParaRPr lang="ru-RU" dirty="0"/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Основные достижения</a:t>
            </a:r>
            <a:br>
              <a:rPr lang="ru-RU" sz="2800" dirty="0" smtClean="0"/>
            </a:br>
            <a:r>
              <a:rPr lang="ru-RU" sz="2800" dirty="0" smtClean="0"/>
              <a:t> МБОУ СОШ №10 с УИОП ГОЩ</a:t>
            </a: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91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5" name="Текст 34"/>
          <p:cNvSpPr>
            <a:spLocks noGrp="1"/>
          </p:cNvSpPr>
          <p:nvPr>
            <p:ph type="body" sz="quarter" idx="103"/>
          </p:nvPr>
        </p:nvSpPr>
        <p:spPr>
          <a:xfrm>
            <a:off x="559223" y="2537222"/>
            <a:ext cx="3340797" cy="316872"/>
          </a:xfrm>
        </p:spPr>
        <p:txBody>
          <a:bodyPr/>
          <a:lstStyle/>
          <a:p>
            <a:r>
              <a:rPr lang="ru-RU" sz="1800" dirty="0"/>
              <a:t>5</a:t>
            </a:r>
            <a:r>
              <a:rPr lang="ru-RU" sz="1800" dirty="0" smtClean="0"/>
              <a:t> лет </a:t>
            </a:r>
            <a:r>
              <a:rPr lang="ru-RU" sz="1400" dirty="0" smtClean="0"/>
              <a:t>в зеленой зоне</a:t>
            </a:r>
            <a:endParaRPr lang="ru-RU" sz="1400" dirty="0"/>
          </a:p>
        </p:txBody>
      </p:sp>
      <p:sp>
        <p:nvSpPr>
          <p:cNvPr id="36" name="Текст 35"/>
          <p:cNvSpPr>
            <a:spLocks noGrp="1"/>
          </p:cNvSpPr>
          <p:nvPr>
            <p:ph type="body" sz="quarter" idx="104"/>
          </p:nvPr>
        </p:nvSpPr>
        <p:spPr>
          <a:xfrm>
            <a:off x="4381474" y="2203257"/>
            <a:ext cx="3340797" cy="316872"/>
          </a:xfrm>
        </p:spPr>
        <p:txBody>
          <a:bodyPr/>
          <a:lstStyle/>
          <a:p>
            <a:r>
              <a:rPr lang="ru-RU" sz="1800" dirty="0" smtClean="0"/>
              <a:t>87%</a:t>
            </a:r>
            <a:r>
              <a:rPr lang="ru-RU" sz="1400" dirty="0" smtClean="0"/>
              <a:t> учителей с первой и высшей квалификационной категорией</a:t>
            </a:r>
            <a:endParaRPr lang="ru-RU" sz="1400" dirty="0"/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105"/>
          </p:nvPr>
        </p:nvSpPr>
        <p:spPr>
          <a:xfrm>
            <a:off x="8290967" y="2353959"/>
            <a:ext cx="3340797" cy="316872"/>
          </a:xfrm>
        </p:spPr>
        <p:txBody>
          <a:bodyPr/>
          <a:lstStyle/>
          <a:p>
            <a:r>
              <a:rPr lang="ru-RU" sz="1400" dirty="0">
                <a:latin typeface="Onest" panose="020B0604020202020204" charset="0"/>
                <a:cs typeface="Times New Roman" panose="02020603050405020304" pitchFamily="18" charset="0"/>
              </a:rPr>
              <a:t>Н</a:t>
            </a:r>
            <a:r>
              <a:rPr lang="ru-RU" sz="1400" dirty="0" smtClean="0">
                <a:latin typeface="Onest" panose="020B0604020202020204" charset="0"/>
                <a:cs typeface="Times New Roman" panose="02020603050405020304" pitchFamily="18" charset="0"/>
              </a:rPr>
              <a:t>аучный </a:t>
            </a:r>
            <a:r>
              <a:rPr lang="ru-RU" sz="1400" dirty="0">
                <a:latin typeface="Onest" panose="020B0604020202020204" charset="0"/>
                <a:cs typeface="Times New Roman" panose="02020603050405020304" pitchFamily="18" charset="0"/>
              </a:rPr>
              <a:t>руководитель ИСДП д.п.н., профессор Л.Г.Петерсон</a:t>
            </a:r>
          </a:p>
          <a:p>
            <a:endParaRPr lang="ru-RU" sz="1400" dirty="0"/>
          </a:p>
        </p:txBody>
      </p:sp>
      <p:sp>
        <p:nvSpPr>
          <p:cNvPr id="38" name="Текст 37"/>
          <p:cNvSpPr>
            <a:spLocks noGrp="1"/>
          </p:cNvSpPr>
          <p:nvPr>
            <p:ph type="body" sz="quarter" idx="106"/>
          </p:nvPr>
        </p:nvSpPr>
        <p:spPr>
          <a:xfrm>
            <a:off x="582290" y="1683673"/>
            <a:ext cx="3294665" cy="316872"/>
          </a:xfrm>
        </p:spPr>
        <p:txBody>
          <a:bodyPr/>
          <a:lstStyle/>
          <a:p>
            <a:r>
              <a:rPr lang="ru-RU" sz="1600" dirty="0" smtClean="0"/>
              <a:t>Рейтинг образовательных учреждений Московской области</a:t>
            </a:r>
            <a:endParaRPr lang="ru-RU" sz="1600" dirty="0"/>
          </a:p>
        </p:txBody>
      </p:sp>
      <p:sp>
        <p:nvSpPr>
          <p:cNvPr id="39" name="Текст 38"/>
          <p:cNvSpPr>
            <a:spLocks noGrp="1"/>
          </p:cNvSpPr>
          <p:nvPr>
            <p:ph type="body" sz="quarter" idx="107"/>
          </p:nvPr>
        </p:nvSpPr>
        <p:spPr>
          <a:xfrm>
            <a:off x="4441857" y="1683673"/>
            <a:ext cx="3340797" cy="316872"/>
          </a:xfrm>
        </p:spPr>
        <p:txBody>
          <a:bodyPr/>
          <a:lstStyle/>
          <a:p>
            <a:r>
              <a:rPr lang="ru-RU" sz="1600" dirty="0" smtClean="0"/>
              <a:t>Педагогический состав</a:t>
            </a:r>
            <a:endParaRPr lang="ru-RU" sz="1600" dirty="0"/>
          </a:p>
        </p:txBody>
      </p:sp>
      <p:sp>
        <p:nvSpPr>
          <p:cNvPr id="40" name="Текст 39"/>
          <p:cNvSpPr>
            <a:spLocks noGrp="1"/>
          </p:cNvSpPr>
          <p:nvPr>
            <p:ph type="body" sz="quarter" idx="108"/>
          </p:nvPr>
        </p:nvSpPr>
        <p:spPr>
          <a:xfrm>
            <a:off x="8290967" y="1683673"/>
            <a:ext cx="3340797" cy="316872"/>
          </a:xfrm>
        </p:spPr>
        <p:txBody>
          <a:bodyPr/>
          <a:lstStyle/>
          <a:p>
            <a:r>
              <a:rPr lang="ru-RU" sz="1600" dirty="0" smtClean="0"/>
              <a:t>Знак качества 2018-2023 </a:t>
            </a:r>
            <a:r>
              <a:rPr lang="ru-RU" sz="1200" dirty="0">
                <a:latin typeface="Onest" panose="020B0604020202020204" charset="0"/>
                <a:cs typeface="Times New Roman" panose="02020603050405020304" pitchFamily="18" charset="0"/>
              </a:rPr>
              <a:t>Инновационной методической сети «Учусь учиться»</a:t>
            </a:r>
            <a:endParaRPr lang="ru-RU" sz="1200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Текст 30"/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2" name="Текст 31"/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" name="Текст 25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23"/>
          <p:cNvSpPr>
            <a:spLocks noGrp="1"/>
          </p:cNvSpPr>
          <p:nvPr>
            <p:ph type="body" sz="quarter" idx="53"/>
          </p:nvPr>
        </p:nvSpPr>
        <p:spPr>
          <a:xfrm>
            <a:off x="3260300" y="1577758"/>
            <a:ext cx="2700000" cy="4219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54"/>
          </p:nvPr>
        </p:nvSpPr>
        <p:spPr>
          <a:xfrm>
            <a:off x="6194028" y="1577758"/>
            <a:ext cx="2700000" cy="4219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52"/>
          </p:nvPr>
        </p:nvSpPr>
        <p:spPr>
          <a:xfrm>
            <a:off x="299289" y="1577758"/>
            <a:ext cx="2700000" cy="4219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Инновационные площадки 2023-2024</a:t>
            </a: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91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5" name="Текст 34"/>
          <p:cNvSpPr>
            <a:spLocks noGrp="1"/>
          </p:cNvSpPr>
          <p:nvPr>
            <p:ph type="body" sz="quarter" idx="103"/>
          </p:nvPr>
        </p:nvSpPr>
        <p:spPr>
          <a:xfrm>
            <a:off x="429890" y="4925395"/>
            <a:ext cx="2484000" cy="316872"/>
          </a:xfrm>
        </p:spPr>
        <p:txBody>
          <a:bodyPr/>
          <a:lstStyle/>
          <a:p>
            <a:r>
              <a:rPr lang="ru-RU" sz="1400" dirty="0" smtClean="0"/>
              <a:t>Федеральный</a:t>
            </a:r>
            <a:endParaRPr lang="ru-RU" sz="1400" dirty="0"/>
          </a:p>
        </p:txBody>
      </p:sp>
      <p:sp>
        <p:nvSpPr>
          <p:cNvPr id="36" name="Текст 35"/>
          <p:cNvSpPr>
            <a:spLocks noGrp="1"/>
          </p:cNvSpPr>
          <p:nvPr>
            <p:ph type="body" sz="quarter" idx="104"/>
          </p:nvPr>
        </p:nvSpPr>
        <p:spPr>
          <a:xfrm>
            <a:off x="3405537" y="4925395"/>
            <a:ext cx="2484000" cy="316872"/>
          </a:xfrm>
        </p:spPr>
        <p:txBody>
          <a:bodyPr/>
          <a:lstStyle/>
          <a:p>
            <a:r>
              <a:rPr lang="ru-RU" sz="1400" dirty="0" smtClean="0"/>
              <a:t>Федеральный</a:t>
            </a:r>
            <a:endParaRPr lang="ru-RU" sz="1400" dirty="0"/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105"/>
          </p:nvPr>
        </p:nvSpPr>
        <p:spPr>
          <a:xfrm>
            <a:off x="6340247" y="4925395"/>
            <a:ext cx="2484000" cy="316872"/>
          </a:xfrm>
        </p:spPr>
        <p:txBody>
          <a:bodyPr/>
          <a:lstStyle/>
          <a:p>
            <a:r>
              <a:rPr lang="ru-RU" sz="1400" dirty="0" smtClean="0">
                <a:latin typeface="Onest" panose="020B0604020202020204" charset="0"/>
                <a:cs typeface="Times New Roman" panose="02020603050405020304" pitchFamily="18" charset="0"/>
              </a:rPr>
              <a:t>Региональный</a:t>
            </a:r>
            <a:endParaRPr lang="ru-RU" sz="1400" dirty="0">
              <a:latin typeface="Onest" panose="020B0604020202020204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sp>
        <p:nvSpPr>
          <p:cNvPr id="38" name="Текст 37"/>
          <p:cNvSpPr>
            <a:spLocks noGrp="1"/>
          </p:cNvSpPr>
          <p:nvPr>
            <p:ph type="body" sz="quarter" idx="106"/>
          </p:nvPr>
        </p:nvSpPr>
        <p:spPr>
          <a:xfrm>
            <a:off x="429891" y="1761308"/>
            <a:ext cx="2563642" cy="136308"/>
          </a:xfrm>
        </p:spPr>
        <p:txBody>
          <a:bodyPr/>
          <a:lstStyle/>
          <a:p>
            <a:r>
              <a:rPr lang="ru-RU" dirty="0"/>
              <a:t>Всероссийский исследовательский проект по теме: «Развитие современных механизмов и технологий общего образования на основе деятельностного метода Л.Г. </a:t>
            </a:r>
            <a:r>
              <a:rPr lang="ru-RU" dirty="0" smtClean="0"/>
              <a:t>Петерсон</a:t>
            </a:r>
          </a:p>
          <a:p>
            <a:r>
              <a:rPr lang="ru-RU" dirty="0"/>
              <a:t>И</a:t>
            </a:r>
            <a:r>
              <a:rPr lang="ru-RU" dirty="0" smtClean="0"/>
              <a:t>нновационная методическая </a:t>
            </a:r>
            <a:r>
              <a:rPr lang="ru-RU" dirty="0"/>
              <a:t>сеть </a:t>
            </a:r>
            <a:r>
              <a:rPr lang="ru-RU" dirty="0" smtClean="0"/>
              <a:t> “</a:t>
            </a:r>
            <a:r>
              <a:rPr lang="ru-RU" dirty="0"/>
              <a:t>Учусь учиться», </a:t>
            </a:r>
            <a:endParaRPr lang="ru-RU" dirty="0" smtClean="0"/>
          </a:p>
          <a:p>
            <a:r>
              <a:rPr lang="ru-RU" dirty="0" smtClean="0"/>
              <a:t>2017-2024</a:t>
            </a:r>
            <a:endParaRPr lang="ru-RU" dirty="0"/>
          </a:p>
        </p:txBody>
      </p:sp>
      <p:sp>
        <p:nvSpPr>
          <p:cNvPr id="39" name="Текст 38"/>
          <p:cNvSpPr>
            <a:spLocks noGrp="1"/>
          </p:cNvSpPr>
          <p:nvPr>
            <p:ph type="body" sz="quarter" idx="107"/>
          </p:nvPr>
        </p:nvSpPr>
        <p:spPr>
          <a:xfrm>
            <a:off x="3405537" y="1761308"/>
            <a:ext cx="2556000" cy="316872"/>
          </a:xfrm>
        </p:spPr>
        <p:txBody>
          <a:bodyPr/>
          <a:lstStyle/>
          <a:p>
            <a:r>
              <a:rPr lang="ru-RU" dirty="0"/>
              <a:t>Федеральный инновационный проект «Механизмы сохранения лидирующих позиций РФ в области качества математического образования </a:t>
            </a:r>
            <a:endParaRPr lang="ru-RU" dirty="0" smtClean="0"/>
          </a:p>
          <a:p>
            <a:r>
              <a:rPr lang="ru-RU" dirty="0" smtClean="0"/>
              <a:t>Инновационная </a:t>
            </a:r>
            <a:r>
              <a:rPr lang="ru-RU" dirty="0"/>
              <a:t>методическая сеть </a:t>
            </a:r>
            <a:endParaRPr lang="ru-RU" dirty="0" smtClean="0"/>
          </a:p>
          <a:p>
            <a:r>
              <a:rPr lang="ru-RU" dirty="0" smtClean="0"/>
              <a:t>«Учусь учиться», </a:t>
            </a:r>
          </a:p>
          <a:p>
            <a:r>
              <a:rPr lang="ru-RU" dirty="0" smtClean="0"/>
              <a:t>2020-2024</a:t>
            </a:r>
            <a:endParaRPr lang="ru-RU" dirty="0"/>
          </a:p>
        </p:txBody>
      </p:sp>
      <p:sp>
        <p:nvSpPr>
          <p:cNvPr id="40" name="Текст 39"/>
          <p:cNvSpPr>
            <a:spLocks noGrp="1"/>
          </p:cNvSpPr>
          <p:nvPr>
            <p:ph type="body" sz="quarter" idx="108"/>
          </p:nvPr>
        </p:nvSpPr>
        <p:spPr>
          <a:xfrm>
            <a:off x="6340247" y="1761308"/>
            <a:ext cx="2556000" cy="316872"/>
          </a:xfrm>
        </p:spPr>
        <p:txBody>
          <a:bodyPr/>
          <a:lstStyle/>
          <a:p>
            <a:r>
              <a:rPr lang="ru-RU" dirty="0"/>
              <a:t>Региональная инновационная площадка</a:t>
            </a:r>
          </a:p>
          <a:p>
            <a:r>
              <a:rPr lang="ru-RU" dirty="0"/>
              <a:t>Реализация федеральной рабочей программы воспитания, </a:t>
            </a:r>
            <a:endParaRPr lang="ru-RU" dirty="0" smtClean="0"/>
          </a:p>
          <a:p>
            <a:r>
              <a:rPr lang="ru-RU" dirty="0" smtClean="0"/>
              <a:t>2023-2024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Текст 30"/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2" name="Текст 31"/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" name="Текст 25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1" name="Текст 24"/>
          <p:cNvSpPr>
            <a:spLocks noGrp="1"/>
          </p:cNvSpPr>
          <p:nvPr>
            <p:ph type="body" sz="quarter" idx="54"/>
          </p:nvPr>
        </p:nvSpPr>
        <p:spPr>
          <a:xfrm>
            <a:off x="9160796" y="1577758"/>
            <a:ext cx="2700000" cy="4219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2" name="Текст 36"/>
          <p:cNvSpPr>
            <a:spLocks noGrp="1"/>
          </p:cNvSpPr>
          <p:nvPr>
            <p:ph type="body" sz="quarter" idx="105"/>
          </p:nvPr>
        </p:nvSpPr>
        <p:spPr>
          <a:xfrm>
            <a:off x="9307015" y="4925395"/>
            <a:ext cx="2484000" cy="316872"/>
          </a:xfrm>
        </p:spPr>
        <p:txBody>
          <a:bodyPr/>
          <a:lstStyle/>
          <a:p>
            <a:r>
              <a:rPr lang="ru-RU" sz="1400" dirty="0" smtClean="0">
                <a:latin typeface="Onest" panose="020B0604020202020204" charset="0"/>
                <a:cs typeface="Times New Roman" panose="02020603050405020304" pitchFamily="18" charset="0"/>
              </a:rPr>
              <a:t>Муниципальный</a:t>
            </a:r>
            <a:endParaRPr lang="ru-RU" sz="1400" dirty="0">
              <a:latin typeface="Onest" panose="020B0604020202020204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sp>
        <p:nvSpPr>
          <p:cNvPr id="43" name="Текст 39"/>
          <p:cNvSpPr>
            <a:spLocks noGrp="1"/>
          </p:cNvSpPr>
          <p:nvPr>
            <p:ph type="body" sz="quarter" idx="108"/>
          </p:nvPr>
        </p:nvSpPr>
        <p:spPr>
          <a:xfrm>
            <a:off x="9307015" y="1761308"/>
            <a:ext cx="2556000" cy="316872"/>
          </a:xfrm>
        </p:spPr>
        <p:txBody>
          <a:bodyPr/>
          <a:lstStyle/>
          <a:p>
            <a:r>
              <a:rPr lang="ru-RU" dirty="0" smtClean="0"/>
              <a:t>Сетевая </a:t>
            </a:r>
            <a:r>
              <a:rPr lang="ru-RU" dirty="0"/>
              <a:t>муниципальная площадка </a:t>
            </a:r>
            <a:endParaRPr lang="ru-RU" dirty="0" smtClean="0"/>
          </a:p>
          <a:p>
            <a:r>
              <a:rPr lang="ru-RU" dirty="0" smtClean="0"/>
              <a:t>инновационной </a:t>
            </a:r>
            <a:r>
              <a:rPr lang="ru-RU" dirty="0"/>
              <a:t>направленности «ЮФИН</a:t>
            </a:r>
            <a:r>
              <a:rPr lang="ru-RU" dirty="0" smtClean="0"/>
              <a:t>»,</a:t>
            </a:r>
          </a:p>
          <a:p>
            <a:r>
              <a:rPr lang="ru-RU" dirty="0" smtClean="0"/>
              <a:t>2023-2024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39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Текст 30"/>
          <p:cNvSpPr>
            <a:spLocks noGrp="1"/>
          </p:cNvSpPr>
          <p:nvPr>
            <p:ph type="body" sz="quarter" idx="52"/>
          </p:nvPr>
        </p:nvSpPr>
        <p:spPr>
          <a:xfrm>
            <a:off x="233916" y="2039417"/>
            <a:ext cx="11727712" cy="387830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39"/>
          </p:nvPr>
        </p:nvSpPr>
        <p:spPr>
          <a:xfrm>
            <a:off x="315323" y="3229865"/>
            <a:ext cx="2143802" cy="1456380"/>
          </a:xfrm>
        </p:spPr>
        <p:txBody>
          <a:bodyPr/>
          <a:lstStyle/>
          <a:p>
            <a:r>
              <a:rPr lang="ru-RU" dirty="0" smtClean="0"/>
              <a:t>Которые прошли </a:t>
            </a:r>
            <a:r>
              <a:rPr lang="ru-RU" dirty="0"/>
              <a:t>повышение квалификации по вопросам применения электронного обучения и дистанционных образовательных технологий</a:t>
            </a:r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60"/>
          </p:nvPr>
        </p:nvSpPr>
        <p:spPr>
          <a:xfrm>
            <a:off x="2803275" y="3229865"/>
            <a:ext cx="2010671" cy="145638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 smtClean="0"/>
              <a:t>Седова А.П.</a:t>
            </a:r>
            <a:r>
              <a:rPr lang="ru-RU" dirty="0" smtClean="0"/>
              <a:t>, </a:t>
            </a:r>
            <a:r>
              <a:rPr lang="ru-RU" dirty="0"/>
              <a:t>заместитель директора по УВР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 smtClean="0"/>
              <a:t>Толмачёва Е.Н.</a:t>
            </a:r>
            <a:r>
              <a:rPr lang="ru-RU" dirty="0" smtClean="0"/>
              <a:t>, </a:t>
            </a:r>
            <a:r>
              <a:rPr lang="ru-RU" dirty="0"/>
              <a:t>заместитель директора по УВР</a:t>
            </a:r>
          </a:p>
          <a:p>
            <a:endParaRPr lang="ru-RU" dirty="0"/>
          </a:p>
        </p:txBody>
      </p:sp>
      <p:sp>
        <p:nvSpPr>
          <p:cNvPr id="35" name="Текст 34"/>
          <p:cNvSpPr>
            <a:spLocks noGrp="1"/>
          </p:cNvSpPr>
          <p:nvPr>
            <p:ph type="body" sz="quarter" idx="64"/>
          </p:nvPr>
        </p:nvSpPr>
        <p:spPr>
          <a:xfrm>
            <a:off x="4982873" y="3229865"/>
            <a:ext cx="2248932" cy="145638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Рабочее место учителя: компьютер с выходом </a:t>
            </a:r>
            <a:r>
              <a:rPr lang="ru-RU" dirty="0" smtClean="0"/>
              <a:t>в </a:t>
            </a:r>
            <a:r>
              <a:rPr lang="ru-RU" dirty="0"/>
              <a:t>Интернет и веб-камерой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Широкополосный Интернет </a:t>
            </a:r>
            <a:r>
              <a:rPr lang="ru-RU" dirty="0" smtClean="0"/>
              <a:t>– </a:t>
            </a:r>
            <a:r>
              <a:rPr lang="ru-RU" dirty="0"/>
              <a:t>до 100 </a:t>
            </a:r>
            <a:r>
              <a:rPr lang="ru-RU" dirty="0" smtClean="0"/>
              <a:t>Мбит/с во всех кабинетах</a:t>
            </a:r>
            <a:endParaRPr lang="ru-RU" dirty="0"/>
          </a:p>
        </p:txBody>
      </p:sp>
      <p:sp>
        <p:nvSpPr>
          <p:cNvPr id="38" name="Текст 37"/>
          <p:cNvSpPr>
            <a:spLocks noGrp="1"/>
          </p:cNvSpPr>
          <p:nvPr>
            <p:ph type="body" sz="quarter" idx="68"/>
          </p:nvPr>
        </p:nvSpPr>
        <p:spPr>
          <a:xfrm>
            <a:off x="7375131" y="3229865"/>
            <a:ext cx="2010671" cy="145638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ФГИС «Моя школа»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Сервисы ФГИС «Моя школа»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Сферум</a:t>
            </a:r>
            <a:endParaRPr lang="ru-RU" dirty="0"/>
          </a:p>
        </p:txBody>
      </p:sp>
      <p:sp>
        <p:nvSpPr>
          <p:cNvPr id="42" name="Текст 41"/>
          <p:cNvSpPr>
            <a:spLocks noGrp="1"/>
          </p:cNvSpPr>
          <p:nvPr>
            <p:ph type="body" sz="quarter" idx="72"/>
          </p:nvPr>
        </p:nvSpPr>
        <p:spPr>
          <a:xfrm>
            <a:off x="9512200" y="3229865"/>
            <a:ext cx="2408967" cy="145638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Гибридный формат реализации образовательной программы (3+2 в 11 классе)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Очные занятия</a:t>
            </a:r>
            <a:r>
              <a:rPr lang="ru-RU" dirty="0"/>
              <a:t> </a:t>
            </a:r>
            <a:r>
              <a:rPr lang="ru-RU" dirty="0" smtClean="0"/>
              <a:t>внеурочной деятельности - «Разговор </a:t>
            </a:r>
            <a:r>
              <a:rPr lang="ru-RU" dirty="0"/>
              <a:t>о </a:t>
            </a:r>
            <a:r>
              <a:rPr lang="ru-RU" dirty="0" smtClean="0"/>
              <a:t>важном» </a:t>
            </a:r>
            <a:r>
              <a:rPr lang="ru-RU" dirty="0"/>
              <a:t>и "Россия - мои </a:t>
            </a:r>
            <a:r>
              <a:rPr lang="ru-RU" dirty="0" smtClean="0"/>
              <a:t>горизонты» </a:t>
            </a:r>
            <a:endParaRPr lang="ru-RU" dirty="0"/>
          </a:p>
        </p:txBody>
      </p:sp>
      <p:sp>
        <p:nvSpPr>
          <p:cNvPr id="27" name="Заголовок 26"/>
          <p:cNvSpPr>
            <a:spLocks noGrp="1"/>
          </p:cNvSpPr>
          <p:nvPr>
            <p:ph type="title"/>
          </p:nvPr>
        </p:nvSpPr>
        <p:spPr>
          <a:xfrm>
            <a:off x="218003" y="292195"/>
            <a:ext cx="12264618" cy="483961"/>
          </a:xfrm>
        </p:spPr>
        <p:txBody>
          <a:bodyPr/>
          <a:lstStyle/>
          <a:p>
            <a:r>
              <a:rPr lang="ru-RU" sz="2400" b="0" dirty="0"/>
              <a:t>В 2024-2025 учебном году </a:t>
            </a: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>в </a:t>
            </a:r>
            <a:r>
              <a:rPr lang="ru-RU" sz="2400" b="0" dirty="0"/>
              <a:t>школе планируется к реализации проект </a:t>
            </a:r>
            <a:r>
              <a:rPr lang="ru-RU" sz="2400" b="0" dirty="0" smtClean="0"/>
              <a:t>«Цифровые </a:t>
            </a:r>
            <a:r>
              <a:rPr lang="ru-RU" sz="2400" b="0" dirty="0"/>
              <a:t>классы </a:t>
            </a:r>
            <a:r>
              <a:rPr lang="ru-RU" sz="2400" b="0" dirty="0" smtClean="0"/>
              <a:t>Подмосковья»</a:t>
            </a:r>
            <a:br>
              <a:rPr lang="ru-RU" sz="2400" b="0" dirty="0" smtClean="0"/>
            </a:br>
            <a:r>
              <a:rPr lang="ru-RU" dirty="0" smtClean="0"/>
              <a:t>В связи с наличием запроса у родителей старшеклассников</a:t>
            </a:r>
            <a:endParaRPr lang="ru-RU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27"/>
          </p:nvPr>
        </p:nvSpPr>
        <p:spPr>
          <a:xfrm>
            <a:off x="327161" y="2221935"/>
            <a:ext cx="852721" cy="30589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01</a:t>
            </a:r>
            <a:endParaRPr lang="ru-RU" dirty="0"/>
          </a:p>
        </p:txBody>
      </p:sp>
      <p:sp>
        <p:nvSpPr>
          <p:cNvPr id="32" name="Текст 31"/>
          <p:cNvSpPr>
            <a:spLocks noGrp="1"/>
          </p:cNvSpPr>
          <p:nvPr>
            <p:ph type="body" sz="quarter" idx="59"/>
          </p:nvPr>
        </p:nvSpPr>
        <p:spPr>
          <a:xfrm>
            <a:off x="2804179" y="2221935"/>
            <a:ext cx="852721" cy="30589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02</a:t>
            </a:r>
            <a:endParaRPr lang="ru-RU" dirty="0"/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63"/>
          </p:nvPr>
        </p:nvSpPr>
        <p:spPr>
          <a:xfrm>
            <a:off x="4983476" y="2221935"/>
            <a:ext cx="891303" cy="30589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03</a:t>
            </a:r>
            <a:endParaRPr lang="ru-RU" dirty="0"/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67"/>
          </p:nvPr>
        </p:nvSpPr>
        <p:spPr>
          <a:xfrm>
            <a:off x="7375433" y="2221935"/>
            <a:ext cx="852721" cy="30589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41" name="Текст 40"/>
          <p:cNvSpPr>
            <a:spLocks noGrp="1"/>
          </p:cNvSpPr>
          <p:nvPr>
            <p:ph type="body" sz="quarter" idx="71"/>
          </p:nvPr>
        </p:nvSpPr>
        <p:spPr>
          <a:xfrm>
            <a:off x="9512200" y="2221935"/>
            <a:ext cx="852721" cy="30589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05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90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5" name="Текст 44"/>
          <p:cNvSpPr>
            <a:spLocks noGrp="1"/>
          </p:cNvSpPr>
          <p:nvPr>
            <p:ph type="body" sz="quarter" idx="103"/>
          </p:nvPr>
        </p:nvSpPr>
        <p:spPr>
          <a:xfrm>
            <a:off x="400384" y="2559515"/>
            <a:ext cx="2160000" cy="268766"/>
          </a:xfrm>
        </p:spPr>
        <p:txBody>
          <a:bodyPr lIns="0" rIns="0"/>
          <a:lstStyle/>
          <a:p>
            <a:r>
              <a:rPr lang="ru-RU" dirty="0" smtClean="0"/>
              <a:t>100% высококвалифицированных педагогов</a:t>
            </a:r>
            <a:endParaRPr lang="ru-RU" dirty="0"/>
          </a:p>
        </p:txBody>
      </p:sp>
      <p:sp>
        <p:nvSpPr>
          <p:cNvPr id="46" name="Текст 45"/>
          <p:cNvSpPr>
            <a:spLocks noGrp="1"/>
          </p:cNvSpPr>
          <p:nvPr>
            <p:ph type="body" sz="quarter" idx="104"/>
          </p:nvPr>
        </p:nvSpPr>
        <p:spPr>
          <a:xfrm>
            <a:off x="2803273" y="2559515"/>
            <a:ext cx="2010671" cy="268766"/>
          </a:xfrm>
        </p:spPr>
        <p:txBody>
          <a:bodyPr/>
          <a:lstStyle/>
          <a:p>
            <a:r>
              <a:rPr lang="ru-RU" dirty="0" smtClean="0"/>
              <a:t>Ответственные за проект в школе </a:t>
            </a:r>
            <a:endParaRPr lang="ru-RU" dirty="0"/>
          </a:p>
        </p:txBody>
      </p:sp>
      <p:sp>
        <p:nvSpPr>
          <p:cNvPr id="47" name="Текст 46"/>
          <p:cNvSpPr>
            <a:spLocks noGrp="1"/>
          </p:cNvSpPr>
          <p:nvPr>
            <p:ph type="body" sz="quarter" idx="105"/>
          </p:nvPr>
        </p:nvSpPr>
        <p:spPr>
          <a:xfrm>
            <a:off x="4982871" y="2559515"/>
            <a:ext cx="2101645" cy="268766"/>
          </a:xfrm>
        </p:spPr>
        <p:txBody>
          <a:bodyPr/>
          <a:lstStyle/>
          <a:p>
            <a:r>
              <a:rPr lang="ru-RU" dirty="0" smtClean="0"/>
              <a:t>Наличие необходимого оборудования для занятий</a:t>
            </a:r>
            <a:endParaRPr lang="ru-RU" dirty="0"/>
          </a:p>
        </p:txBody>
      </p:sp>
      <p:sp>
        <p:nvSpPr>
          <p:cNvPr id="48" name="Текст 47"/>
          <p:cNvSpPr>
            <a:spLocks noGrp="1"/>
          </p:cNvSpPr>
          <p:nvPr>
            <p:ph type="body" sz="quarter" idx="106"/>
          </p:nvPr>
        </p:nvSpPr>
        <p:spPr>
          <a:xfrm>
            <a:off x="7375129" y="2559515"/>
            <a:ext cx="2010671" cy="268766"/>
          </a:xfrm>
        </p:spPr>
        <p:txBody>
          <a:bodyPr/>
          <a:lstStyle/>
          <a:p>
            <a:r>
              <a:rPr lang="ru-RU" dirty="0" smtClean="0"/>
              <a:t>Образовательные платформы</a:t>
            </a:r>
            <a:endParaRPr lang="ru-RU" dirty="0"/>
          </a:p>
        </p:txBody>
      </p:sp>
      <p:sp>
        <p:nvSpPr>
          <p:cNvPr id="49" name="Текст 48"/>
          <p:cNvSpPr>
            <a:spLocks noGrp="1"/>
          </p:cNvSpPr>
          <p:nvPr>
            <p:ph type="body" sz="quarter" idx="107"/>
          </p:nvPr>
        </p:nvSpPr>
        <p:spPr>
          <a:xfrm>
            <a:off x="9554730" y="2559515"/>
            <a:ext cx="2010671" cy="268766"/>
          </a:xfrm>
        </p:spPr>
        <p:txBody>
          <a:bodyPr/>
          <a:lstStyle/>
          <a:p>
            <a:r>
              <a:rPr lang="ru-RU" dirty="0" smtClean="0"/>
              <a:t>Режим обучения, направленный на оптимизацию нагрузки </a:t>
            </a:r>
            <a:endParaRPr lang="ru-RU" dirty="0"/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0" name="Текст 49"/>
          <p:cNvSpPr>
            <a:spLocks noGrp="1"/>
          </p:cNvSpPr>
          <p:nvPr>
            <p:ph type="body" sz="quarter" idx="10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9" name="Текст 38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" name="Текст 39"/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1" name="Текст 50"/>
          <p:cNvSpPr>
            <a:spLocks noGrp="1"/>
          </p:cNvSpPr>
          <p:nvPr>
            <p:ph type="body" sz="quarter" idx="10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2" name="Текст 51"/>
          <p:cNvSpPr>
            <a:spLocks noGrp="1"/>
          </p:cNvSpPr>
          <p:nvPr>
            <p:ph type="body" sz="quarter" idx="1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3" name="Текст 42"/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3" name="Текст 52"/>
          <p:cNvSpPr>
            <a:spLocks noGrp="1"/>
          </p:cNvSpPr>
          <p:nvPr>
            <p:ph type="body" sz="quarter" idx="1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4" name="Текст 53"/>
          <p:cNvSpPr>
            <a:spLocks noGrp="1"/>
          </p:cNvSpPr>
          <p:nvPr>
            <p:ph type="body" sz="quarter" idx="1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6" name="Текст 35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4" name="Текст 43"/>
          <p:cNvSpPr>
            <a:spLocks noGrp="1"/>
          </p:cNvSpPr>
          <p:nvPr>
            <p:ph type="body" sz="quarter" idx="78"/>
          </p:nvPr>
        </p:nvSpPr>
        <p:spPr>
          <a:xfrm flipH="1">
            <a:off x="2668784" y="2157448"/>
            <a:ext cx="10800" cy="363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5" name="Текст 54"/>
          <p:cNvSpPr>
            <a:spLocks noGrp="1"/>
          </p:cNvSpPr>
          <p:nvPr>
            <p:ph type="body" sz="quarter" idx="113"/>
          </p:nvPr>
        </p:nvSpPr>
        <p:spPr>
          <a:xfrm flipH="1">
            <a:off x="4946472" y="2157448"/>
            <a:ext cx="10800" cy="363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6" name="Текст 55"/>
          <p:cNvSpPr>
            <a:spLocks noGrp="1"/>
          </p:cNvSpPr>
          <p:nvPr>
            <p:ph type="body" sz="quarter" idx="114"/>
          </p:nvPr>
        </p:nvSpPr>
        <p:spPr>
          <a:xfrm flipH="1">
            <a:off x="7224160" y="2157448"/>
            <a:ext cx="10800" cy="363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7" name="Текст 56"/>
          <p:cNvSpPr>
            <a:spLocks noGrp="1"/>
          </p:cNvSpPr>
          <p:nvPr>
            <p:ph type="body" sz="quarter" idx="115"/>
          </p:nvPr>
        </p:nvSpPr>
        <p:spPr>
          <a:xfrm flipH="1">
            <a:off x="9518473" y="2157448"/>
            <a:ext cx="10800" cy="3636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21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Оптимизация учебной нагрузки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600" dirty="0" smtClean="0"/>
              <a:t>Ежегодно 19,23-56% учащихся сдают ЕГЭ на 85+ баллов по основным предметам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905D8C55-7DAF-C94C-9B8B-3B19A6214E64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6" name="Текст 3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1" name="Текст 40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2" name="Текст 41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3" name="Текст 42"/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4" name="Текст 43"/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5" name="Текст 44"/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6" name="Текст 45"/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7" name="Текст 46"/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8" name="Текст 37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ru-RU" dirty="0" smtClean="0"/>
              <a:t>ОБЖ</a:t>
            </a:r>
            <a:endParaRPr lang="ru-RU" dirty="0"/>
          </a:p>
        </p:txBody>
      </p:sp>
      <p:sp>
        <p:nvSpPr>
          <p:cNvPr id="39" name="Текст 38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" name="Текст 39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8" name="Текст 37"/>
          <p:cNvSpPr txBox="1">
            <a:spLocks/>
          </p:cNvSpPr>
          <p:nvPr/>
        </p:nvSpPr>
        <p:spPr>
          <a:xfrm>
            <a:off x="582290" y="1324486"/>
            <a:ext cx="5622748" cy="22660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ru-RU" sz="3200" b="1" i="0" dirty="0">
                <a:solidFill>
                  <a:schemeClr val="accent1"/>
                </a:solidFill>
                <a:latin typeface="Onest" pitchFamily="2" charset="0"/>
                <a:ea typeface="Inter Light" panose="02000503000000020004" pitchFamily="2" charset="0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>
                <a:latin typeface="Onest" pitchFamily="2" charset="0"/>
                <a:ea typeface="Inter Light" panose="02000503000000020004" pitchFamily="2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b="0" i="0">
                <a:latin typeface="Onest" pitchFamily="2" charset="0"/>
                <a:ea typeface="Inter Light" panose="02000503000000020004" pitchFamily="2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2800" dirty="0" smtClean="0"/>
              <a:t>Выбор предметов для ЕГЭ</a:t>
            </a:r>
          </a:p>
          <a:p>
            <a:r>
              <a:rPr lang="ru-RU" sz="2800" dirty="0" smtClean="0"/>
              <a:t>11 класса:</a:t>
            </a:r>
          </a:p>
          <a:p>
            <a:endParaRPr lang="ru-RU" sz="2800" dirty="0" smtClean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9" name="Текст 37"/>
          <p:cNvSpPr txBox="1">
            <a:spLocks/>
          </p:cNvSpPr>
          <p:nvPr/>
        </p:nvSpPr>
        <p:spPr>
          <a:xfrm>
            <a:off x="602610" y="2539379"/>
            <a:ext cx="5622748" cy="22660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ru-RU" sz="3200" b="1" i="0" dirty="0">
                <a:solidFill>
                  <a:schemeClr val="accent1"/>
                </a:solidFill>
                <a:latin typeface="Onest" pitchFamily="2" charset="0"/>
                <a:ea typeface="Inter Light" panose="02000503000000020004" pitchFamily="2" charset="0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>
                <a:latin typeface="Onest" pitchFamily="2" charset="0"/>
                <a:ea typeface="Inter Light" panose="02000503000000020004" pitchFamily="2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b="0" i="0">
                <a:latin typeface="Onest" pitchFamily="2" charset="0"/>
                <a:ea typeface="Inter Light" panose="02000503000000020004" pitchFamily="2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Математика (профильный уровень</a:t>
            </a:r>
            <a:r>
              <a:rPr lang="ru-RU" sz="2000" dirty="0" smtClean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Математика </a:t>
            </a:r>
            <a:r>
              <a:rPr lang="ru-RU" sz="2000" dirty="0" smtClean="0">
                <a:solidFill>
                  <a:schemeClr val="tx1"/>
                </a:solidFill>
              </a:rPr>
              <a:t>(базовый </a:t>
            </a:r>
            <a:r>
              <a:rPr lang="ru-RU" sz="2000" dirty="0">
                <a:solidFill>
                  <a:schemeClr val="tx1"/>
                </a:solidFill>
              </a:rPr>
              <a:t>уровень</a:t>
            </a:r>
            <a:r>
              <a:rPr lang="ru-RU" sz="2000" dirty="0" smtClean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Русский язык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Информатика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Обществознание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Биология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Английский язык</a:t>
            </a:r>
          </a:p>
        </p:txBody>
      </p:sp>
      <p:sp>
        <p:nvSpPr>
          <p:cNvPr id="50" name="Текст 37"/>
          <p:cNvSpPr txBox="1">
            <a:spLocks/>
          </p:cNvSpPr>
          <p:nvPr/>
        </p:nvSpPr>
        <p:spPr>
          <a:xfrm>
            <a:off x="6349674" y="1324486"/>
            <a:ext cx="5622748" cy="22660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ru-RU" sz="3200" b="1" i="0" dirty="0">
                <a:solidFill>
                  <a:schemeClr val="accent1"/>
                </a:solidFill>
                <a:latin typeface="Onest" pitchFamily="2" charset="0"/>
                <a:ea typeface="Inter Light" panose="02000503000000020004" pitchFamily="2" charset="0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>
                <a:latin typeface="Onest" pitchFamily="2" charset="0"/>
                <a:ea typeface="Inter Light" panose="02000503000000020004" pitchFamily="2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b="0" i="0">
                <a:latin typeface="Onest" pitchFamily="2" charset="0"/>
                <a:ea typeface="Inter Light" panose="02000503000000020004" pitchFamily="2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2800" dirty="0" smtClean="0"/>
              <a:t>Предметы для онлайн-     </a:t>
            </a:r>
          </a:p>
          <a:p>
            <a:r>
              <a:rPr lang="ru-RU" sz="2800" dirty="0" smtClean="0"/>
              <a:t>интенсивов и консультаций: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1" name="Текст 37"/>
          <p:cNvSpPr txBox="1">
            <a:spLocks/>
          </p:cNvSpPr>
          <p:nvPr/>
        </p:nvSpPr>
        <p:spPr>
          <a:xfrm>
            <a:off x="6369994" y="2539378"/>
            <a:ext cx="5120966" cy="22418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ru-RU" sz="3200" b="1" i="0" dirty="0">
                <a:solidFill>
                  <a:schemeClr val="accent1"/>
                </a:solidFill>
                <a:latin typeface="Onest" pitchFamily="2" charset="0"/>
                <a:ea typeface="Inter Light" panose="02000503000000020004" pitchFamily="2" charset="0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>
                <a:latin typeface="Onest" pitchFamily="2" charset="0"/>
                <a:ea typeface="Inter Light" panose="02000503000000020004" pitchFamily="2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b="0" i="0">
                <a:latin typeface="Onest" pitchFamily="2" charset="0"/>
                <a:ea typeface="Inter Light" panose="02000503000000020004" pitchFamily="2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b="0" i="0">
                <a:latin typeface="Onest" pitchFamily="2" charset="0"/>
                <a:ea typeface="Inter Light" panose="02000503000000020004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Основы безопасности и защиты Родины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Физика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Химия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География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История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Физическая культура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4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98F07D-CFBF-551C-8EC3-E38FB17E4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633" y="573228"/>
            <a:ext cx="9676512" cy="2312171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3019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PangoCars_PHD">
      <a:dk1>
        <a:srgbClr val="303030"/>
      </a:dk1>
      <a:lt1>
        <a:srgbClr val="FFFFFF"/>
      </a:lt1>
      <a:dk2>
        <a:srgbClr val="264540"/>
      </a:dk2>
      <a:lt2>
        <a:srgbClr val="F5F5F5"/>
      </a:lt2>
      <a:accent1>
        <a:srgbClr val="0DCD3F"/>
      </a:accent1>
      <a:accent2>
        <a:srgbClr val="A6E1A8"/>
      </a:accent2>
      <a:accent3>
        <a:srgbClr val="04A9F0"/>
      </a:accent3>
      <a:accent4>
        <a:srgbClr val="93DBF6"/>
      </a:accent4>
      <a:accent5>
        <a:srgbClr val="D9173A"/>
      </a:accent5>
      <a:accent6>
        <a:srgbClr val="F9B917"/>
      </a:accent6>
      <a:hlink>
        <a:srgbClr val="0DCD3F"/>
      </a:hlink>
      <a:folHlink>
        <a:srgbClr val="A6A6A6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defRPr sz="1400" dirty="0" err="1" smtClean="0">
            <a:latin typeface="Onest" pitchFamily="2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597</Words>
  <Application>Microsoft Office PowerPoint</Application>
  <PresentationFormat>Произвольный</PresentationFormat>
  <Paragraphs>125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Inter</vt:lpstr>
      <vt:lpstr>Calibri</vt:lpstr>
      <vt:lpstr>Onest</vt:lpstr>
      <vt:lpstr>Century Gothic</vt:lpstr>
      <vt:lpstr>Inter Light</vt:lpstr>
      <vt:lpstr>Times New Roman</vt:lpstr>
      <vt:lpstr>GT Walsheim Pro Light</vt:lpstr>
      <vt:lpstr>Специальное оформление</vt:lpstr>
      <vt:lpstr>Цифровые классы Подмосковья  МБОУ СОШ №10 с УИОП ГОЩ</vt:lpstr>
      <vt:lpstr>Актуальность</vt:lpstr>
      <vt:lpstr>Цели и задачи проекта «Цифровые классы Подмосковья»</vt:lpstr>
      <vt:lpstr>Муниципальное бюджетное общеобразовательное учреждение  средняя общеобразовательная школа №10  с углубленным изучением отдельных предметов  городского округа Щелково (МБОУ СОШ № 10 с УИОП ГОЩ) РФ, 141100, Московская область, г. о. Щелково, г. Щелково, ул.  Неделина, стр. 8  </vt:lpstr>
      <vt:lpstr>Основные достижения  МБОУ СОШ №10 с УИОП ГОЩ</vt:lpstr>
      <vt:lpstr>Инновационные площадки 2023-2024</vt:lpstr>
      <vt:lpstr>В 2024-2025 учебном году  в школе планируется к реализации проект «Цифровые классы Подмосковья» В связи с наличием запроса у родителей старшеклассников</vt:lpstr>
      <vt:lpstr>Оптимизация учебной нагрузки Ежегодно 19,23-56% учащихся сдают ЕГЭ на 85+ баллов по основным предметам </vt:lpstr>
      <vt:lpstr>Спасибо за внимание!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Gerel Dordzhieva (MediaDirection Group Russia)</dc:creator>
  <cp:lastModifiedBy>Адм</cp:lastModifiedBy>
  <cp:revision>56</cp:revision>
  <dcterms:created xsi:type="dcterms:W3CDTF">2023-12-18T08:17:04Z</dcterms:created>
  <dcterms:modified xsi:type="dcterms:W3CDTF">2024-08-26T15:07:08Z</dcterms:modified>
</cp:coreProperties>
</file>