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4" r:id="rId3"/>
    <p:sldId id="273" r:id="rId4"/>
    <p:sldId id="272" r:id="rId5"/>
    <p:sldId id="271" r:id="rId6"/>
    <p:sldId id="270" r:id="rId7"/>
    <p:sldId id="269" r:id="rId8"/>
    <p:sldId id="268" r:id="rId9"/>
    <p:sldId id="267" r:id="rId10"/>
    <p:sldId id="266" r:id="rId11"/>
    <p:sldId id="265" r:id="rId12"/>
    <p:sldId id="264" r:id="rId13"/>
    <p:sldId id="263" r:id="rId14"/>
    <p:sldId id="262" r:id="rId15"/>
    <p:sldId id="261" r:id="rId16"/>
    <p:sldId id="260" r:id="rId17"/>
    <p:sldId id="259" r:id="rId18"/>
    <p:sldId id="257" r:id="rId19"/>
    <p:sldId id="258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86" y="4429256"/>
            <a:ext cx="1506537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 descr="C:\Users\HP\Downloads\pngegg (8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168" y="4417023"/>
            <a:ext cx="1503272" cy="109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764704"/>
            <a:ext cx="5850026" cy="1034009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Куда текут реки</a:t>
            </a:r>
            <a:r>
              <a:rPr lang="en-US" i="1" dirty="0" smtClean="0">
                <a:solidFill>
                  <a:schemeClr val="bg1"/>
                </a:solidFill>
              </a:rPr>
              <a:t>?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HP\Downloads\pngegg (78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8" y="4797152"/>
            <a:ext cx="9180513" cy="212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P\Downloads\pngegg (83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2996952"/>
            <a:ext cx="618840" cy="61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HP\Downloads\pngegg (82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42801"/>
            <a:ext cx="1158507" cy="99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HP\Downloads\pngegg (83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06372"/>
            <a:ext cx="1122884" cy="1122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70499"/>
            <a:ext cx="115887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 descr="C:\Users\HP\Downloads\pngegg (84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370499"/>
            <a:ext cx="1703543" cy="65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610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660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3923928" y="404664"/>
            <a:ext cx="3816424" cy="3096344"/>
          </a:xfrm>
          <a:prstGeom prst="cloudCallout">
            <a:avLst>
              <a:gd name="adj1" fmla="val -59033"/>
              <a:gd name="adj2" fmla="val 65286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Как человек использует реку</a:t>
            </a:r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1266" name="Picture 2" descr="C:\Users\HP\Downloads\pngegg (87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2837155" cy="305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HP\Downloads\pngegg (88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6548">
            <a:off x="1830180" y="3095394"/>
            <a:ext cx="1078578" cy="141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52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127"/>
            <a:ext cx="4032448" cy="269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56490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Судоходство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40968"/>
            <a:ext cx="5092824" cy="3386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35896" y="314096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Рыболовство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029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826665" cy="321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851" y="3614380"/>
            <a:ext cx="4769869" cy="3155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55851" y="3614380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Выработка электроэнергии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28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4211960" y="764704"/>
            <a:ext cx="4032448" cy="2808312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Что беспокоит людей, живущих на реке</a:t>
            </a:r>
            <a:r>
              <a:rPr lang="en-US" sz="2000" dirty="0" smtClean="0">
                <a:solidFill>
                  <a:schemeClr val="tx1"/>
                </a:solidFill>
              </a:rPr>
              <a:t>? </a:t>
            </a:r>
            <a:r>
              <a:rPr lang="ru-RU" sz="2000" dirty="0" smtClean="0">
                <a:solidFill>
                  <a:schemeClr val="tx1"/>
                </a:solidFill>
              </a:rPr>
              <a:t>Кто от этого страдает</a:t>
            </a:r>
            <a:r>
              <a:rPr lang="en-US" sz="2000" dirty="0" smtClean="0">
                <a:solidFill>
                  <a:schemeClr val="tx1"/>
                </a:solidFill>
              </a:rPr>
              <a:t>?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4338" name="Picture 2" descr="C:\Users\HP\Downloads\pngegg (88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3334">
            <a:off x="2423337" y="2625706"/>
            <a:ext cx="922523" cy="121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HP\Downloads\pngegg (87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422" y="2708920"/>
            <a:ext cx="3698602" cy="397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5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Users\HP\Downloads\discharge_of_sewage_into_a_river_picture_id950679732_d_8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51" y="0"/>
            <a:ext cx="91524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4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HP\Downloads\1648665558_19-vsegda-pomnim-com-p-zagryaznenie-rek-foto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95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HP\Downloads\1648667435_16-vsegda-pomnim-com-p-zagryaznennaya-reka-foto-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07" y="0"/>
            <a:ext cx="91627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23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5" name="Picture 3" descr="C:\Users\HP\Downloads\11998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32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HP\Downloads\s3cv4m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32"/>
            <a:ext cx="9144000" cy="686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09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4427984" y="188640"/>
            <a:ext cx="4320480" cy="2592288"/>
          </a:xfrm>
          <a:prstGeom prst="cloudCallout">
            <a:avLst>
              <a:gd name="adj1" fmla="val 17353"/>
              <a:gd name="adj2" fmla="val 92296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Течёт, течёт — не вытечет; бежит, бежит — не выбежит.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HP\Downloads\pngegg (86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573016"/>
            <a:ext cx="2348296" cy="313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5356853" cy="4017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87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4" y="0"/>
            <a:ext cx="9126296" cy="689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65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3059832" y="620688"/>
            <a:ext cx="5076056" cy="3384376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Вода в реках течёт круглый год, река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отдаёт свои воды </a:t>
            </a:r>
            <a:r>
              <a:rPr lang="ru-RU" dirty="0" smtClean="0">
                <a:solidFill>
                  <a:schemeClr val="tx1"/>
                </a:solidFill>
              </a:rPr>
              <a:t>морю. Но </a:t>
            </a:r>
            <a:r>
              <a:rPr lang="ru-RU" dirty="0">
                <a:solidFill>
                  <a:schemeClr val="tx1"/>
                </a:solidFill>
              </a:rPr>
              <a:t>ведь вода в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реке всё равно </a:t>
            </a:r>
            <a:r>
              <a:rPr lang="ru-RU" dirty="0" smtClean="0">
                <a:solidFill>
                  <a:schemeClr val="tx1"/>
                </a:solidFill>
              </a:rPr>
              <a:t>остаётся. Откуда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берётся вода в реках?</a:t>
            </a:r>
          </a:p>
        </p:txBody>
      </p:sp>
      <p:pic>
        <p:nvPicPr>
          <p:cNvPr id="21506" name="Picture 2" descr="C:\Users\HP\Downloads\pngegg (8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3429471" cy="342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22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HP\Downloads\pngegg (90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84100"/>
            <a:ext cx="2063502" cy="3382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3662022" y="738687"/>
            <a:ext cx="4968552" cy="2592288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Вода в реках пополняется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водами подземных источников,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дождей и снегов.</a:t>
            </a:r>
          </a:p>
        </p:txBody>
      </p:sp>
      <p:pic>
        <p:nvPicPr>
          <p:cNvPr id="22534" name="Picture 6" descr="C:\Users\HP\Downloads\pngegg (9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52453"/>
            <a:ext cx="4072400" cy="330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65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58" y="0"/>
            <a:ext cx="91691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166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HP\Downloads\landscape-water-nature-steam-spring-body-of-water-geyser-hot-spring-water-feature-landform-spurt-geographical-feature-royalty-free-images-11418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07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HP\Downloads\8314338d23e580930dd695b691e899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82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165229" y="620688"/>
            <a:ext cx="3744416" cy="2736304"/>
          </a:xfrm>
          <a:prstGeom prst="cloudCallout">
            <a:avLst>
              <a:gd name="adj1" fmla="val 38375"/>
              <a:gd name="adj2" fmla="val 77266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Чем различаются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река и море?</a:t>
            </a:r>
          </a:p>
        </p:txBody>
      </p:sp>
      <p:pic>
        <p:nvPicPr>
          <p:cNvPr id="26626" name="Picture 2" descr="C:\Users\HP\Downloads\pngegg (90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820524"/>
            <a:ext cx="1844328" cy="302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HP\Downloads\img2.akspic.ru-reki-priroda-ozero-nagore-oblako-2880x1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18" y="889056"/>
            <a:ext cx="3660697" cy="2287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HP\Downloads\more-plyazh-nebo-bereg-skaly-volny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19" y="3645024"/>
            <a:ext cx="3754890" cy="250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60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90" y="-5768"/>
            <a:ext cx="9172899" cy="686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537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0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3635896" y="260648"/>
            <a:ext cx="4752528" cy="2952328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В реке вода пресная,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то есть несолёная.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А в море солёная.</a:t>
            </a:r>
          </a:p>
        </p:txBody>
      </p:sp>
      <p:pic>
        <p:nvPicPr>
          <p:cNvPr id="29699" name="Picture 3" descr="C:\Users\HP\Downloads\pngegg (9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4362070" cy="354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C:\Users\HP\Downloads\pngegg (88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80728"/>
            <a:ext cx="1008773" cy="132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56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6785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Речка</a:t>
            </a:r>
            <a:r>
              <a:rPr lang="ru-RU" dirty="0"/>
              <a:t>, реченька, река,</a:t>
            </a:r>
          </a:p>
          <a:p>
            <a:pPr marL="0" indent="0">
              <a:buNone/>
            </a:pPr>
            <a:r>
              <a:rPr lang="ru-RU" dirty="0"/>
              <a:t>Ты пришла издалека.</a:t>
            </a:r>
          </a:p>
          <a:p>
            <a:pPr marL="0" indent="0">
              <a:buNone/>
            </a:pPr>
            <a:r>
              <a:rPr lang="ru-RU" dirty="0"/>
              <a:t>Что ты делала в пути,</a:t>
            </a:r>
          </a:p>
          <a:p>
            <a:pPr marL="0" indent="0">
              <a:buNone/>
            </a:pPr>
            <a:r>
              <a:rPr lang="ru-RU" dirty="0"/>
              <a:t>Прежде чем сюда прийти?</a:t>
            </a:r>
          </a:p>
          <a:p>
            <a:pPr marL="0" indent="0">
              <a:buNone/>
            </a:pPr>
            <a:r>
              <a:rPr lang="ru-RU" dirty="0" smtClean="0"/>
              <a:t>Поделилась </a:t>
            </a:r>
            <a:r>
              <a:rPr lang="ru-RU" dirty="0"/>
              <a:t>я водицей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роднике с одной синицей.</a:t>
            </a:r>
          </a:p>
          <a:p>
            <a:pPr marL="0" indent="0">
              <a:buNone/>
            </a:pPr>
            <a:r>
              <a:rPr lang="ru-RU" dirty="0"/>
              <a:t>А потом — с цветущим садом,</a:t>
            </a:r>
          </a:p>
          <a:p>
            <a:pPr marL="0" indent="0">
              <a:buNone/>
            </a:pPr>
            <a:r>
              <a:rPr lang="ru-RU" dirty="0"/>
              <a:t>А потом — с огромным садом.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Целый </a:t>
            </a:r>
            <a:r>
              <a:rPr lang="ru-RU" dirty="0"/>
              <a:t>город вечерком</a:t>
            </a:r>
          </a:p>
          <a:p>
            <a:pPr marL="0" indent="0">
              <a:buNone/>
            </a:pPr>
            <a:r>
              <a:rPr lang="ru-RU" dirty="0"/>
              <a:t>Напоила я чайком,</a:t>
            </a:r>
          </a:p>
          <a:p>
            <a:pPr marL="0" indent="0">
              <a:buNone/>
            </a:pPr>
            <a:r>
              <a:rPr lang="ru-RU" dirty="0"/>
              <a:t>А потом у берегов</a:t>
            </a:r>
          </a:p>
          <a:p>
            <a:pPr marL="0" indent="0">
              <a:buNone/>
            </a:pPr>
            <a:r>
              <a:rPr lang="ru-RU" dirty="0"/>
              <a:t>Убаюкала мальков.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Повстречала </a:t>
            </a:r>
            <a:r>
              <a:rPr lang="ru-RU" dirty="0"/>
              <a:t>я плотину,</a:t>
            </a:r>
          </a:p>
          <a:p>
            <a:pPr marL="0" indent="0">
              <a:buNone/>
            </a:pPr>
            <a:r>
              <a:rPr lang="ru-RU" dirty="0"/>
              <a:t>Покрутила я турбину.</a:t>
            </a:r>
          </a:p>
          <a:p>
            <a:pPr marL="0" indent="0">
              <a:buNone/>
            </a:pPr>
            <a:r>
              <a:rPr lang="ru-RU" dirty="0"/>
              <a:t>Это мой речной поток</a:t>
            </a:r>
          </a:p>
          <a:p>
            <a:pPr marL="0" indent="0">
              <a:buNone/>
            </a:pPr>
            <a:r>
              <a:rPr lang="ru-RU" dirty="0"/>
              <a:t>Вам даёт электроток.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96752"/>
            <a:ext cx="388843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219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3857462" y="908720"/>
            <a:ext cx="4176464" cy="2880320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Куда же текут реки</a:t>
            </a:r>
            <a:r>
              <a:rPr lang="en-US" sz="2800" dirty="0" smtClean="0">
                <a:solidFill>
                  <a:schemeClr val="tx1"/>
                </a:solidFill>
              </a:rPr>
              <a:t>?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HP\Downloads\pngegg (87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459" y="2924944"/>
            <a:ext cx="3484612" cy="374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P\Downloads\pngegg (88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7562">
            <a:off x="1979712" y="2780928"/>
            <a:ext cx="1151704" cy="151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1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894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8" y="5128"/>
            <a:ext cx="9145538" cy="6863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178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06"/>
            <a:ext cx="9150018" cy="6847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27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666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7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54</TotalTime>
  <Words>179</Words>
  <Application>Microsoft Office PowerPoint</Application>
  <PresentationFormat>Экран (4:3)</PresentationFormat>
  <Paragraphs>40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Литейная</vt:lpstr>
      <vt:lpstr>Куда текут реки?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Куда текут реки?</dc:title>
  <dc:creator>HP</dc:creator>
  <cp:lastModifiedBy>HP</cp:lastModifiedBy>
  <cp:revision>6</cp:revision>
  <dcterms:created xsi:type="dcterms:W3CDTF">2022-12-19T13:40:38Z</dcterms:created>
  <dcterms:modified xsi:type="dcterms:W3CDTF">2022-12-19T14:44:58Z</dcterms:modified>
</cp:coreProperties>
</file>