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74" r:id="rId5"/>
    <p:sldId id="264" r:id="rId6"/>
    <p:sldId id="265" r:id="rId7"/>
    <p:sldId id="301" r:id="rId8"/>
    <p:sldId id="310" r:id="rId9"/>
    <p:sldId id="269" r:id="rId10"/>
    <p:sldId id="280" r:id="rId11"/>
    <p:sldId id="302" r:id="rId12"/>
    <p:sldId id="303" r:id="rId13"/>
    <p:sldId id="323" r:id="rId14"/>
    <p:sldId id="324" r:id="rId15"/>
    <p:sldId id="325" r:id="rId16"/>
    <p:sldId id="327" r:id="rId17"/>
    <p:sldId id="304" r:id="rId18"/>
    <p:sldId id="309" r:id="rId19"/>
    <p:sldId id="305" r:id="rId20"/>
    <p:sldId id="328" r:id="rId21"/>
    <p:sldId id="330" r:id="rId22"/>
    <p:sldId id="331" r:id="rId23"/>
    <p:sldId id="333" r:id="rId24"/>
    <p:sldId id="306" r:id="rId25"/>
    <p:sldId id="337" r:id="rId26"/>
    <p:sldId id="338" r:id="rId27"/>
    <p:sldId id="339" r:id="rId28"/>
    <p:sldId id="340" r:id="rId29"/>
    <p:sldId id="336" r:id="rId30"/>
    <p:sldId id="307" r:id="rId31"/>
    <p:sldId id="341" r:id="rId32"/>
    <p:sldId id="308" r:id="rId33"/>
    <p:sldId id="284" r:id="rId34"/>
    <p:sldId id="28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2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1F142-3E18-48F6-922B-EB142CA30E5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3D876-BE62-4171-B855-E58E6159853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pn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.GIF"/><Relationship Id="rId11" Type="http://schemas.openxmlformats.org/officeDocument/2006/relationships/slide" Target="slide2.xml"/><Relationship Id="rId10" Type="http://schemas.openxmlformats.org/officeDocument/2006/relationships/image" Target="../media/image19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GIF"/><Relationship Id="rId5" Type="http://schemas.openxmlformats.org/officeDocument/2006/relationships/slide" Target="slide2.xml"/><Relationship Id="rId4" Type="http://schemas.openxmlformats.org/officeDocument/2006/relationships/image" Target="../media/image20.jpeg"/><Relationship Id="rId3" Type="http://schemas.openxmlformats.org/officeDocument/2006/relationships/tags" Target="../tags/tag1.xml"/><Relationship Id="rId2" Type="http://schemas.microsoft.com/office/2007/relationships/media" Target="file:///I:\&#1057;&#1042;&#1045;&#1058;&#1040;\&#1096;&#1082;&#1086;&#1083;&#1072;\&#1074;&#1085;&#1077;&#1082;&#1083;&#1072;&#1089;&#1089;&#1085;&#1072;&#1103;%20&#1088;&#1072;&#1073;&#1086;&#1090;&#1072;\&#1101;&#1088;&#1091;&#1076;&#1080;&#1090;&#1099;\&#1069;&#1088;&#1091;&#1076;&#1080;&#1090;&#1099;\40875_5eG\&#1060;&#1080;&#1082;&#1089;&#1080;&#1082;&#1080;%20&#1055;&#1086;&#1084;&#1086;&#1075;&#1072;&#1090;&#1086;&#1088;%20-%20&#1055;&#1077;&#1089;&#1085;&#1103;%20&#1076;&#1083;&#1103;%20&#1072;&#1085;&#1080;&#1084;&#1072;&#1090;&#1086;&#1088;&#1086;&#1074;%20-%20&#1044;&#1077;&#1090;&#1089;&#1082;&#1080;&#1077;%20&#1087;&#1077;&#1089;&#1085;&#1080;%20-%20&#1058;&#1072;&#1085;&#1094;&#1099;%20&#1076;&#1083;&#1103;%20&#1076;&#1077;&#1090;&#1077;&#1081;.mp4" TargetMode="External"/><Relationship Id="rId1" Type="http://schemas.openxmlformats.org/officeDocument/2006/relationships/video" Target="file:///I:\&#1057;&#1042;&#1045;&#1058;&#1040;\&#1096;&#1082;&#1086;&#1083;&#1072;\&#1074;&#1085;&#1077;&#1082;&#1083;&#1072;&#1089;&#1089;&#1085;&#1072;&#1103;%20&#1088;&#1072;&#1073;&#1086;&#1090;&#1072;\&#1101;&#1088;&#1091;&#1076;&#1080;&#1090;&#1099;\&#1069;&#1088;&#1091;&#1076;&#1080;&#1090;&#1099;\40875_5eG\&#1060;&#1080;&#1082;&#1089;&#1080;&#1082;&#1080;%20&#1055;&#1086;&#1084;&#1086;&#1075;&#1072;&#1090;&#1086;&#1088;%20-%20&#1055;&#1077;&#1089;&#1085;&#1103;%20&#1076;&#1083;&#1103;%20&#1072;&#1085;&#1080;&#1084;&#1072;&#1090;&#1086;&#1088;&#1086;&#1074;%20-%20&#1044;&#1077;&#1090;&#1089;&#1082;&#1080;&#1077;%20&#1087;&#1077;&#1089;&#1085;&#1080;%20-%20&#1058;&#1072;&#1085;&#1094;&#1099;%20&#1076;&#1083;&#1103;%20&#1076;&#1077;&#1090;&#1077;&#1081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29.xml"/><Relationship Id="rId7" Type="http://schemas.openxmlformats.org/officeDocument/2006/relationships/slide" Target="slide23.xml"/><Relationship Id="rId6" Type="http://schemas.openxmlformats.org/officeDocument/2006/relationships/slide" Target="slide8.xml"/><Relationship Id="rId5" Type="http://schemas.openxmlformats.org/officeDocument/2006/relationships/slide" Target="slide18.xml"/><Relationship Id="rId4" Type="http://schemas.openxmlformats.org/officeDocument/2006/relationships/slide" Target="slide4.xml"/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2.xml"/><Relationship Id="rId12" Type="http://schemas.openxmlformats.org/officeDocument/2006/relationships/slide" Target="slide16.xml"/><Relationship Id="rId11" Type="http://schemas.openxmlformats.org/officeDocument/2006/relationships/slide" Target="slide9.xml"/><Relationship Id="rId10" Type="http://schemas.openxmlformats.org/officeDocument/2006/relationships/slide" Target="slide31.xml"/><Relationship Id="rId1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GIF"/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GIF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GIF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GIF"/><Relationship Id="rId4" Type="http://schemas.openxmlformats.org/officeDocument/2006/relationships/slide" Target="slide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GIF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s://im3-tub-ru.yandex.net/i?id=03bd1f6545b31ee96816adaaa12ecc54&amp;n=33&amp;h=215&amp;w=339" TargetMode="External"/><Relationship Id="rId3" Type="http://schemas.openxmlformats.org/officeDocument/2006/relationships/hyperlink" Target="http://www.playcast.ru/previews/2014/12/14/11093530.gif" TargetMode="External"/><Relationship Id="rId2" Type="http://schemas.openxmlformats.org/officeDocument/2006/relationships/hyperlink" Target="http://www.cliparthut.com/clip-arts/210/owl-with-graduation-cap-210973.jpg" TargetMode="External"/><Relationship Id="rId1" Type="http://schemas.openxmlformats.org/officeDocument/2006/relationships/hyperlink" Target="http://www.basarabia.md/wp-content/uploads/2015/12/new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jpeg"/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GIF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179512" y="13467"/>
            <a:ext cx="8784976" cy="103327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7548" y="123409"/>
            <a:ext cx="8168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ИНТЕЛЛЕКТУАЛЬНАЯ ИГРА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228565"/>
            <a:ext cx="7056784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«Эрудит</a:t>
            </a:r>
            <a:r>
              <a:rPr lang="ru-RU" sz="72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72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F:\семинар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699" y="2132856"/>
            <a:ext cx="4290053" cy="321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7" y="6020981"/>
            <a:ext cx="270637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272" y="6021373"/>
            <a:ext cx="2532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hlinkClick r:id="rId3" action="ppaction://hlinksldjump"/>
              </a:rPr>
              <a:t>НАЧАТЬ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ИГРУ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796280" y="5300980"/>
            <a:ext cx="3048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выполнила учитель начальных классов МБОУ «СОШ № 54» г. Чебоксары  Куярова Светлана Николаевна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03" name="Замещающее содержимое 10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-55245"/>
            <a:ext cx="9117330" cy="6913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Замещающее содержимое 10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25400" y="-55245"/>
            <a:ext cx="9151620" cy="6913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Изображение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-25400" y="-60325"/>
            <a:ext cx="9245600" cy="689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Изображение 105"/>
          <p:cNvPicPr/>
          <p:nvPr/>
        </p:nvPicPr>
        <p:blipFill>
          <a:blip r:embed="rId4"/>
          <a:stretch>
            <a:fillRect/>
          </a:stretch>
        </p:blipFill>
        <p:spPr>
          <a:xfrm>
            <a:off x="-81915" y="-111125"/>
            <a:ext cx="9400540" cy="6929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Изображение 106"/>
          <p:cNvPicPr/>
          <p:nvPr/>
        </p:nvPicPr>
        <p:blipFill>
          <a:blip r:embed="rId5"/>
          <a:stretch>
            <a:fillRect/>
          </a:stretch>
        </p:blipFill>
        <p:spPr>
          <a:xfrm>
            <a:off x="-105410" y="-110490"/>
            <a:ext cx="9441815" cy="696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Изображение 107"/>
          <p:cNvPicPr/>
          <p:nvPr/>
        </p:nvPicPr>
        <p:blipFill>
          <a:blip r:embed="rId6"/>
          <a:stretch>
            <a:fillRect/>
          </a:stretch>
        </p:blipFill>
        <p:spPr>
          <a:xfrm>
            <a:off x="-175895" y="-178435"/>
            <a:ext cx="9546590" cy="7046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Изображение 108"/>
          <p:cNvPicPr/>
          <p:nvPr/>
        </p:nvPicPr>
        <p:blipFill>
          <a:blip r:embed="rId7"/>
          <a:stretch>
            <a:fillRect/>
          </a:stretch>
        </p:blipFill>
        <p:spPr>
          <a:xfrm>
            <a:off x="-190500" y="-178435"/>
            <a:ext cx="9572625" cy="6983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Изображение 109"/>
          <p:cNvPicPr/>
          <p:nvPr/>
        </p:nvPicPr>
        <p:blipFill>
          <a:blip r:embed="rId8"/>
          <a:stretch>
            <a:fillRect/>
          </a:stretch>
        </p:blipFill>
        <p:spPr>
          <a:xfrm>
            <a:off x="-190500" y="-177800"/>
            <a:ext cx="9572625" cy="6957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Изображение 110"/>
          <p:cNvPicPr/>
          <p:nvPr/>
        </p:nvPicPr>
        <p:blipFill>
          <a:blip r:embed="rId9"/>
          <a:stretch>
            <a:fillRect/>
          </a:stretch>
        </p:blipFill>
        <p:spPr>
          <a:xfrm>
            <a:off x="-190500" y="-178435"/>
            <a:ext cx="9585325" cy="7047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Изображение 111"/>
          <p:cNvPicPr/>
          <p:nvPr/>
        </p:nvPicPr>
        <p:blipFill>
          <a:blip r:embed="rId10"/>
          <a:stretch>
            <a:fillRect/>
          </a:stretch>
        </p:blipFill>
        <p:spPr>
          <a:xfrm>
            <a:off x="-175895" y="-178435"/>
            <a:ext cx="9598025" cy="703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7" descr="C:\Users\User\Pictures\739172991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172529" y="566093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539115" y="1569720"/>
            <a:ext cx="8281035" cy="2925445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ЗАБЛУДИВШИЕСЯ БУКВЫ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" y="4797425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Прямоугольник 3"/>
          <p:cNvSpPr/>
          <p:nvPr/>
        </p:nvSpPr>
        <p:spPr>
          <a:xfrm>
            <a:off x="154305" y="476250"/>
            <a:ext cx="766445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пришли на огород,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Смотрим: 				там растёт.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675" y="1214755"/>
            <a:ext cx="17018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кепка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603" y="1214755"/>
            <a:ext cx="17367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репка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56703" y="2420620"/>
            <a:ext cx="534225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Нарушая тишину.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Воют		   на луну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5760" y="4436745"/>
            <a:ext cx="801243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любит грызть зерно,-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Очень вкусное оно!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60066" y="3159125"/>
            <a:ext cx="17627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волки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748" y="3159125"/>
            <a:ext cx="178498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вилки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4988" y="4436745"/>
            <a:ext cx="206057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Пышка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6398" y="4436745"/>
            <a:ext cx="220916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Мышка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1" grpId="1"/>
      <p:bldP spid="9" grpId="0"/>
      <p:bldP spid="13" grpId="0"/>
      <p:bldP spid="13" grpId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Прямоугольник 3"/>
          <p:cNvSpPr/>
          <p:nvPr/>
        </p:nvSpPr>
        <p:spPr>
          <a:xfrm>
            <a:off x="416560" y="476250"/>
            <a:ext cx="829056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Утром бабушка к рубашке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286000" lvl="5" indent="457200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мне кармашки.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433" y="1195070"/>
            <a:ext cx="31210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Прибивала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043" y="1214755"/>
            <a:ext cx="326199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Пришивала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264795" y="2348865"/>
            <a:ext cx="898652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marL="1371600" lvl="3" indent="457200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был тихий, молчаливый.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1371600" lvl="3" indent="457200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Колпачок носил красивый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703" y="4474845"/>
            <a:ext cx="8118475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пожелтевшую листву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Роняет		свою листву.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603" y="2348865"/>
            <a:ext cx="15081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Гном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4635" y="2348865"/>
            <a:ext cx="150241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Гром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9853" y="5213350"/>
            <a:ext cx="111188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лев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3666" y="5228590"/>
            <a:ext cx="106553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лес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1" grpId="1"/>
      <p:bldP spid="9" grpId="0"/>
      <p:bldP spid="13" grpId="0"/>
      <p:bldP spid="13" grpId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Прямоугольник 3"/>
          <p:cNvSpPr/>
          <p:nvPr/>
        </p:nvSpPr>
        <p:spPr>
          <a:xfrm>
            <a:off x="416560" y="476250"/>
            <a:ext cx="8290560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Говорят один рыбак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речке выловил башмак,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 зато ему потом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крючок попался  		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516" y="2636520"/>
            <a:ext cx="145669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0198" y="2636520"/>
            <a:ext cx="136334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сом.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528" y="3788410"/>
            <a:ext cx="8198485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Жучка 			не доела,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 охота, надоело!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23311" y="3788410"/>
            <a:ext cx="17119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будку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22993" y="3788410"/>
            <a:ext cx="167957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булку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3" grpId="0"/>
      <p:bldP spid="13" grpId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416560" y="476250"/>
            <a:ext cx="829056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Ехал дядя без		   		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Заплатил он штраф за это.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7901" y="476250"/>
            <a:ext cx="229743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жилета.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291" y="476250"/>
            <a:ext cx="21729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билета.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682307" y="2996565"/>
            <a:ext cx="953833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осторовок налетел ураган,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3"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пальме остался последний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36144" y="4508500"/>
            <a:ext cx="177482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банан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36461" y="4508500"/>
            <a:ext cx="176911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баран</a:t>
            </a:r>
            <a:endParaRPr lang="ru-RU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103" name="Picture 7" descr="C:\Users\User\Pictures\739172991.gif">
            <a:hlinkClick r:id="rId1" action="ppaction://hlinksldjump"/>
          </p:cNvPr>
          <p:cNvPicPr>
            <a:picLocks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96505" y="5445125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3" grpId="0"/>
      <p:bldP spid="13" grpId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605" y="1496695"/>
            <a:ext cx="8281035" cy="31089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БУРИМЕ</a:t>
            </a:r>
            <a:endParaRPr lang="ru-RU" sz="66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3" y="4437380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Фиксики Помогатор - Песня для аниматоров - Детские песни - Танцы для детей">
            <a:hlinkClick r:id="" action="ppaction://media"/>
          </p:cNvPr>
          <p:cNvPicPr>
            <a:picLocks noChangeAspect="1"/>
          </p:cNvPicPr>
          <p:nvPr>
            <p:ph sz="half"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165"/>
            <a:ext cx="9256395" cy="6908165"/>
          </a:xfrm>
          <a:prstGeom prst="rect">
            <a:avLst/>
          </a:prstGeom>
        </p:spPr>
      </p:pic>
      <p:pic>
        <p:nvPicPr>
          <p:cNvPr id="4103" name="Picture 7" descr="C:\Users\User\Pictures\739172991.gif">
            <a:hlinkClick r:id="rId5" action="ppaction://hlinksldjump"/>
          </p:cNvPr>
          <p:cNvPicPr>
            <a:picLocks noChangeAspect="1" noChangeArrowheads="1" noCro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028305" y="5805170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360" y="1280160"/>
            <a:ext cx="8281035" cy="367411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КТО Я?</a:t>
            </a:r>
            <a:endParaRPr lang="ru-RU" sz="6600" b="1" spc="50" dirty="0">
              <a:ln w="11430"/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" y="5382895"/>
            <a:ext cx="1286510" cy="128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99" y="53736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040" y="44450"/>
            <a:ext cx="8863330" cy="68624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«Я живу на Крайнем Севере.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Питаюсь рыбой и тюленями.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Очень люблю море.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Толстый слой жира под кожей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длинная белая шерсть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предохраняют меня от переохлаждения.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мои лапы похожи на ласты,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поэтому я хорошо плаваю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не боюсь заплывать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далеко в море».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0" name="Замещающее содержимое 99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16330" y="-635"/>
            <a:ext cx="10298430" cy="6840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15" y="-27305"/>
            <a:ext cx="1763395" cy="199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0-конечная звезда 7"/>
          <p:cNvSpPr/>
          <p:nvPr/>
        </p:nvSpPr>
        <p:spPr>
          <a:xfrm>
            <a:off x="539115" y="47688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3538" y="1679889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cap="none" spc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54" name="Прямоугольник 3153"/>
          <p:cNvSpPr/>
          <p:nvPr/>
        </p:nvSpPr>
        <p:spPr>
          <a:xfrm>
            <a:off x="827405" y="692785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3" action="ppaction://hlinksldjump"/>
              </a:rPr>
              <a:t>1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" name="10-конечная звезда 2"/>
          <p:cNvSpPr/>
          <p:nvPr/>
        </p:nvSpPr>
        <p:spPr>
          <a:xfrm>
            <a:off x="3996055" y="5228590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6" name="10-конечная звезда 5"/>
          <p:cNvSpPr/>
          <p:nvPr/>
        </p:nvSpPr>
        <p:spPr>
          <a:xfrm>
            <a:off x="323850" y="2924810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7" name="10-конечная звезда 6"/>
          <p:cNvSpPr/>
          <p:nvPr/>
        </p:nvSpPr>
        <p:spPr>
          <a:xfrm>
            <a:off x="7236460" y="515683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138045" y="173799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9" name="10-конечная звезда 18"/>
          <p:cNvSpPr/>
          <p:nvPr/>
        </p:nvSpPr>
        <p:spPr>
          <a:xfrm>
            <a:off x="3952240" y="268033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0" name="10-конечная звезда 19"/>
          <p:cNvSpPr/>
          <p:nvPr/>
        </p:nvSpPr>
        <p:spPr>
          <a:xfrm>
            <a:off x="4284345" y="41592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7" name="10-конечная звезда 26"/>
          <p:cNvSpPr/>
          <p:nvPr/>
        </p:nvSpPr>
        <p:spPr>
          <a:xfrm>
            <a:off x="1301115" y="486854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2" name="10-конечная звезда 31"/>
          <p:cNvSpPr/>
          <p:nvPr/>
        </p:nvSpPr>
        <p:spPr>
          <a:xfrm>
            <a:off x="6732270" y="2276475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27935" y="1988820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4" action="ppaction://hlinksldjump"/>
              </a:rPr>
              <a:t>2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96505" y="5377180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5" action="ppaction://hlinksldjump"/>
              </a:rPr>
              <a:t>7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64375" y="2497455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6" action="ppaction://hlinksldjump"/>
              </a:rPr>
              <a:t>3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4345" y="2934970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7" action="ppaction://hlinksldjump"/>
              </a:rPr>
              <a:t>8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5320" y="3140710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8" action="ppaction://hlinksldjump"/>
              </a:rPr>
              <a:t>9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44390" y="641350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9" action="ppaction://hlinksldjump"/>
              </a:rPr>
              <a:t>5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637030" y="5156835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10" action="ppaction://hlinksldjump"/>
              </a:rPr>
              <a:t>10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356100" y="5483225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11" action="ppaction://hlinksldjump"/>
              </a:rPr>
              <a:t>4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1" name="10-конечная звезда 40"/>
          <p:cNvSpPr/>
          <p:nvPr/>
        </p:nvSpPr>
        <p:spPr>
          <a:xfrm>
            <a:off x="5724525" y="3860800"/>
            <a:ext cx="1473200" cy="1546860"/>
          </a:xfrm>
          <a:prstGeom prst="star10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lvl="0"/>
            <a:endParaRPr lang="ru-RU" sz="36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61710" y="4105275"/>
            <a:ext cx="809625" cy="1038225"/>
          </a:xfrm>
          <a:prstGeom prst="rect">
            <a:avLst/>
          </a:prstGeom>
        </p:spPr>
        <p:txBody>
          <a:bodyPr wrap="none">
            <a:noAutofit/>
          </a:bodyPr>
          <a:p>
            <a:pPr lvl="0" algn="ctr"/>
            <a:r>
              <a:rPr lang="ru-RU" sz="6000" b="1" dirty="0">
                <a:solidFill>
                  <a:srgbClr val="1F497D">
                    <a:lumMod val="75000"/>
                  </a:srgbClr>
                </a:solidFill>
                <a:hlinkClick r:id="rId12" action="ppaction://hlinksldjump"/>
              </a:rPr>
              <a:t>6</a:t>
            </a:r>
            <a:endParaRPr lang="ru-RU" sz="60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99" y="53736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040" y="44450"/>
            <a:ext cx="8863330" cy="68624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«У меня морда острая, уши стоячие, очень тонко развит нюх. Я очень прожорлив. Питаюсь мясом, нападая на оленей, лосей, грызунами, но иногда, когда не удается ничего найти, перебиваюсь растительной пищей — ягодами. Люблю охотиться ночью, в одиночку. Иногда я преследую добычу часами, пробегая ни один километр. Но зимой, чтобы прокормится, мы собираемся в стаи»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1" name="Замещающее содержимое 10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1135" y="635"/>
            <a:ext cx="9309100" cy="6869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99" y="53736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040" y="620395"/>
            <a:ext cx="8863330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«Нюх у меня очень острый. Самое большое лакомство для меня — полевые мыши. Чуть пискнет мышь — и я услышу ее за сотню метров, даже зимой, когда та прячется под снегом. В день я могу съесть их до 20 штук. Охочусь я ночью, а днем люблю отдохнуть. Часто меня называют рыжей плутовкой»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" name="Замещающее содержимое 10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5275" y="0"/>
            <a:ext cx="9599930" cy="6816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199" y="53736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460" y="404495"/>
            <a:ext cx="8863330" cy="62471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«Я живу вместе со своей семьей в норке, которую я вырыл передними лапками и застелил мягкой травкой и пухом. Я очень осторожен. Прежде чем подойти к норке, сделаю несколько прыжков в сторону, затем несколько прыжков в другую сторону, и только потом прыгаю в свой домик. Зимой, чтобы быть незаметным на снегу, я меняю свою шубку»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3" name="Замещающее содержимое 10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195" y="-27305"/>
            <a:ext cx="9203055" cy="7065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C:\Users\User\Pictures\73917299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8384" y="559616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539750" y="1471930"/>
            <a:ext cx="8281035" cy="3947795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ЗАДАЧИ В СТИХАХ</a:t>
            </a:r>
            <a:endParaRPr lang="ru-RU" sz="66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" y="5628640"/>
            <a:ext cx="1040765" cy="104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89" y="51577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705" y="620395"/>
            <a:ext cx="8863330" cy="37846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Дед Игнат сказал соседу: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Мне уж сотня лет к обеду!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Ты прибавил 30 лет!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Возразил ему сосед,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Прошу, ребята сосчитать,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Сколько прожил дед Игнат.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04285" y="472503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70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89" y="51577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705" y="1268730"/>
            <a:ext cx="8863330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 дубом двое малышей,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Собрали 40 желудей,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Один собрал 15 лишь,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сколько штук другой малыш?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04285" y="472503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89" y="51577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705" y="116205"/>
            <a:ext cx="8863330" cy="50158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Вот двадцать зайчат,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дорожке идут.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ними вдогонку,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Шестнадцать бегут.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Так сколько ж всего,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дорожке лесной,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Торопятся в школу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Зайчишек зимой?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765" y="537273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89" y="515770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315" y="1124585"/>
            <a:ext cx="8863330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киоске школьница Людмила,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Тетрадей 30 штук купила.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6 тетрадях уж написала,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сколько их не начинала?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6010" y="422084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24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C:\Users\User\Pictures\73917299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8384" y="559616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460" y="1700530"/>
            <a:ext cx="8863330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Трактор медленно ползет,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 бревен он везет.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Сбросив 3 бревна на стройке, 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Повезет тогда он сколько? </a:t>
            </a:r>
            <a:endParaRPr lang="ru-RU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6010" y="4940935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539115" y="1569720"/>
            <a:ext cx="8281035" cy="2925445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ЧЁРНЫЙ ЯЩИК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" y="4797425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39115" y="1569720"/>
            <a:ext cx="8281035" cy="2925445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БЛИЦ-ТУРНИР</a:t>
            </a:r>
            <a:endParaRPr lang="ru-RU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" y="4797425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7" descr="C:\Users\User\Pictures\739172991.gif">
            <a:hlinkClick r:id="rId3" action="ppaction://hlinksldjump"/>
          </p:cNvPr>
          <p:cNvPicPr>
            <a:picLocks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40015" y="5517515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Замещающее содержимое 10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547495" y="1628775"/>
            <a:ext cx="5284470" cy="3477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Изображение 106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740" y="892175"/>
            <a:ext cx="5294630" cy="2356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Замещающее содержимое 103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1460" y="-530860"/>
            <a:ext cx="7669530" cy="723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C:\Users\User\Pictures\73917299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8384" y="559616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605" y="1496695"/>
            <a:ext cx="8281035" cy="31089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ЗАГАДКИ</a:t>
            </a:r>
            <a:endParaRPr lang="ru-RU" sz="66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52975"/>
            <a:ext cx="1844675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C:\Users\User\Pictures\73917299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8384" y="559616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23528" y="26046"/>
            <a:ext cx="8424936" cy="1602753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65757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АВТОР ШАБЛОНА</a:t>
            </a:r>
            <a:endParaRPr lang="ru-RU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628799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i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</a:rPr>
              <a:t>у</a:t>
            </a:r>
            <a:r>
              <a:rPr lang="ru-RU" sz="3600" i="1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</a:rPr>
              <a:t>читель </a:t>
            </a:r>
            <a:r>
              <a:rPr lang="ru-RU" sz="3600" i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</a:rPr>
              <a:t>истории и обществознания высшей квалификационной категории  МБОУ ООШ №7 г. Горячий Ключ </a:t>
            </a:r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</a:rPr>
              <a:t>Савченко Наталия Ивановна</a:t>
            </a:r>
            <a:endParaRPr lang="ru-RU" sz="3600" b="1" i="1" dirty="0">
              <a:solidFill>
                <a:srgbClr val="C0504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134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398710" y="5733256"/>
            <a:ext cx="8493769" cy="103327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При использовании шаблона слайд не удалять!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Информационные источники: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916832"/>
            <a:ext cx="8388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1</a:t>
            </a:r>
            <a:r>
              <a:rPr lang="ru-RU" dirty="0" smtClean="0"/>
              <a:t>.</a:t>
            </a:r>
            <a:r>
              <a:rPr lang="en-US" dirty="0"/>
              <a:t> </a:t>
            </a:r>
            <a:r>
              <a:rPr lang="en-US" dirty="0">
                <a:hlinkClick r:id="rId1"/>
              </a:rPr>
              <a:t>http://</a:t>
            </a:r>
            <a:r>
              <a:rPr lang="en-US" dirty="0" smtClean="0">
                <a:hlinkClick r:id="rId1"/>
              </a:rPr>
              <a:t>www.basarabia.md/wp-content/uploads/2015/12/new.jpg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2.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www.cliparthut.com/clip-arts/210/owl-with-graduation-cap-210973.jpg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3.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www.playcast.ru/previews/2014/12/14/11093530.gif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4.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im3-tub-ru.yandex.net/i?id=03bd1f6545b31ee96816adaaa12ecc54&amp;n=33&amp;h=215&amp;w=339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605" y="1496695"/>
            <a:ext cx="8281035" cy="31089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РЕБУСЫ</a:t>
            </a:r>
            <a:endParaRPr lang="ru-RU" sz="66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3" y="4437380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742850" name="Замещающее содержимое 1073742849" descr="IMG_256"/>
          <p:cNvPicPr>
            <a:picLocks noChangeAspect="1"/>
          </p:cNvPicPr>
          <p:nvPr>
            <p:ph sz="half" idx="1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7437" t="6573" r="39387" b="71538"/>
          <a:stretch>
            <a:fillRect/>
          </a:stretch>
        </p:blipFill>
        <p:spPr>
          <a:xfrm>
            <a:off x="3347720" y="1412875"/>
            <a:ext cx="2308860" cy="144018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881" r="12169"/>
          <a:stretch>
            <a:fillRect/>
          </a:stretch>
        </p:blipFill>
        <p:spPr>
          <a:xfrm>
            <a:off x="612140" y="116840"/>
            <a:ext cx="2303780" cy="2959735"/>
          </a:xfrm>
          <a:prstGeom prst="rect">
            <a:avLst/>
          </a:prstGeom>
          <a:noFill/>
          <a:ln w="28575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</p:pic>
      <p:pic>
        <p:nvPicPr>
          <p:cNvPr id="10" name="Замещающее содержимое 1073742849" descr="IMG_25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6667" b="67873"/>
          <a:stretch>
            <a:fillRect/>
          </a:stretch>
        </p:blipFill>
        <p:spPr>
          <a:xfrm>
            <a:off x="6588125" y="836930"/>
            <a:ext cx="2310130" cy="210058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1" name="Замещающее содержимое 1073742849" descr="IMG_25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19" t="35188" r="73255" b="41022"/>
          <a:stretch>
            <a:fillRect/>
          </a:stretch>
        </p:blipFill>
        <p:spPr>
          <a:xfrm>
            <a:off x="755650" y="4221480"/>
            <a:ext cx="1971675" cy="158369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2" name="Замещающее содержимое 1073742849" descr="IMG_25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204" t="32389" r="50079" b="41166"/>
          <a:stretch>
            <a:fillRect/>
          </a:stretch>
        </p:blipFill>
        <p:spPr>
          <a:xfrm>
            <a:off x="3420110" y="3141345"/>
            <a:ext cx="2042160" cy="260096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3" name="Замещающее содержимое 1073742849" descr="IMG_25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098" t="37334" r="27233" b="42032"/>
          <a:stretch>
            <a:fillRect/>
          </a:stretch>
        </p:blipFill>
        <p:spPr>
          <a:xfrm>
            <a:off x="6363970" y="3933190"/>
            <a:ext cx="1727835" cy="20180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682943" y="2924810"/>
            <a:ext cx="19691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крот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4211" y="260985"/>
            <a:ext cx="34366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бабочка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43663" y="2708910"/>
            <a:ext cx="233108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гроза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850" y="5596255"/>
            <a:ext cx="24752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экран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19793" y="5517515"/>
            <a:ext cx="20872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вода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86756" y="5596255"/>
            <a:ext cx="30670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восемь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User\Pictures\739172991.gif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8384" y="-88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12140" y="2132965"/>
            <a:ext cx="26073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ворон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63846" y="2564765"/>
            <a:ext cx="29121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ворота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3260" y="5589270"/>
            <a:ext cx="20434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волк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7021" y="5517515"/>
            <a:ext cx="29171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ананас</a:t>
            </a:r>
            <a:endParaRPr lang="ru-RU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Замещающее содержимое 2" descr="IMG_256"/>
          <p:cNvPicPr>
            <a:picLocks noChangeAspect="1"/>
          </p:cNvPicPr>
          <p:nvPr>
            <p:ph sz="half" idx="1"/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62" t="67206" r="73270" b="5787"/>
          <a:stretch>
            <a:fillRect/>
          </a:stretch>
        </p:blipFill>
        <p:spPr>
          <a:xfrm>
            <a:off x="467995" y="44450"/>
            <a:ext cx="3368675" cy="22244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4" name="Замещающее содержимое 2" descr="IMG_25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7437" t="67206" r="41164"/>
          <a:stretch>
            <a:fillRect/>
          </a:stretch>
        </p:blipFill>
        <p:spPr>
          <a:xfrm>
            <a:off x="5076190" y="116840"/>
            <a:ext cx="2729865" cy="27622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6" name="Замещающее содержимое 5" descr="IMG_256"/>
          <p:cNvPicPr>
            <a:picLocks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3805" t="35127" r="2653" b="42233"/>
          <a:stretch>
            <a:fillRect/>
          </a:stretch>
        </p:blipFill>
        <p:spPr>
          <a:xfrm>
            <a:off x="593090" y="3331845"/>
            <a:ext cx="2316480" cy="25565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73742851" name="Изображение 1073742850" descr="IMG_25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80">
                  <a:alpha val="100000"/>
                </a:srgbClr>
              </a:clrFrom>
              <a:clrTo>
                <a:srgbClr val="FFFF80">
                  <a:alpha val="100000"/>
                  <a:alpha val="0"/>
                </a:srgbClr>
              </a:clrTo>
            </a:clrChange>
          </a:blip>
          <a:srcRect l="8623" t="10054" r="71397" b="69531"/>
          <a:stretch>
            <a:fillRect/>
          </a:stretch>
        </p:blipFill>
        <p:spPr>
          <a:xfrm>
            <a:off x="5541010" y="3644900"/>
            <a:ext cx="2557780" cy="199136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360" y="1280160"/>
            <a:ext cx="8281035" cy="367411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ЗАДАЧИ-ШУТКИ</a:t>
            </a:r>
            <a:endParaRPr lang="ru-RU" sz="6600" b="1" spc="50" dirty="0">
              <a:ln w="11430"/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" y="5382895"/>
            <a:ext cx="1286510" cy="128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C:\Users\User\Pictures\73917299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8384" y="5596167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539750" y="1471930"/>
            <a:ext cx="8281035" cy="3947795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6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УЗНАЙ СКАЗКУ</a:t>
            </a:r>
            <a:endParaRPr lang="ru-RU" sz="66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011"/>
            <a:ext cx="114617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" y="5628640"/>
            <a:ext cx="1040765" cy="104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3198</Words>
  <Application>WPS Presentation</Application>
  <PresentationFormat>Экран (4:3)</PresentationFormat>
  <Paragraphs>213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SimSun</vt:lpstr>
      <vt:lpstr>Wingdings</vt:lpstr>
      <vt:lpstr>Georgia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Информационные источники: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79053</cp:lastModifiedBy>
  <cp:revision>21</cp:revision>
  <dcterms:created xsi:type="dcterms:W3CDTF">2016-03-25T18:23:00Z</dcterms:created>
  <dcterms:modified xsi:type="dcterms:W3CDTF">2024-08-26T15:08:42Z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1022A076E92C4C79B95DE5A575F78E60_12</vt:lpwstr>
  </property>
  <property fmtid="{D5CDD505-2E9C-101B-9397-08002B2CF9AE}" pid="3" name="KSOProductBuildVer">
    <vt:lpwstr>1049-12.2.0.17562</vt:lpwstr>
  </property>
</Properties>
</file>