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9449B9-8793-4915-A68A-FFD126026F34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6F9E7-0A8F-4B08-8FF7-A666C1667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6F9E7-0A8F-4B08-8FF7-A666C1667C4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85794"/>
            <a:ext cx="7772400" cy="21536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Внеурочное занятие «Игра – путешествие Цветик – </a:t>
            </a:r>
            <a:r>
              <a:rPr lang="ru-RU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семицветик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7772400" cy="1531905"/>
          </a:xfrm>
        </p:spPr>
        <p:txBody>
          <a:bodyPr>
            <a:no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Направление: спортивно – оздоровительное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Вид: спортивно – оздоровительная деятельность</a:t>
            </a:r>
          </a:p>
          <a:p>
            <a:r>
              <a:rPr lang="ru-RU" sz="2400">
                <a:latin typeface="Arial" pitchFamily="34" charset="0"/>
                <a:cs typeface="Arial" pitchFamily="34" charset="0"/>
              </a:rPr>
              <a:t>4 класс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Цель: - актуализация знаний учащихся о здоровье, о видах спорта; 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- актуализация знаний учащихся о сказке «Цветик –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семицветик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»;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- раскрыть сущность понятия «Здоровый образ жизни».</a:t>
            </a:r>
          </a:p>
          <a:p>
            <a:pPr algn="just"/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Задачи: Образовательные: - способствовать расширению представления о здоровом образе жизни  и видах спорта;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- формировать умение систематизировать и анализировать полученную информацию.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Развивающие: - развивать творческое мышление учащихся;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- развивать умение обсуждать, делать выводы, сотрудничать, работать в команде;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- развивать логическое мышление.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Воспитательные: - воспитывать чувство ответственности за работу в группах.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011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Технологии: - Информационно-коммуникативные технологии (ИКТ);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Здоровьесберегающие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технологии;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Игровые технологии.  </a:t>
            </a:r>
          </a:p>
          <a:p>
            <a:pPr>
              <a:buFontTx/>
              <a:buChar char="-"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Форма: игра – путешествие, соревнования.</a:t>
            </a: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Оборудование: компьютер, проектор, интерактивная доска, презентация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PowerPoint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цветные лепестки с заданиями, конвертики с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заданими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501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Планируемые результаты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20" y="1500174"/>
            <a:ext cx="850112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расширить знания учащихся о здоровом образе жизни и видах спорта;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соблюдение детьми здорового образа жизни;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знают правила здорового образа жизни.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85728"/>
            <a:ext cx="8215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Структура занятия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1142984"/>
            <a:ext cx="828680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1. Организационный момент: приветствие.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2.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Целеполагание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: постановка темы и целей занятия, собирание Цветика –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семицветика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3. Основная часть: деление на команды, вспоминаем, в каком порядке Женя отрывала лепесточки и делаем точно также, за каждым лепесточком детей ждёт задание. 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4. Подведение итогов: подсчитывание баллов, награждение, делаем выводы.</a:t>
            </a:r>
          </a:p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5. Рефлексия: оценка своей деятельности на занятии.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14290"/>
            <a:ext cx="607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Arial" pitchFamily="34" charset="0"/>
                <a:cs typeface="Arial" pitchFamily="34" charset="0"/>
              </a:rPr>
              <a:t>«Режим дня»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4348" y="1142984"/>
            <a:ext cx="800105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ЗАНЯТИЯ В ШКОЛЕ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ПРОГУЛКА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ПОДЪЁМ 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ГИГИЕНИЧЕСКИЕ ПРОЦЕДУРЫ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ЗАВТРАК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УЖИН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ДОПОЛНИТЕЛЬНЫЕ ЗАНЯТИЯ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ОБЕД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СОН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ВЫПОЛНЕНИЕ ДОМАШНЕГО ЗАДАНИЯ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ОТДЫХ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357166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Правильный «Режим Дня</a:t>
            </a:r>
            <a:r>
              <a:rPr lang="ru-RU" dirty="0"/>
              <a:t>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28728" y="1142984"/>
            <a:ext cx="6643734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ПОДЪЁМ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ГИГИЕНИЧЕСКИЕ ПРОЦЕДУРЫ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ЗАВТРАК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ЗАНЯТИЯ В ШКОЛЕ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ОБЕД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ПРОГУЛКА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ДОПОЛНИТЕЛЬНЫЕ ЗАНЯТИЯ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УЖИН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ВЫПОЛНЕНИЕ ДОМАШНЕГО ЗАДАНИЯ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ОТДЫХ</a:t>
            </a:r>
          </a:p>
          <a:p>
            <a:pPr algn="ctr"/>
            <a:r>
              <a:rPr lang="ru-RU" sz="2600" dirty="0">
                <a:latin typeface="Arial" pitchFamily="34" charset="0"/>
                <a:cs typeface="Arial" pitchFamily="34" charset="0"/>
              </a:rPr>
              <a:t>СОН</a:t>
            </a:r>
          </a:p>
          <a:p>
            <a:pPr algn="ctr"/>
            <a:endParaRPr lang="ru-RU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14290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Игра «Одним словом»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1214422"/>
            <a:ext cx="42148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Радость;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Раздражение;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Злость;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Удовлетворение;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Вдохновение;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Равнодушие;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Скука;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Тревога;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Покой;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Уверенность;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Неуверенность;</a:t>
            </a:r>
          </a:p>
          <a:p>
            <a:pPr>
              <a:buFontTx/>
              <a:buChar char="-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Наслаждение.</a:t>
            </a:r>
          </a:p>
        </p:txBody>
      </p:sp>
      <p:pic>
        <p:nvPicPr>
          <p:cNvPr id="4" name="Рисунок 3" descr="9350529s-192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4877" y="714356"/>
            <a:ext cx="4500594" cy="3000396"/>
          </a:xfrm>
          <a:prstGeom prst="rect">
            <a:avLst/>
          </a:prstGeom>
        </p:spPr>
      </p:pic>
      <p:pic>
        <p:nvPicPr>
          <p:cNvPr id="5" name="Рисунок 4" descr="unname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4" y="4000504"/>
            <a:ext cx="2571744" cy="257174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90</TotalTime>
  <Words>349</Words>
  <Application>Microsoft Office PowerPoint</Application>
  <PresentationFormat>Экран (4:3)</PresentationFormat>
  <Paragraphs>74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Lucida Sans Unicode</vt:lpstr>
      <vt:lpstr>Verdana</vt:lpstr>
      <vt:lpstr>Wingdings 2</vt:lpstr>
      <vt:lpstr>Wingdings 3</vt:lpstr>
      <vt:lpstr>Открытая</vt:lpstr>
      <vt:lpstr>Внеурочное занятие «Игра – путешествие Цветик – семицветик»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Внеурочное занятие «Игра – путешествие Цветик – семицветик»</dc:title>
  <dc:creator>HP</dc:creator>
  <cp:lastModifiedBy>Анастасия Кузнецова</cp:lastModifiedBy>
  <cp:revision>12</cp:revision>
  <dcterms:created xsi:type="dcterms:W3CDTF">2020-12-20T10:30:42Z</dcterms:created>
  <dcterms:modified xsi:type="dcterms:W3CDTF">2024-08-26T15:23:35Z</dcterms:modified>
</cp:coreProperties>
</file>