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90" r:id="rId3"/>
    <p:sldId id="257" r:id="rId4"/>
    <p:sldId id="293" r:id="rId5"/>
    <p:sldId id="292" r:id="rId6"/>
    <p:sldId id="295" r:id="rId7"/>
    <p:sldId id="296" r:id="rId8"/>
    <p:sldId id="297" r:id="rId9"/>
    <p:sldId id="294" r:id="rId10"/>
    <p:sldId id="298" r:id="rId11"/>
    <p:sldId id="299" r:id="rId12"/>
    <p:sldId id="300" r:id="rId13"/>
    <p:sldId id="301" r:id="rId14"/>
    <p:sldId id="302" r:id="rId15"/>
    <p:sldId id="303" r:id="rId16"/>
    <p:sldId id="307" r:id="rId17"/>
    <p:sldId id="304" r:id="rId18"/>
    <p:sldId id="305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1642" y="-2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89499B-0232-49BE-BF7C-F33F4698CE37}" type="doc">
      <dgm:prSet loTypeId="urn:microsoft.com/office/officeart/2005/8/layout/orgChart1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E4A8B0B7-8A27-434F-8148-0446CB16DCF3}">
      <dgm:prSet phldrT="[Текст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sz="4400" b="1" dirty="0" smtClean="0">
              <a:solidFill>
                <a:srgbClr val="FF0000"/>
              </a:solidFill>
            </a:rPr>
            <a:t>Классификация липидов</a:t>
          </a:r>
          <a:endParaRPr lang="ru-RU" sz="4400" b="1" dirty="0">
            <a:solidFill>
              <a:srgbClr val="FF0000"/>
            </a:solidFill>
          </a:endParaRPr>
        </a:p>
      </dgm:t>
    </dgm:pt>
    <dgm:pt modelId="{01D5A373-C30E-4F1A-9FDA-0D7BDE921D50}" type="parTrans" cxnId="{15323506-090E-4B8B-972D-4E7D5672E515}">
      <dgm:prSet/>
      <dgm:spPr/>
      <dgm:t>
        <a:bodyPr/>
        <a:lstStyle/>
        <a:p>
          <a:endParaRPr lang="ru-RU"/>
        </a:p>
      </dgm:t>
    </dgm:pt>
    <dgm:pt modelId="{DAD39AA5-D8F7-4EAF-A976-03245E0F08D1}" type="sibTrans" cxnId="{15323506-090E-4B8B-972D-4E7D5672E515}">
      <dgm:prSet/>
      <dgm:spPr/>
      <dgm:t>
        <a:bodyPr/>
        <a:lstStyle/>
        <a:p>
          <a:endParaRPr lang="ru-RU"/>
        </a:p>
      </dgm:t>
    </dgm:pt>
    <dgm:pt modelId="{6D4E5DC2-E81B-449A-9CBE-9A904319D9D8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</a:rPr>
            <a:t>ПРОСТЫЕ   ЛИПИДЫ</a:t>
          </a:r>
        </a:p>
        <a:p>
          <a:r>
            <a:rPr lang="ru-RU" sz="2400" b="1" dirty="0" smtClean="0">
              <a:solidFill>
                <a:srgbClr val="FF0000"/>
              </a:solidFill>
            </a:rPr>
            <a:t>(двухкомпонентные вещества, являющиеся сложными эфирами высших жирных кислот и какого-либо спирта)</a:t>
          </a:r>
          <a:endParaRPr lang="ru-RU" sz="2400" b="1" dirty="0">
            <a:solidFill>
              <a:srgbClr val="FF0000"/>
            </a:solidFill>
          </a:endParaRPr>
        </a:p>
      </dgm:t>
    </dgm:pt>
    <dgm:pt modelId="{6229D157-5B3B-4D43-848F-B812BCF758F3}" type="parTrans" cxnId="{9E001D52-B362-488B-92F8-3B5564DD01C8}">
      <dgm:prSet/>
      <dgm:spPr/>
      <dgm:t>
        <a:bodyPr/>
        <a:lstStyle/>
        <a:p>
          <a:endParaRPr lang="ru-RU"/>
        </a:p>
      </dgm:t>
    </dgm:pt>
    <dgm:pt modelId="{4C756FE3-A4B6-4664-8DE5-2B75E8EA827F}" type="sibTrans" cxnId="{9E001D52-B362-488B-92F8-3B5564DD01C8}">
      <dgm:prSet/>
      <dgm:spPr/>
      <dgm:t>
        <a:bodyPr/>
        <a:lstStyle/>
        <a:p>
          <a:endParaRPr lang="ru-RU"/>
        </a:p>
      </dgm:t>
    </dgm:pt>
    <dgm:pt modelId="{2E2069EB-98C7-4D64-9DA7-767ECE24C4DD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</a:rPr>
            <a:t>СЛОЖНЫЕ  ЛИПИДЫ</a:t>
          </a:r>
        </a:p>
        <a:p>
          <a:r>
            <a:rPr lang="ru-RU" sz="2400" b="1" dirty="0" smtClean="0">
              <a:solidFill>
                <a:srgbClr val="FF0000"/>
              </a:solidFill>
            </a:rPr>
            <a:t>(многокомпонентные молекулы)</a:t>
          </a:r>
          <a:endParaRPr lang="ru-RU" sz="2400" b="1" dirty="0">
            <a:solidFill>
              <a:srgbClr val="FF0000"/>
            </a:solidFill>
          </a:endParaRPr>
        </a:p>
      </dgm:t>
    </dgm:pt>
    <dgm:pt modelId="{ECF44A2E-6A1E-4F02-AB92-F145FDFE1EC3}" type="parTrans" cxnId="{B59E9031-C8AA-47B3-840E-AF65F450728F}">
      <dgm:prSet/>
      <dgm:spPr/>
      <dgm:t>
        <a:bodyPr/>
        <a:lstStyle/>
        <a:p>
          <a:endParaRPr lang="ru-RU"/>
        </a:p>
      </dgm:t>
    </dgm:pt>
    <dgm:pt modelId="{DD783400-5BE1-47A1-A5F6-4A0570A915C3}" type="sibTrans" cxnId="{B59E9031-C8AA-47B3-840E-AF65F450728F}">
      <dgm:prSet/>
      <dgm:spPr/>
      <dgm:t>
        <a:bodyPr/>
        <a:lstStyle/>
        <a:p>
          <a:endParaRPr lang="ru-RU"/>
        </a:p>
      </dgm:t>
    </dgm:pt>
    <dgm:pt modelId="{3DAF0DCD-4C55-464B-ACD1-E850B76B5ED2}" type="pres">
      <dgm:prSet presAssocID="{4F89499B-0232-49BE-BF7C-F33F4698CE3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ABB21A7-436D-44D3-B8F1-F8F785E16929}" type="pres">
      <dgm:prSet presAssocID="{E4A8B0B7-8A27-434F-8148-0446CB16DCF3}" presName="hierRoot1" presStyleCnt="0">
        <dgm:presLayoutVars>
          <dgm:hierBranch val="init"/>
        </dgm:presLayoutVars>
      </dgm:prSet>
      <dgm:spPr/>
    </dgm:pt>
    <dgm:pt modelId="{749DAA58-F785-4B39-BCC9-7818D9810ED4}" type="pres">
      <dgm:prSet presAssocID="{E4A8B0B7-8A27-434F-8148-0446CB16DCF3}" presName="rootComposite1" presStyleCnt="0"/>
      <dgm:spPr/>
    </dgm:pt>
    <dgm:pt modelId="{6754528D-64B2-43D2-B23D-7E26966494D0}" type="pres">
      <dgm:prSet presAssocID="{E4A8B0B7-8A27-434F-8148-0446CB16DCF3}" presName="rootText1" presStyleLbl="node0" presStyleIdx="0" presStyleCnt="1" custScaleX="196839" custScaleY="62028" custLinFactNeighborX="-76" custLinFactNeighborY="-2554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07A8593-28B3-427F-8767-2386C915751D}" type="pres">
      <dgm:prSet presAssocID="{E4A8B0B7-8A27-434F-8148-0446CB16DCF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A2936C6-76C8-4191-8A6D-183F8264E315}" type="pres">
      <dgm:prSet presAssocID="{E4A8B0B7-8A27-434F-8148-0446CB16DCF3}" presName="hierChild2" presStyleCnt="0"/>
      <dgm:spPr/>
    </dgm:pt>
    <dgm:pt modelId="{D4C3729F-9B73-4472-8116-91E98A55B9C8}" type="pres">
      <dgm:prSet presAssocID="{6229D157-5B3B-4D43-848F-B812BCF758F3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69EAD1D-6458-4379-B057-1EE7A2496B8E}" type="pres">
      <dgm:prSet presAssocID="{6D4E5DC2-E81B-449A-9CBE-9A904319D9D8}" presName="hierRoot2" presStyleCnt="0">
        <dgm:presLayoutVars>
          <dgm:hierBranch val="init"/>
        </dgm:presLayoutVars>
      </dgm:prSet>
      <dgm:spPr/>
    </dgm:pt>
    <dgm:pt modelId="{0AD13EF0-70F1-4066-A9C0-41A7E26A9598}" type="pres">
      <dgm:prSet presAssocID="{6D4E5DC2-E81B-449A-9CBE-9A904319D9D8}" presName="rootComposite" presStyleCnt="0"/>
      <dgm:spPr/>
    </dgm:pt>
    <dgm:pt modelId="{5220C2C5-43AA-4E34-9D04-97C461B3F90F}" type="pres">
      <dgm:prSet presAssocID="{6D4E5DC2-E81B-449A-9CBE-9A904319D9D8}" presName="rootText" presStyleLbl="node2" presStyleIdx="0" presStyleCnt="2" custScaleX="132629" custScaleY="145081" custLinFactNeighborX="-12342" custLinFactNeighborY="8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3C8AAA-AE14-4157-BE9E-229D882BD1FD}" type="pres">
      <dgm:prSet presAssocID="{6D4E5DC2-E81B-449A-9CBE-9A904319D9D8}" presName="rootConnector" presStyleLbl="node2" presStyleIdx="0" presStyleCnt="2"/>
      <dgm:spPr/>
      <dgm:t>
        <a:bodyPr/>
        <a:lstStyle/>
        <a:p>
          <a:endParaRPr lang="ru-RU"/>
        </a:p>
      </dgm:t>
    </dgm:pt>
    <dgm:pt modelId="{7CB47AEF-613F-4612-B5B9-D318DC7CDEAE}" type="pres">
      <dgm:prSet presAssocID="{6D4E5DC2-E81B-449A-9CBE-9A904319D9D8}" presName="hierChild4" presStyleCnt="0"/>
      <dgm:spPr/>
    </dgm:pt>
    <dgm:pt modelId="{7CAFEE67-00DB-4EFA-9E2A-B8E75122BF84}" type="pres">
      <dgm:prSet presAssocID="{6D4E5DC2-E81B-449A-9CBE-9A904319D9D8}" presName="hierChild5" presStyleCnt="0"/>
      <dgm:spPr/>
    </dgm:pt>
    <dgm:pt modelId="{110E3FB9-7C7B-473E-A568-4EDF115F17DC}" type="pres">
      <dgm:prSet presAssocID="{ECF44A2E-6A1E-4F02-AB92-F145FDFE1EC3}" presName="Name37" presStyleLbl="parChTrans1D2" presStyleIdx="1" presStyleCnt="2"/>
      <dgm:spPr/>
      <dgm:t>
        <a:bodyPr/>
        <a:lstStyle/>
        <a:p>
          <a:endParaRPr lang="ru-RU"/>
        </a:p>
      </dgm:t>
    </dgm:pt>
    <dgm:pt modelId="{7AA39FE2-C7C1-4B27-8E72-F72D389183DD}" type="pres">
      <dgm:prSet presAssocID="{2E2069EB-98C7-4D64-9DA7-767ECE24C4DD}" presName="hierRoot2" presStyleCnt="0">
        <dgm:presLayoutVars>
          <dgm:hierBranch val="init"/>
        </dgm:presLayoutVars>
      </dgm:prSet>
      <dgm:spPr/>
    </dgm:pt>
    <dgm:pt modelId="{5098EEA2-8036-4D46-8A75-B136B3F94999}" type="pres">
      <dgm:prSet presAssocID="{2E2069EB-98C7-4D64-9DA7-767ECE24C4DD}" presName="rootComposite" presStyleCnt="0"/>
      <dgm:spPr/>
    </dgm:pt>
    <dgm:pt modelId="{68EEF230-B3CD-4FBB-9AF4-E1B4DD5F5519}" type="pres">
      <dgm:prSet presAssocID="{2E2069EB-98C7-4D64-9DA7-767ECE24C4DD}" presName="rootText" presStyleLbl="node2" presStyleIdx="1" presStyleCnt="2" custScaleX="1088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E591DC-667C-4B3D-9D61-20318030EBD2}" type="pres">
      <dgm:prSet presAssocID="{2E2069EB-98C7-4D64-9DA7-767ECE24C4DD}" presName="rootConnector" presStyleLbl="node2" presStyleIdx="1" presStyleCnt="2"/>
      <dgm:spPr/>
      <dgm:t>
        <a:bodyPr/>
        <a:lstStyle/>
        <a:p>
          <a:endParaRPr lang="ru-RU"/>
        </a:p>
      </dgm:t>
    </dgm:pt>
    <dgm:pt modelId="{30EF21A8-0B31-4E48-8588-F452581BD0A2}" type="pres">
      <dgm:prSet presAssocID="{2E2069EB-98C7-4D64-9DA7-767ECE24C4DD}" presName="hierChild4" presStyleCnt="0"/>
      <dgm:spPr/>
    </dgm:pt>
    <dgm:pt modelId="{8B0FC867-620D-4366-A446-AE29D974021E}" type="pres">
      <dgm:prSet presAssocID="{2E2069EB-98C7-4D64-9DA7-767ECE24C4DD}" presName="hierChild5" presStyleCnt="0"/>
      <dgm:spPr/>
    </dgm:pt>
    <dgm:pt modelId="{2F089006-2E4E-4065-9C1A-9C0CF3E896E3}" type="pres">
      <dgm:prSet presAssocID="{E4A8B0B7-8A27-434F-8148-0446CB16DCF3}" presName="hierChild3" presStyleCnt="0"/>
      <dgm:spPr/>
    </dgm:pt>
  </dgm:ptLst>
  <dgm:cxnLst>
    <dgm:cxn modelId="{15323506-090E-4B8B-972D-4E7D5672E515}" srcId="{4F89499B-0232-49BE-BF7C-F33F4698CE37}" destId="{E4A8B0B7-8A27-434F-8148-0446CB16DCF3}" srcOrd="0" destOrd="0" parTransId="{01D5A373-C30E-4F1A-9FDA-0D7BDE921D50}" sibTransId="{DAD39AA5-D8F7-4EAF-A976-03245E0F08D1}"/>
    <dgm:cxn modelId="{B59E9031-C8AA-47B3-840E-AF65F450728F}" srcId="{E4A8B0B7-8A27-434F-8148-0446CB16DCF3}" destId="{2E2069EB-98C7-4D64-9DA7-767ECE24C4DD}" srcOrd="1" destOrd="0" parTransId="{ECF44A2E-6A1E-4F02-AB92-F145FDFE1EC3}" sibTransId="{DD783400-5BE1-47A1-A5F6-4A0570A915C3}"/>
    <dgm:cxn modelId="{A1E88866-875C-48E7-8CFC-D7E85C51196F}" type="presOf" srcId="{6229D157-5B3B-4D43-848F-B812BCF758F3}" destId="{D4C3729F-9B73-4472-8116-91E98A55B9C8}" srcOrd="0" destOrd="0" presId="urn:microsoft.com/office/officeart/2005/8/layout/orgChart1"/>
    <dgm:cxn modelId="{FC39B856-A2FC-42FE-A017-BB70F0F878EB}" type="presOf" srcId="{2E2069EB-98C7-4D64-9DA7-767ECE24C4DD}" destId="{68EEF230-B3CD-4FBB-9AF4-E1B4DD5F5519}" srcOrd="0" destOrd="0" presId="urn:microsoft.com/office/officeart/2005/8/layout/orgChart1"/>
    <dgm:cxn modelId="{7907D76C-1749-4FC3-9426-82895F28411B}" type="presOf" srcId="{2E2069EB-98C7-4D64-9DA7-767ECE24C4DD}" destId="{93E591DC-667C-4B3D-9D61-20318030EBD2}" srcOrd="1" destOrd="0" presId="urn:microsoft.com/office/officeart/2005/8/layout/orgChart1"/>
    <dgm:cxn modelId="{94E57ABA-B9E9-4246-B9E6-AB4D13DC955D}" type="presOf" srcId="{E4A8B0B7-8A27-434F-8148-0446CB16DCF3}" destId="{6754528D-64B2-43D2-B23D-7E26966494D0}" srcOrd="0" destOrd="0" presId="urn:microsoft.com/office/officeart/2005/8/layout/orgChart1"/>
    <dgm:cxn modelId="{BCE761D6-0235-4373-8364-33538D768449}" type="presOf" srcId="{ECF44A2E-6A1E-4F02-AB92-F145FDFE1EC3}" destId="{110E3FB9-7C7B-473E-A568-4EDF115F17DC}" srcOrd="0" destOrd="0" presId="urn:microsoft.com/office/officeart/2005/8/layout/orgChart1"/>
    <dgm:cxn modelId="{984B0D0C-E444-43B3-A900-8FF1CA15FD5B}" type="presOf" srcId="{4F89499B-0232-49BE-BF7C-F33F4698CE37}" destId="{3DAF0DCD-4C55-464B-ACD1-E850B76B5ED2}" srcOrd="0" destOrd="0" presId="urn:microsoft.com/office/officeart/2005/8/layout/orgChart1"/>
    <dgm:cxn modelId="{9E001D52-B362-488B-92F8-3B5564DD01C8}" srcId="{E4A8B0B7-8A27-434F-8148-0446CB16DCF3}" destId="{6D4E5DC2-E81B-449A-9CBE-9A904319D9D8}" srcOrd="0" destOrd="0" parTransId="{6229D157-5B3B-4D43-848F-B812BCF758F3}" sibTransId="{4C756FE3-A4B6-4664-8DE5-2B75E8EA827F}"/>
    <dgm:cxn modelId="{9D16F7BE-7258-4295-946C-CF113B42B825}" type="presOf" srcId="{6D4E5DC2-E81B-449A-9CBE-9A904319D9D8}" destId="{D33C8AAA-AE14-4157-BE9E-229D882BD1FD}" srcOrd="1" destOrd="0" presId="urn:microsoft.com/office/officeart/2005/8/layout/orgChart1"/>
    <dgm:cxn modelId="{865ADEF5-70EF-40F4-8734-0AC8EFECCA46}" type="presOf" srcId="{6D4E5DC2-E81B-449A-9CBE-9A904319D9D8}" destId="{5220C2C5-43AA-4E34-9D04-97C461B3F90F}" srcOrd="0" destOrd="0" presId="urn:microsoft.com/office/officeart/2005/8/layout/orgChart1"/>
    <dgm:cxn modelId="{1F28045E-A528-48C3-BDC1-C945BDEE7C9A}" type="presOf" srcId="{E4A8B0B7-8A27-434F-8148-0446CB16DCF3}" destId="{307A8593-28B3-427F-8767-2386C915751D}" srcOrd="1" destOrd="0" presId="urn:microsoft.com/office/officeart/2005/8/layout/orgChart1"/>
    <dgm:cxn modelId="{E4EF0352-A14E-495D-9026-4ABC58FDD0F3}" type="presParOf" srcId="{3DAF0DCD-4C55-464B-ACD1-E850B76B5ED2}" destId="{7ABB21A7-436D-44D3-B8F1-F8F785E16929}" srcOrd="0" destOrd="0" presId="urn:microsoft.com/office/officeart/2005/8/layout/orgChart1"/>
    <dgm:cxn modelId="{996CAAF9-688B-4DFE-9192-537EB4E95E3C}" type="presParOf" srcId="{7ABB21A7-436D-44D3-B8F1-F8F785E16929}" destId="{749DAA58-F785-4B39-BCC9-7818D9810ED4}" srcOrd="0" destOrd="0" presId="urn:microsoft.com/office/officeart/2005/8/layout/orgChart1"/>
    <dgm:cxn modelId="{DF014E4C-FB98-4782-8A12-725421B458B8}" type="presParOf" srcId="{749DAA58-F785-4B39-BCC9-7818D9810ED4}" destId="{6754528D-64B2-43D2-B23D-7E26966494D0}" srcOrd="0" destOrd="0" presId="urn:microsoft.com/office/officeart/2005/8/layout/orgChart1"/>
    <dgm:cxn modelId="{8460CECD-398C-45D5-B314-EB9299888B0C}" type="presParOf" srcId="{749DAA58-F785-4B39-BCC9-7818D9810ED4}" destId="{307A8593-28B3-427F-8767-2386C915751D}" srcOrd="1" destOrd="0" presId="urn:microsoft.com/office/officeart/2005/8/layout/orgChart1"/>
    <dgm:cxn modelId="{2A14AFD3-2D1E-47F8-AA3E-91EEECF75DCD}" type="presParOf" srcId="{7ABB21A7-436D-44D3-B8F1-F8F785E16929}" destId="{8A2936C6-76C8-4191-8A6D-183F8264E315}" srcOrd="1" destOrd="0" presId="urn:microsoft.com/office/officeart/2005/8/layout/orgChart1"/>
    <dgm:cxn modelId="{0C6EE28E-BB7A-464B-9E46-241E6D002001}" type="presParOf" srcId="{8A2936C6-76C8-4191-8A6D-183F8264E315}" destId="{D4C3729F-9B73-4472-8116-91E98A55B9C8}" srcOrd="0" destOrd="0" presId="urn:microsoft.com/office/officeart/2005/8/layout/orgChart1"/>
    <dgm:cxn modelId="{793543E0-3D6D-4375-A414-F938E5ADB216}" type="presParOf" srcId="{8A2936C6-76C8-4191-8A6D-183F8264E315}" destId="{B69EAD1D-6458-4379-B057-1EE7A2496B8E}" srcOrd="1" destOrd="0" presId="urn:microsoft.com/office/officeart/2005/8/layout/orgChart1"/>
    <dgm:cxn modelId="{C687659F-AA9E-4BDB-AB79-9CB0F35F269E}" type="presParOf" srcId="{B69EAD1D-6458-4379-B057-1EE7A2496B8E}" destId="{0AD13EF0-70F1-4066-A9C0-41A7E26A9598}" srcOrd="0" destOrd="0" presId="urn:microsoft.com/office/officeart/2005/8/layout/orgChart1"/>
    <dgm:cxn modelId="{203FE098-7792-459E-93EB-5B5E046CEA46}" type="presParOf" srcId="{0AD13EF0-70F1-4066-A9C0-41A7E26A9598}" destId="{5220C2C5-43AA-4E34-9D04-97C461B3F90F}" srcOrd="0" destOrd="0" presId="urn:microsoft.com/office/officeart/2005/8/layout/orgChart1"/>
    <dgm:cxn modelId="{FAF2F009-D3EB-4382-8CC5-C6A1C95770B3}" type="presParOf" srcId="{0AD13EF0-70F1-4066-A9C0-41A7E26A9598}" destId="{D33C8AAA-AE14-4157-BE9E-229D882BD1FD}" srcOrd="1" destOrd="0" presId="urn:microsoft.com/office/officeart/2005/8/layout/orgChart1"/>
    <dgm:cxn modelId="{35250370-98F4-42CA-88EB-BCE10F10B614}" type="presParOf" srcId="{B69EAD1D-6458-4379-B057-1EE7A2496B8E}" destId="{7CB47AEF-613F-4612-B5B9-D318DC7CDEAE}" srcOrd="1" destOrd="0" presId="urn:microsoft.com/office/officeart/2005/8/layout/orgChart1"/>
    <dgm:cxn modelId="{083396F6-B7AE-4792-9AE2-51AE8B11E013}" type="presParOf" srcId="{B69EAD1D-6458-4379-B057-1EE7A2496B8E}" destId="{7CAFEE67-00DB-4EFA-9E2A-B8E75122BF84}" srcOrd="2" destOrd="0" presId="urn:microsoft.com/office/officeart/2005/8/layout/orgChart1"/>
    <dgm:cxn modelId="{2D501DDD-E88B-42EA-B499-B953B52AD92F}" type="presParOf" srcId="{8A2936C6-76C8-4191-8A6D-183F8264E315}" destId="{110E3FB9-7C7B-473E-A568-4EDF115F17DC}" srcOrd="2" destOrd="0" presId="urn:microsoft.com/office/officeart/2005/8/layout/orgChart1"/>
    <dgm:cxn modelId="{1DEBF104-2F61-430E-87CD-D62D2DE87E4B}" type="presParOf" srcId="{8A2936C6-76C8-4191-8A6D-183F8264E315}" destId="{7AA39FE2-C7C1-4B27-8E72-F72D389183DD}" srcOrd="3" destOrd="0" presId="urn:microsoft.com/office/officeart/2005/8/layout/orgChart1"/>
    <dgm:cxn modelId="{C840E7AE-0B34-40A8-AC46-43909ED3EB7F}" type="presParOf" srcId="{7AA39FE2-C7C1-4B27-8E72-F72D389183DD}" destId="{5098EEA2-8036-4D46-8A75-B136B3F94999}" srcOrd="0" destOrd="0" presId="urn:microsoft.com/office/officeart/2005/8/layout/orgChart1"/>
    <dgm:cxn modelId="{E98463F6-BC3D-4C95-9F21-BB2EC8456695}" type="presParOf" srcId="{5098EEA2-8036-4D46-8A75-B136B3F94999}" destId="{68EEF230-B3CD-4FBB-9AF4-E1B4DD5F5519}" srcOrd="0" destOrd="0" presId="urn:microsoft.com/office/officeart/2005/8/layout/orgChart1"/>
    <dgm:cxn modelId="{5CA58A79-605D-49A1-9554-C9021A1A3635}" type="presParOf" srcId="{5098EEA2-8036-4D46-8A75-B136B3F94999}" destId="{93E591DC-667C-4B3D-9D61-20318030EBD2}" srcOrd="1" destOrd="0" presId="urn:microsoft.com/office/officeart/2005/8/layout/orgChart1"/>
    <dgm:cxn modelId="{589CA4F8-CF2F-4B80-860D-526A358F852B}" type="presParOf" srcId="{7AA39FE2-C7C1-4B27-8E72-F72D389183DD}" destId="{30EF21A8-0B31-4E48-8588-F452581BD0A2}" srcOrd="1" destOrd="0" presId="urn:microsoft.com/office/officeart/2005/8/layout/orgChart1"/>
    <dgm:cxn modelId="{83E251B7-F6CE-44BF-8618-FAAE74E71420}" type="presParOf" srcId="{7AA39FE2-C7C1-4B27-8E72-F72D389183DD}" destId="{8B0FC867-620D-4366-A446-AE29D974021E}" srcOrd="2" destOrd="0" presId="urn:microsoft.com/office/officeart/2005/8/layout/orgChart1"/>
    <dgm:cxn modelId="{5B6DB2DC-9EC3-427C-B8D1-A2C6E05B91A7}" type="presParOf" srcId="{7ABB21A7-436D-44D3-B8F1-F8F785E16929}" destId="{2F089006-2E4E-4065-9C1A-9C0CF3E896E3}" srcOrd="2" destOrd="0" presId="urn:microsoft.com/office/officeart/2005/8/layout/orgChart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89499B-0232-49BE-BF7C-F33F4698CE37}" type="doc">
      <dgm:prSet loTypeId="urn:microsoft.com/office/officeart/2005/8/layout/orgChart1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E4A8B0B7-8A27-434F-8148-0446CB16DCF3}">
      <dgm:prSet phldrT="[Текст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sz="3200" b="1" dirty="0" smtClean="0">
              <a:solidFill>
                <a:schemeClr val="tx1"/>
              </a:solidFill>
            </a:rPr>
            <a:t>Классификация липидов</a:t>
          </a:r>
          <a:endParaRPr lang="ru-RU" sz="3200" b="1" dirty="0">
            <a:solidFill>
              <a:schemeClr val="tx1"/>
            </a:solidFill>
          </a:endParaRPr>
        </a:p>
      </dgm:t>
    </dgm:pt>
    <dgm:pt modelId="{01D5A373-C30E-4F1A-9FDA-0D7BDE921D50}" type="parTrans" cxnId="{15323506-090E-4B8B-972D-4E7D5672E515}">
      <dgm:prSet/>
      <dgm:spPr/>
      <dgm:t>
        <a:bodyPr/>
        <a:lstStyle/>
        <a:p>
          <a:endParaRPr lang="ru-RU"/>
        </a:p>
      </dgm:t>
    </dgm:pt>
    <dgm:pt modelId="{DAD39AA5-D8F7-4EAF-A976-03245E0F08D1}" type="sibTrans" cxnId="{15323506-090E-4B8B-972D-4E7D5672E515}">
      <dgm:prSet/>
      <dgm:spPr/>
      <dgm:t>
        <a:bodyPr/>
        <a:lstStyle/>
        <a:p>
          <a:endParaRPr lang="ru-RU"/>
        </a:p>
      </dgm:t>
    </dgm:pt>
    <dgm:pt modelId="{6D4E5DC2-E81B-449A-9CBE-9A904319D9D8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Простые липиды</a:t>
          </a:r>
          <a:endParaRPr lang="ru-RU" sz="2800" b="1" dirty="0">
            <a:solidFill>
              <a:schemeClr val="tx1"/>
            </a:solidFill>
          </a:endParaRPr>
        </a:p>
      </dgm:t>
    </dgm:pt>
    <dgm:pt modelId="{6229D157-5B3B-4D43-848F-B812BCF758F3}" type="parTrans" cxnId="{9E001D52-B362-488B-92F8-3B5564DD01C8}">
      <dgm:prSet/>
      <dgm:spPr/>
      <dgm:t>
        <a:bodyPr/>
        <a:lstStyle/>
        <a:p>
          <a:endParaRPr lang="ru-RU"/>
        </a:p>
      </dgm:t>
    </dgm:pt>
    <dgm:pt modelId="{4C756FE3-A4B6-4664-8DE5-2B75E8EA827F}" type="sibTrans" cxnId="{9E001D52-B362-488B-92F8-3B5564DD01C8}">
      <dgm:prSet/>
      <dgm:spPr/>
      <dgm:t>
        <a:bodyPr/>
        <a:lstStyle/>
        <a:p>
          <a:endParaRPr lang="ru-RU"/>
        </a:p>
      </dgm:t>
    </dgm:pt>
    <dgm:pt modelId="{2E2069EB-98C7-4D64-9DA7-767ECE24C4DD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Сложные липиды</a:t>
          </a:r>
          <a:endParaRPr lang="ru-RU" sz="2800" b="1" dirty="0">
            <a:solidFill>
              <a:schemeClr val="tx1"/>
            </a:solidFill>
          </a:endParaRPr>
        </a:p>
      </dgm:t>
    </dgm:pt>
    <dgm:pt modelId="{ECF44A2E-6A1E-4F02-AB92-F145FDFE1EC3}" type="parTrans" cxnId="{B59E9031-C8AA-47B3-840E-AF65F450728F}">
      <dgm:prSet/>
      <dgm:spPr/>
      <dgm:t>
        <a:bodyPr/>
        <a:lstStyle/>
        <a:p>
          <a:endParaRPr lang="ru-RU"/>
        </a:p>
      </dgm:t>
    </dgm:pt>
    <dgm:pt modelId="{DD783400-5BE1-47A1-A5F6-4A0570A915C3}" type="sibTrans" cxnId="{B59E9031-C8AA-47B3-840E-AF65F450728F}">
      <dgm:prSet/>
      <dgm:spPr/>
      <dgm:t>
        <a:bodyPr/>
        <a:lstStyle/>
        <a:p>
          <a:endParaRPr lang="ru-RU"/>
        </a:p>
      </dgm:t>
    </dgm:pt>
    <dgm:pt modelId="{156E0A06-468F-4113-A8DD-9C8D7938E336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</a:rPr>
            <a:t>Жиры (</a:t>
          </a:r>
          <a:r>
            <a:rPr lang="ru-RU" sz="2400" b="1" dirty="0" err="1" smtClean="0">
              <a:solidFill>
                <a:srgbClr val="FF0000"/>
              </a:solidFill>
            </a:rPr>
            <a:t>триглицериды</a:t>
          </a:r>
          <a:r>
            <a:rPr lang="ru-RU" sz="2400" b="1" dirty="0" smtClean="0">
              <a:solidFill>
                <a:srgbClr val="FF0000"/>
              </a:solidFill>
            </a:rPr>
            <a:t>) </a:t>
          </a:r>
          <a:r>
            <a:rPr lang="ru-RU" sz="2400" dirty="0" smtClean="0">
              <a:solidFill>
                <a:srgbClr val="FF0000"/>
              </a:solidFill>
            </a:rPr>
            <a:t>– сложные эфиры высокомолекулярных </a:t>
          </a:r>
          <a:r>
            <a:rPr lang="ru-RU" sz="2400" dirty="0" err="1" smtClean="0">
              <a:solidFill>
                <a:srgbClr val="FF0000"/>
              </a:solidFill>
            </a:rPr>
            <a:t>жирн</a:t>
          </a:r>
          <a:r>
            <a:rPr lang="ru-RU" sz="2400" dirty="0" smtClean="0">
              <a:solidFill>
                <a:srgbClr val="FF0000"/>
              </a:solidFill>
            </a:rPr>
            <a:t>. кислот и трехатомного спирта глицерина</a:t>
          </a:r>
          <a:endParaRPr lang="ru-RU" sz="2400" dirty="0">
            <a:solidFill>
              <a:srgbClr val="FF0000"/>
            </a:solidFill>
          </a:endParaRPr>
        </a:p>
      </dgm:t>
    </dgm:pt>
    <dgm:pt modelId="{7E77B734-3685-4383-BF06-B6310040FF92}" type="parTrans" cxnId="{A8589FD0-F239-41BA-B8AB-E293E1629E11}">
      <dgm:prSet/>
      <dgm:spPr/>
      <dgm:t>
        <a:bodyPr/>
        <a:lstStyle/>
        <a:p>
          <a:endParaRPr lang="ru-RU"/>
        </a:p>
      </dgm:t>
    </dgm:pt>
    <dgm:pt modelId="{C5E7BB80-6207-4413-999F-F0146952F264}" type="sibTrans" cxnId="{A8589FD0-F239-41BA-B8AB-E293E1629E11}">
      <dgm:prSet/>
      <dgm:spPr/>
      <dgm:t>
        <a:bodyPr/>
        <a:lstStyle/>
        <a:p>
          <a:endParaRPr lang="ru-RU"/>
        </a:p>
      </dgm:t>
    </dgm:pt>
    <dgm:pt modelId="{DE400C60-F848-405B-B70B-96B29876A710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</a:rPr>
            <a:t>Воска</a:t>
          </a:r>
          <a:r>
            <a:rPr lang="ru-RU" sz="2400" dirty="0" smtClean="0">
              <a:solidFill>
                <a:srgbClr val="FF0000"/>
              </a:solidFill>
            </a:rPr>
            <a:t> – сложные эфиры высших </a:t>
          </a:r>
          <a:r>
            <a:rPr lang="ru-RU" sz="2400" dirty="0" err="1" smtClean="0">
              <a:solidFill>
                <a:srgbClr val="FF0000"/>
              </a:solidFill>
            </a:rPr>
            <a:t>жирн</a:t>
          </a:r>
          <a:r>
            <a:rPr lang="ru-RU" sz="2400" dirty="0" smtClean="0">
              <a:solidFill>
                <a:srgbClr val="FF0000"/>
              </a:solidFill>
            </a:rPr>
            <a:t>. кислот и спиртов</a:t>
          </a:r>
          <a:endParaRPr lang="ru-RU" sz="2400" dirty="0">
            <a:solidFill>
              <a:srgbClr val="FF0000"/>
            </a:solidFill>
          </a:endParaRPr>
        </a:p>
      </dgm:t>
    </dgm:pt>
    <dgm:pt modelId="{8428ED8F-8C0E-435C-9D5A-A3ED55EC1F26}" type="parTrans" cxnId="{5CB84D93-1228-495E-83D7-1DCB47856245}">
      <dgm:prSet/>
      <dgm:spPr/>
      <dgm:t>
        <a:bodyPr/>
        <a:lstStyle/>
        <a:p>
          <a:endParaRPr lang="ru-RU"/>
        </a:p>
      </dgm:t>
    </dgm:pt>
    <dgm:pt modelId="{0A06D25E-329A-430A-BEF0-F8FBE9EDEEA7}" type="sibTrans" cxnId="{5CB84D93-1228-495E-83D7-1DCB47856245}">
      <dgm:prSet/>
      <dgm:spPr/>
      <dgm:t>
        <a:bodyPr/>
        <a:lstStyle/>
        <a:p>
          <a:endParaRPr lang="ru-RU"/>
        </a:p>
      </dgm:t>
    </dgm:pt>
    <dgm:pt modelId="{3DAF0DCD-4C55-464B-ACD1-E850B76B5ED2}" type="pres">
      <dgm:prSet presAssocID="{4F89499B-0232-49BE-BF7C-F33F4698CE3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ABB21A7-436D-44D3-B8F1-F8F785E16929}" type="pres">
      <dgm:prSet presAssocID="{E4A8B0B7-8A27-434F-8148-0446CB16DCF3}" presName="hierRoot1" presStyleCnt="0">
        <dgm:presLayoutVars>
          <dgm:hierBranch val="init"/>
        </dgm:presLayoutVars>
      </dgm:prSet>
      <dgm:spPr/>
    </dgm:pt>
    <dgm:pt modelId="{749DAA58-F785-4B39-BCC9-7818D9810ED4}" type="pres">
      <dgm:prSet presAssocID="{E4A8B0B7-8A27-434F-8148-0446CB16DCF3}" presName="rootComposite1" presStyleCnt="0"/>
      <dgm:spPr/>
    </dgm:pt>
    <dgm:pt modelId="{6754528D-64B2-43D2-B23D-7E26966494D0}" type="pres">
      <dgm:prSet presAssocID="{E4A8B0B7-8A27-434F-8148-0446CB16DCF3}" presName="rootText1" presStyleLbl="node0" presStyleIdx="0" presStyleCnt="1" custScaleX="240819" custScaleY="522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07A8593-28B3-427F-8767-2386C915751D}" type="pres">
      <dgm:prSet presAssocID="{E4A8B0B7-8A27-434F-8148-0446CB16DCF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A2936C6-76C8-4191-8A6D-183F8264E315}" type="pres">
      <dgm:prSet presAssocID="{E4A8B0B7-8A27-434F-8148-0446CB16DCF3}" presName="hierChild2" presStyleCnt="0"/>
      <dgm:spPr/>
    </dgm:pt>
    <dgm:pt modelId="{D4C3729F-9B73-4472-8116-91E98A55B9C8}" type="pres">
      <dgm:prSet presAssocID="{6229D157-5B3B-4D43-848F-B812BCF758F3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69EAD1D-6458-4379-B057-1EE7A2496B8E}" type="pres">
      <dgm:prSet presAssocID="{6D4E5DC2-E81B-449A-9CBE-9A904319D9D8}" presName="hierRoot2" presStyleCnt="0">
        <dgm:presLayoutVars>
          <dgm:hierBranch val="init"/>
        </dgm:presLayoutVars>
      </dgm:prSet>
      <dgm:spPr/>
    </dgm:pt>
    <dgm:pt modelId="{0AD13EF0-70F1-4066-A9C0-41A7E26A9598}" type="pres">
      <dgm:prSet presAssocID="{6D4E5DC2-E81B-449A-9CBE-9A904319D9D8}" presName="rootComposite" presStyleCnt="0"/>
      <dgm:spPr/>
    </dgm:pt>
    <dgm:pt modelId="{5220C2C5-43AA-4E34-9D04-97C461B3F90F}" type="pres">
      <dgm:prSet presAssocID="{6D4E5DC2-E81B-449A-9CBE-9A904319D9D8}" presName="rootText" presStyleLbl="node2" presStyleIdx="0" presStyleCnt="2" custScaleX="155142" custScaleY="65424" custLinFactNeighborX="-38762" custLinFactNeighborY="21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3C8AAA-AE14-4157-BE9E-229D882BD1FD}" type="pres">
      <dgm:prSet presAssocID="{6D4E5DC2-E81B-449A-9CBE-9A904319D9D8}" presName="rootConnector" presStyleLbl="node2" presStyleIdx="0" presStyleCnt="2"/>
      <dgm:spPr/>
      <dgm:t>
        <a:bodyPr/>
        <a:lstStyle/>
        <a:p>
          <a:endParaRPr lang="ru-RU"/>
        </a:p>
      </dgm:t>
    </dgm:pt>
    <dgm:pt modelId="{7CB47AEF-613F-4612-B5B9-D318DC7CDEAE}" type="pres">
      <dgm:prSet presAssocID="{6D4E5DC2-E81B-449A-9CBE-9A904319D9D8}" presName="hierChild4" presStyleCnt="0"/>
      <dgm:spPr/>
    </dgm:pt>
    <dgm:pt modelId="{45DC270B-54A1-4E58-89BA-43FC1D0F0C68}" type="pres">
      <dgm:prSet presAssocID="{7E77B734-3685-4383-BF06-B6310040FF92}" presName="Name37" presStyleLbl="parChTrans1D3" presStyleIdx="0" presStyleCnt="2"/>
      <dgm:spPr/>
      <dgm:t>
        <a:bodyPr/>
        <a:lstStyle/>
        <a:p>
          <a:endParaRPr lang="ru-RU"/>
        </a:p>
      </dgm:t>
    </dgm:pt>
    <dgm:pt modelId="{C81904BA-65CF-49B0-9B97-C31103788DF4}" type="pres">
      <dgm:prSet presAssocID="{156E0A06-468F-4113-A8DD-9C8D7938E336}" presName="hierRoot2" presStyleCnt="0">
        <dgm:presLayoutVars>
          <dgm:hierBranch val="init"/>
        </dgm:presLayoutVars>
      </dgm:prSet>
      <dgm:spPr/>
    </dgm:pt>
    <dgm:pt modelId="{A33C1964-0F91-402C-BE10-D2E23933C088}" type="pres">
      <dgm:prSet presAssocID="{156E0A06-468F-4113-A8DD-9C8D7938E336}" presName="rootComposite" presStyleCnt="0"/>
      <dgm:spPr/>
    </dgm:pt>
    <dgm:pt modelId="{833E99AD-1882-4325-9AFB-E99EDC84A0E5}" type="pres">
      <dgm:prSet presAssocID="{156E0A06-468F-4113-A8DD-9C8D7938E336}" presName="rootText" presStyleLbl="node3" presStyleIdx="0" presStyleCnt="2" custScaleX="150969" custScaleY="138930" custLinFactNeighborX="-19762" custLinFactNeighborY="-33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928DE3A-2D1A-49B4-A3AB-EC0269DFB96C}" type="pres">
      <dgm:prSet presAssocID="{156E0A06-468F-4113-A8DD-9C8D7938E336}" presName="rootConnector" presStyleLbl="node3" presStyleIdx="0" presStyleCnt="2"/>
      <dgm:spPr/>
      <dgm:t>
        <a:bodyPr/>
        <a:lstStyle/>
        <a:p>
          <a:endParaRPr lang="ru-RU"/>
        </a:p>
      </dgm:t>
    </dgm:pt>
    <dgm:pt modelId="{92B803CB-0FAC-427A-84D4-203DCA89D9B4}" type="pres">
      <dgm:prSet presAssocID="{156E0A06-468F-4113-A8DD-9C8D7938E336}" presName="hierChild4" presStyleCnt="0"/>
      <dgm:spPr/>
    </dgm:pt>
    <dgm:pt modelId="{EF8D2053-6486-4C37-B039-F3D1E4F7D6C1}" type="pres">
      <dgm:prSet presAssocID="{156E0A06-468F-4113-A8DD-9C8D7938E336}" presName="hierChild5" presStyleCnt="0"/>
      <dgm:spPr/>
    </dgm:pt>
    <dgm:pt modelId="{01FD695E-F36E-46A3-B255-7D1FD804249C}" type="pres">
      <dgm:prSet presAssocID="{8428ED8F-8C0E-435C-9D5A-A3ED55EC1F26}" presName="Name37" presStyleLbl="parChTrans1D3" presStyleIdx="1" presStyleCnt="2"/>
      <dgm:spPr/>
      <dgm:t>
        <a:bodyPr/>
        <a:lstStyle/>
        <a:p>
          <a:endParaRPr lang="ru-RU"/>
        </a:p>
      </dgm:t>
    </dgm:pt>
    <dgm:pt modelId="{FE8AE0D1-DF75-439D-8829-56191E522E0A}" type="pres">
      <dgm:prSet presAssocID="{DE400C60-F848-405B-B70B-96B29876A710}" presName="hierRoot2" presStyleCnt="0">
        <dgm:presLayoutVars>
          <dgm:hierBranch val="init"/>
        </dgm:presLayoutVars>
      </dgm:prSet>
      <dgm:spPr/>
    </dgm:pt>
    <dgm:pt modelId="{22C76C28-062C-45C4-A809-F12F14F97C9F}" type="pres">
      <dgm:prSet presAssocID="{DE400C60-F848-405B-B70B-96B29876A710}" presName="rootComposite" presStyleCnt="0"/>
      <dgm:spPr/>
    </dgm:pt>
    <dgm:pt modelId="{FBB0E75A-8909-4C5D-A3C7-9A706CA07D8D}" type="pres">
      <dgm:prSet presAssocID="{DE400C60-F848-405B-B70B-96B29876A710}" presName="rootText" presStyleLbl="node3" presStyleIdx="1" presStyleCnt="2" custScaleX="146262" custLinFactNeighborX="-19762" custLinFactNeighborY="-178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650887-F246-4B39-9557-80A794597A9B}" type="pres">
      <dgm:prSet presAssocID="{DE400C60-F848-405B-B70B-96B29876A710}" presName="rootConnector" presStyleLbl="node3" presStyleIdx="1" presStyleCnt="2"/>
      <dgm:spPr/>
      <dgm:t>
        <a:bodyPr/>
        <a:lstStyle/>
        <a:p>
          <a:endParaRPr lang="ru-RU"/>
        </a:p>
      </dgm:t>
    </dgm:pt>
    <dgm:pt modelId="{B5C1C5E5-5EE1-470A-8AD3-C32251379518}" type="pres">
      <dgm:prSet presAssocID="{DE400C60-F848-405B-B70B-96B29876A710}" presName="hierChild4" presStyleCnt="0"/>
      <dgm:spPr/>
    </dgm:pt>
    <dgm:pt modelId="{F036FD81-5D32-4899-B517-56F82AAAC161}" type="pres">
      <dgm:prSet presAssocID="{DE400C60-F848-405B-B70B-96B29876A710}" presName="hierChild5" presStyleCnt="0"/>
      <dgm:spPr/>
    </dgm:pt>
    <dgm:pt modelId="{7CAFEE67-00DB-4EFA-9E2A-B8E75122BF84}" type="pres">
      <dgm:prSet presAssocID="{6D4E5DC2-E81B-449A-9CBE-9A904319D9D8}" presName="hierChild5" presStyleCnt="0"/>
      <dgm:spPr/>
    </dgm:pt>
    <dgm:pt modelId="{110E3FB9-7C7B-473E-A568-4EDF115F17DC}" type="pres">
      <dgm:prSet presAssocID="{ECF44A2E-6A1E-4F02-AB92-F145FDFE1EC3}" presName="Name37" presStyleLbl="parChTrans1D2" presStyleIdx="1" presStyleCnt="2"/>
      <dgm:spPr/>
      <dgm:t>
        <a:bodyPr/>
        <a:lstStyle/>
        <a:p>
          <a:endParaRPr lang="ru-RU"/>
        </a:p>
      </dgm:t>
    </dgm:pt>
    <dgm:pt modelId="{7AA39FE2-C7C1-4B27-8E72-F72D389183DD}" type="pres">
      <dgm:prSet presAssocID="{2E2069EB-98C7-4D64-9DA7-767ECE24C4DD}" presName="hierRoot2" presStyleCnt="0">
        <dgm:presLayoutVars>
          <dgm:hierBranch val="init"/>
        </dgm:presLayoutVars>
      </dgm:prSet>
      <dgm:spPr/>
    </dgm:pt>
    <dgm:pt modelId="{5098EEA2-8036-4D46-8A75-B136B3F94999}" type="pres">
      <dgm:prSet presAssocID="{2E2069EB-98C7-4D64-9DA7-767ECE24C4DD}" presName="rootComposite" presStyleCnt="0"/>
      <dgm:spPr/>
    </dgm:pt>
    <dgm:pt modelId="{68EEF230-B3CD-4FBB-9AF4-E1B4DD5F5519}" type="pres">
      <dgm:prSet presAssocID="{2E2069EB-98C7-4D64-9DA7-767ECE24C4DD}" presName="rootText" presStyleLbl="node2" presStyleIdx="1" presStyleCnt="2" custScaleX="138340" custScaleY="65424" custLinFactNeighborX="6946" custLinFactNeighborY="21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E591DC-667C-4B3D-9D61-20318030EBD2}" type="pres">
      <dgm:prSet presAssocID="{2E2069EB-98C7-4D64-9DA7-767ECE24C4DD}" presName="rootConnector" presStyleLbl="node2" presStyleIdx="1" presStyleCnt="2"/>
      <dgm:spPr/>
      <dgm:t>
        <a:bodyPr/>
        <a:lstStyle/>
        <a:p>
          <a:endParaRPr lang="ru-RU"/>
        </a:p>
      </dgm:t>
    </dgm:pt>
    <dgm:pt modelId="{30EF21A8-0B31-4E48-8588-F452581BD0A2}" type="pres">
      <dgm:prSet presAssocID="{2E2069EB-98C7-4D64-9DA7-767ECE24C4DD}" presName="hierChild4" presStyleCnt="0"/>
      <dgm:spPr/>
    </dgm:pt>
    <dgm:pt modelId="{8B0FC867-620D-4366-A446-AE29D974021E}" type="pres">
      <dgm:prSet presAssocID="{2E2069EB-98C7-4D64-9DA7-767ECE24C4DD}" presName="hierChild5" presStyleCnt="0"/>
      <dgm:spPr/>
    </dgm:pt>
    <dgm:pt modelId="{2F089006-2E4E-4065-9C1A-9C0CF3E896E3}" type="pres">
      <dgm:prSet presAssocID="{E4A8B0B7-8A27-434F-8148-0446CB16DCF3}" presName="hierChild3" presStyleCnt="0"/>
      <dgm:spPr/>
    </dgm:pt>
  </dgm:ptLst>
  <dgm:cxnLst>
    <dgm:cxn modelId="{26D59787-4C1F-4D58-84BD-E78461812453}" type="presOf" srcId="{8428ED8F-8C0E-435C-9D5A-A3ED55EC1F26}" destId="{01FD695E-F36E-46A3-B255-7D1FD804249C}" srcOrd="0" destOrd="0" presId="urn:microsoft.com/office/officeart/2005/8/layout/orgChart1"/>
    <dgm:cxn modelId="{B59E9031-C8AA-47B3-840E-AF65F450728F}" srcId="{E4A8B0B7-8A27-434F-8148-0446CB16DCF3}" destId="{2E2069EB-98C7-4D64-9DA7-767ECE24C4DD}" srcOrd="1" destOrd="0" parTransId="{ECF44A2E-6A1E-4F02-AB92-F145FDFE1EC3}" sibTransId="{DD783400-5BE1-47A1-A5F6-4A0570A915C3}"/>
    <dgm:cxn modelId="{550438D9-79FE-42C0-9D70-304BFDEEF9C2}" type="presOf" srcId="{2E2069EB-98C7-4D64-9DA7-767ECE24C4DD}" destId="{93E591DC-667C-4B3D-9D61-20318030EBD2}" srcOrd="1" destOrd="0" presId="urn:microsoft.com/office/officeart/2005/8/layout/orgChart1"/>
    <dgm:cxn modelId="{0AB3E631-A096-4D36-88CD-DBACC595B11D}" type="presOf" srcId="{DE400C60-F848-405B-B70B-96B29876A710}" destId="{FBB0E75A-8909-4C5D-A3C7-9A706CA07D8D}" srcOrd="0" destOrd="0" presId="urn:microsoft.com/office/officeart/2005/8/layout/orgChart1"/>
    <dgm:cxn modelId="{DD597794-54FF-4631-9945-B790A181613A}" type="presOf" srcId="{DE400C60-F848-405B-B70B-96B29876A710}" destId="{8A650887-F246-4B39-9557-80A794597A9B}" srcOrd="1" destOrd="0" presId="urn:microsoft.com/office/officeart/2005/8/layout/orgChart1"/>
    <dgm:cxn modelId="{22913EBC-D957-4AE4-AF0D-6E731F399541}" type="presOf" srcId="{4F89499B-0232-49BE-BF7C-F33F4698CE37}" destId="{3DAF0DCD-4C55-464B-ACD1-E850B76B5ED2}" srcOrd="0" destOrd="0" presId="urn:microsoft.com/office/officeart/2005/8/layout/orgChart1"/>
    <dgm:cxn modelId="{15323506-090E-4B8B-972D-4E7D5672E515}" srcId="{4F89499B-0232-49BE-BF7C-F33F4698CE37}" destId="{E4A8B0B7-8A27-434F-8148-0446CB16DCF3}" srcOrd="0" destOrd="0" parTransId="{01D5A373-C30E-4F1A-9FDA-0D7BDE921D50}" sibTransId="{DAD39AA5-D8F7-4EAF-A976-03245E0F08D1}"/>
    <dgm:cxn modelId="{0F72711C-473A-4B2E-800F-5AF935FE836E}" type="presOf" srcId="{6D4E5DC2-E81B-449A-9CBE-9A904319D9D8}" destId="{5220C2C5-43AA-4E34-9D04-97C461B3F90F}" srcOrd="0" destOrd="0" presId="urn:microsoft.com/office/officeart/2005/8/layout/orgChart1"/>
    <dgm:cxn modelId="{95D9369F-83B3-4773-9B0F-689D695D31B6}" type="presOf" srcId="{6229D157-5B3B-4D43-848F-B812BCF758F3}" destId="{D4C3729F-9B73-4472-8116-91E98A55B9C8}" srcOrd="0" destOrd="0" presId="urn:microsoft.com/office/officeart/2005/8/layout/orgChart1"/>
    <dgm:cxn modelId="{5CB84D93-1228-495E-83D7-1DCB47856245}" srcId="{6D4E5DC2-E81B-449A-9CBE-9A904319D9D8}" destId="{DE400C60-F848-405B-B70B-96B29876A710}" srcOrd="1" destOrd="0" parTransId="{8428ED8F-8C0E-435C-9D5A-A3ED55EC1F26}" sibTransId="{0A06D25E-329A-430A-BEF0-F8FBE9EDEEA7}"/>
    <dgm:cxn modelId="{964668A7-787A-4DDF-ADFC-FD48E22CB5E7}" type="presOf" srcId="{156E0A06-468F-4113-A8DD-9C8D7938E336}" destId="{6928DE3A-2D1A-49B4-A3AB-EC0269DFB96C}" srcOrd="1" destOrd="0" presId="urn:microsoft.com/office/officeart/2005/8/layout/orgChart1"/>
    <dgm:cxn modelId="{A8589FD0-F239-41BA-B8AB-E293E1629E11}" srcId="{6D4E5DC2-E81B-449A-9CBE-9A904319D9D8}" destId="{156E0A06-468F-4113-A8DD-9C8D7938E336}" srcOrd="0" destOrd="0" parTransId="{7E77B734-3685-4383-BF06-B6310040FF92}" sibTransId="{C5E7BB80-6207-4413-999F-F0146952F264}"/>
    <dgm:cxn modelId="{CBBF7914-D3BA-40AE-9592-6B4937F06686}" type="presOf" srcId="{E4A8B0B7-8A27-434F-8148-0446CB16DCF3}" destId="{307A8593-28B3-427F-8767-2386C915751D}" srcOrd="1" destOrd="0" presId="urn:microsoft.com/office/officeart/2005/8/layout/orgChart1"/>
    <dgm:cxn modelId="{0E297530-DD8E-47DD-96D4-C4E88439010D}" type="presOf" srcId="{2E2069EB-98C7-4D64-9DA7-767ECE24C4DD}" destId="{68EEF230-B3CD-4FBB-9AF4-E1B4DD5F5519}" srcOrd="0" destOrd="0" presId="urn:microsoft.com/office/officeart/2005/8/layout/orgChart1"/>
    <dgm:cxn modelId="{3F525F84-3448-41B5-9684-46B72E19A71E}" type="presOf" srcId="{7E77B734-3685-4383-BF06-B6310040FF92}" destId="{45DC270B-54A1-4E58-89BA-43FC1D0F0C68}" srcOrd="0" destOrd="0" presId="urn:microsoft.com/office/officeart/2005/8/layout/orgChart1"/>
    <dgm:cxn modelId="{B53A9527-9515-4491-B0D5-F886DF3E6960}" type="presOf" srcId="{156E0A06-468F-4113-A8DD-9C8D7938E336}" destId="{833E99AD-1882-4325-9AFB-E99EDC84A0E5}" srcOrd="0" destOrd="0" presId="urn:microsoft.com/office/officeart/2005/8/layout/orgChart1"/>
    <dgm:cxn modelId="{4EA23037-50D3-4D83-9230-9987FEF73A02}" type="presOf" srcId="{E4A8B0B7-8A27-434F-8148-0446CB16DCF3}" destId="{6754528D-64B2-43D2-B23D-7E26966494D0}" srcOrd="0" destOrd="0" presId="urn:microsoft.com/office/officeart/2005/8/layout/orgChart1"/>
    <dgm:cxn modelId="{50A5595D-650E-4D56-9356-A31C3DF2C78E}" type="presOf" srcId="{6D4E5DC2-E81B-449A-9CBE-9A904319D9D8}" destId="{D33C8AAA-AE14-4157-BE9E-229D882BD1FD}" srcOrd="1" destOrd="0" presId="urn:microsoft.com/office/officeart/2005/8/layout/orgChart1"/>
    <dgm:cxn modelId="{20E368D6-33F1-421E-B52E-D44F5B0C0A71}" type="presOf" srcId="{ECF44A2E-6A1E-4F02-AB92-F145FDFE1EC3}" destId="{110E3FB9-7C7B-473E-A568-4EDF115F17DC}" srcOrd="0" destOrd="0" presId="urn:microsoft.com/office/officeart/2005/8/layout/orgChart1"/>
    <dgm:cxn modelId="{9E001D52-B362-488B-92F8-3B5564DD01C8}" srcId="{E4A8B0B7-8A27-434F-8148-0446CB16DCF3}" destId="{6D4E5DC2-E81B-449A-9CBE-9A904319D9D8}" srcOrd="0" destOrd="0" parTransId="{6229D157-5B3B-4D43-848F-B812BCF758F3}" sibTransId="{4C756FE3-A4B6-4664-8DE5-2B75E8EA827F}"/>
    <dgm:cxn modelId="{4928F7C5-58E5-4DDF-91E6-FD165C2FBB86}" type="presParOf" srcId="{3DAF0DCD-4C55-464B-ACD1-E850B76B5ED2}" destId="{7ABB21A7-436D-44D3-B8F1-F8F785E16929}" srcOrd="0" destOrd="0" presId="urn:microsoft.com/office/officeart/2005/8/layout/orgChart1"/>
    <dgm:cxn modelId="{A8129ED5-1580-47AA-913F-72B2D8EB5A50}" type="presParOf" srcId="{7ABB21A7-436D-44D3-B8F1-F8F785E16929}" destId="{749DAA58-F785-4B39-BCC9-7818D9810ED4}" srcOrd="0" destOrd="0" presId="urn:microsoft.com/office/officeart/2005/8/layout/orgChart1"/>
    <dgm:cxn modelId="{14306E2D-9960-487B-8E47-1B487341E609}" type="presParOf" srcId="{749DAA58-F785-4B39-BCC9-7818D9810ED4}" destId="{6754528D-64B2-43D2-B23D-7E26966494D0}" srcOrd="0" destOrd="0" presId="urn:microsoft.com/office/officeart/2005/8/layout/orgChart1"/>
    <dgm:cxn modelId="{53527EEC-7B11-48A7-9BA3-168AEEAEBD57}" type="presParOf" srcId="{749DAA58-F785-4B39-BCC9-7818D9810ED4}" destId="{307A8593-28B3-427F-8767-2386C915751D}" srcOrd="1" destOrd="0" presId="urn:microsoft.com/office/officeart/2005/8/layout/orgChart1"/>
    <dgm:cxn modelId="{28DC3759-B8D4-4411-B001-47C0E1D9EB40}" type="presParOf" srcId="{7ABB21A7-436D-44D3-B8F1-F8F785E16929}" destId="{8A2936C6-76C8-4191-8A6D-183F8264E315}" srcOrd="1" destOrd="0" presId="urn:microsoft.com/office/officeart/2005/8/layout/orgChart1"/>
    <dgm:cxn modelId="{F9E5F8C8-F8CB-4077-A0CF-9EB297EC0B3E}" type="presParOf" srcId="{8A2936C6-76C8-4191-8A6D-183F8264E315}" destId="{D4C3729F-9B73-4472-8116-91E98A55B9C8}" srcOrd="0" destOrd="0" presId="urn:microsoft.com/office/officeart/2005/8/layout/orgChart1"/>
    <dgm:cxn modelId="{C30E9F8F-D2F1-4615-A334-EA96F322BF91}" type="presParOf" srcId="{8A2936C6-76C8-4191-8A6D-183F8264E315}" destId="{B69EAD1D-6458-4379-B057-1EE7A2496B8E}" srcOrd="1" destOrd="0" presId="urn:microsoft.com/office/officeart/2005/8/layout/orgChart1"/>
    <dgm:cxn modelId="{5B79F18E-B2E4-4BB1-B5DE-92344F86310F}" type="presParOf" srcId="{B69EAD1D-6458-4379-B057-1EE7A2496B8E}" destId="{0AD13EF0-70F1-4066-A9C0-41A7E26A9598}" srcOrd="0" destOrd="0" presId="urn:microsoft.com/office/officeart/2005/8/layout/orgChart1"/>
    <dgm:cxn modelId="{77641C7E-FEAC-4D36-88EA-8323965ADB62}" type="presParOf" srcId="{0AD13EF0-70F1-4066-A9C0-41A7E26A9598}" destId="{5220C2C5-43AA-4E34-9D04-97C461B3F90F}" srcOrd="0" destOrd="0" presId="urn:microsoft.com/office/officeart/2005/8/layout/orgChart1"/>
    <dgm:cxn modelId="{32B1DCC6-BA27-42D0-8E8C-F642F9DF7D80}" type="presParOf" srcId="{0AD13EF0-70F1-4066-A9C0-41A7E26A9598}" destId="{D33C8AAA-AE14-4157-BE9E-229D882BD1FD}" srcOrd="1" destOrd="0" presId="urn:microsoft.com/office/officeart/2005/8/layout/orgChart1"/>
    <dgm:cxn modelId="{5446EDA9-45B3-47A6-AA62-AF2FE4D5CBF2}" type="presParOf" srcId="{B69EAD1D-6458-4379-B057-1EE7A2496B8E}" destId="{7CB47AEF-613F-4612-B5B9-D318DC7CDEAE}" srcOrd="1" destOrd="0" presId="urn:microsoft.com/office/officeart/2005/8/layout/orgChart1"/>
    <dgm:cxn modelId="{DB447B3A-4920-4625-9B6C-5E7EB9E3D19E}" type="presParOf" srcId="{7CB47AEF-613F-4612-B5B9-D318DC7CDEAE}" destId="{45DC270B-54A1-4E58-89BA-43FC1D0F0C68}" srcOrd="0" destOrd="0" presId="urn:microsoft.com/office/officeart/2005/8/layout/orgChart1"/>
    <dgm:cxn modelId="{F9AC873A-BC17-45FF-A7F0-E0F48A735814}" type="presParOf" srcId="{7CB47AEF-613F-4612-B5B9-D318DC7CDEAE}" destId="{C81904BA-65CF-49B0-9B97-C31103788DF4}" srcOrd="1" destOrd="0" presId="urn:microsoft.com/office/officeart/2005/8/layout/orgChart1"/>
    <dgm:cxn modelId="{1F1BCF38-1613-40D6-8996-D968FD4BB0EB}" type="presParOf" srcId="{C81904BA-65CF-49B0-9B97-C31103788DF4}" destId="{A33C1964-0F91-402C-BE10-D2E23933C088}" srcOrd="0" destOrd="0" presId="urn:microsoft.com/office/officeart/2005/8/layout/orgChart1"/>
    <dgm:cxn modelId="{5C6C7931-3961-45B9-BEE7-0E226A1EF34A}" type="presParOf" srcId="{A33C1964-0F91-402C-BE10-D2E23933C088}" destId="{833E99AD-1882-4325-9AFB-E99EDC84A0E5}" srcOrd="0" destOrd="0" presId="urn:microsoft.com/office/officeart/2005/8/layout/orgChart1"/>
    <dgm:cxn modelId="{33FAB591-25F0-41B0-9F8E-49F93F8821E0}" type="presParOf" srcId="{A33C1964-0F91-402C-BE10-D2E23933C088}" destId="{6928DE3A-2D1A-49B4-A3AB-EC0269DFB96C}" srcOrd="1" destOrd="0" presId="urn:microsoft.com/office/officeart/2005/8/layout/orgChart1"/>
    <dgm:cxn modelId="{977D30E8-FD9E-4EF5-A2A0-39834802F9D9}" type="presParOf" srcId="{C81904BA-65CF-49B0-9B97-C31103788DF4}" destId="{92B803CB-0FAC-427A-84D4-203DCA89D9B4}" srcOrd="1" destOrd="0" presId="urn:microsoft.com/office/officeart/2005/8/layout/orgChart1"/>
    <dgm:cxn modelId="{8E3A5AEF-A31E-4F02-B080-EC4CC3F7C8FD}" type="presParOf" srcId="{C81904BA-65CF-49B0-9B97-C31103788DF4}" destId="{EF8D2053-6486-4C37-B039-F3D1E4F7D6C1}" srcOrd="2" destOrd="0" presId="urn:microsoft.com/office/officeart/2005/8/layout/orgChart1"/>
    <dgm:cxn modelId="{6EE12E5B-61EC-4B2F-A903-9713A31174FF}" type="presParOf" srcId="{7CB47AEF-613F-4612-B5B9-D318DC7CDEAE}" destId="{01FD695E-F36E-46A3-B255-7D1FD804249C}" srcOrd="2" destOrd="0" presId="urn:microsoft.com/office/officeart/2005/8/layout/orgChart1"/>
    <dgm:cxn modelId="{A00981BE-9537-4C75-BDDD-1DCD1F7D4A15}" type="presParOf" srcId="{7CB47AEF-613F-4612-B5B9-D318DC7CDEAE}" destId="{FE8AE0D1-DF75-439D-8829-56191E522E0A}" srcOrd="3" destOrd="0" presId="urn:microsoft.com/office/officeart/2005/8/layout/orgChart1"/>
    <dgm:cxn modelId="{C2C430BA-98D2-4A8B-9B31-08A62666CF39}" type="presParOf" srcId="{FE8AE0D1-DF75-439D-8829-56191E522E0A}" destId="{22C76C28-062C-45C4-A809-F12F14F97C9F}" srcOrd="0" destOrd="0" presId="urn:microsoft.com/office/officeart/2005/8/layout/orgChart1"/>
    <dgm:cxn modelId="{AE88F67C-3974-4063-BF68-42D8BD93CCBA}" type="presParOf" srcId="{22C76C28-062C-45C4-A809-F12F14F97C9F}" destId="{FBB0E75A-8909-4C5D-A3C7-9A706CA07D8D}" srcOrd="0" destOrd="0" presId="urn:microsoft.com/office/officeart/2005/8/layout/orgChart1"/>
    <dgm:cxn modelId="{21C64DB9-7796-4B5E-A1CF-B677B4A79C16}" type="presParOf" srcId="{22C76C28-062C-45C4-A809-F12F14F97C9F}" destId="{8A650887-F246-4B39-9557-80A794597A9B}" srcOrd="1" destOrd="0" presId="urn:microsoft.com/office/officeart/2005/8/layout/orgChart1"/>
    <dgm:cxn modelId="{FDB79E68-8350-4C36-B716-F7234916F16A}" type="presParOf" srcId="{FE8AE0D1-DF75-439D-8829-56191E522E0A}" destId="{B5C1C5E5-5EE1-470A-8AD3-C32251379518}" srcOrd="1" destOrd="0" presId="urn:microsoft.com/office/officeart/2005/8/layout/orgChart1"/>
    <dgm:cxn modelId="{9F96E174-D95E-4DB9-B95F-9F58FA0886F3}" type="presParOf" srcId="{FE8AE0D1-DF75-439D-8829-56191E522E0A}" destId="{F036FD81-5D32-4899-B517-56F82AAAC161}" srcOrd="2" destOrd="0" presId="urn:microsoft.com/office/officeart/2005/8/layout/orgChart1"/>
    <dgm:cxn modelId="{BCAD27AC-525E-45F9-8CED-914CC6D116E7}" type="presParOf" srcId="{B69EAD1D-6458-4379-B057-1EE7A2496B8E}" destId="{7CAFEE67-00DB-4EFA-9E2A-B8E75122BF84}" srcOrd="2" destOrd="0" presId="urn:microsoft.com/office/officeart/2005/8/layout/orgChart1"/>
    <dgm:cxn modelId="{566FF794-B8EA-4F19-9B45-28E87B2376C3}" type="presParOf" srcId="{8A2936C6-76C8-4191-8A6D-183F8264E315}" destId="{110E3FB9-7C7B-473E-A568-4EDF115F17DC}" srcOrd="2" destOrd="0" presId="urn:microsoft.com/office/officeart/2005/8/layout/orgChart1"/>
    <dgm:cxn modelId="{E9D1CC04-9E6E-44DF-BF53-EA1458F32077}" type="presParOf" srcId="{8A2936C6-76C8-4191-8A6D-183F8264E315}" destId="{7AA39FE2-C7C1-4B27-8E72-F72D389183DD}" srcOrd="3" destOrd="0" presId="urn:microsoft.com/office/officeart/2005/8/layout/orgChart1"/>
    <dgm:cxn modelId="{100A6CCB-A3B6-41BB-8985-6EF1C60DEA7E}" type="presParOf" srcId="{7AA39FE2-C7C1-4B27-8E72-F72D389183DD}" destId="{5098EEA2-8036-4D46-8A75-B136B3F94999}" srcOrd="0" destOrd="0" presId="urn:microsoft.com/office/officeart/2005/8/layout/orgChart1"/>
    <dgm:cxn modelId="{5647C796-DF8E-49F1-84D4-99199B46E532}" type="presParOf" srcId="{5098EEA2-8036-4D46-8A75-B136B3F94999}" destId="{68EEF230-B3CD-4FBB-9AF4-E1B4DD5F5519}" srcOrd="0" destOrd="0" presId="urn:microsoft.com/office/officeart/2005/8/layout/orgChart1"/>
    <dgm:cxn modelId="{A5081308-417A-4834-8688-654138328425}" type="presParOf" srcId="{5098EEA2-8036-4D46-8A75-B136B3F94999}" destId="{93E591DC-667C-4B3D-9D61-20318030EBD2}" srcOrd="1" destOrd="0" presId="urn:microsoft.com/office/officeart/2005/8/layout/orgChart1"/>
    <dgm:cxn modelId="{A02FE8E0-630C-42EE-B471-97DE02F2EE42}" type="presParOf" srcId="{7AA39FE2-C7C1-4B27-8E72-F72D389183DD}" destId="{30EF21A8-0B31-4E48-8588-F452581BD0A2}" srcOrd="1" destOrd="0" presId="urn:microsoft.com/office/officeart/2005/8/layout/orgChart1"/>
    <dgm:cxn modelId="{17629288-833A-4EFA-9A31-FF0CF8CE2F84}" type="presParOf" srcId="{7AA39FE2-C7C1-4B27-8E72-F72D389183DD}" destId="{8B0FC867-620D-4366-A446-AE29D974021E}" srcOrd="2" destOrd="0" presId="urn:microsoft.com/office/officeart/2005/8/layout/orgChart1"/>
    <dgm:cxn modelId="{CF43CD76-7286-495B-A635-E3F8E9EAB387}" type="presParOf" srcId="{7ABB21A7-436D-44D3-B8F1-F8F785E16929}" destId="{2F089006-2E4E-4065-9C1A-9C0CF3E896E3}" srcOrd="2" destOrd="0" presId="urn:microsoft.com/office/officeart/2005/8/layout/orgChar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F89499B-0232-49BE-BF7C-F33F4698CE37}" type="doc">
      <dgm:prSet loTypeId="urn:microsoft.com/office/officeart/2005/8/layout/orgChart1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E4A8B0B7-8A27-434F-8148-0446CB16DCF3}">
      <dgm:prSet phldrT="[Текст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sz="3200" b="1" dirty="0" smtClean="0">
              <a:solidFill>
                <a:schemeClr val="tx1"/>
              </a:solidFill>
            </a:rPr>
            <a:t>Классификация липидов</a:t>
          </a:r>
          <a:endParaRPr lang="ru-RU" sz="3200" b="1" dirty="0">
            <a:solidFill>
              <a:schemeClr val="tx1"/>
            </a:solidFill>
          </a:endParaRPr>
        </a:p>
      </dgm:t>
    </dgm:pt>
    <dgm:pt modelId="{01D5A373-C30E-4F1A-9FDA-0D7BDE921D50}" type="parTrans" cxnId="{15323506-090E-4B8B-972D-4E7D5672E515}">
      <dgm:prSet/>
      <dgm:spPr/>
      <dgm:t>
        <a:bodyPr/>
        <a:lstStyle/>
        <a:p>
          <a:endParaRPr lang="ru-RU"/>
        </a:p>
      </dgm:t>
    </dgm:pt>
    <dgm:pt modelId="{DAD39AA5-D8F7-4EAF-A976-03245E0F08D1}" type="sibTrans" cxnId="{15323506-090E-4B8B-972D-4E7D5672E515}">
      <dgm:prSet/>
      <dgm:spPr/>
      <dgm:t>
        <a:bodyPr/>
        <a:lstStyle/>
        <a:p>
          <a:endParaRPr lang="ru-RU"/>
        </a:p>
      </dgm:t>
    </dgm:pt>
    <dgm:pt modelId="{6D4E5DC2-E81B-449A-9CBE-9A904319D9D8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Простые липиды</a:t>
          </a:r>
          <a:endParaRPr lang="ru-RU" sz="2800" b="1" dirty="0">
            <a:solidFill>
              <a:schemeClr val="tx1"/>
            </a:solidFill>
          </a:endParaRPr>
        </a:p>
      </dgm:t>
    </dgm:pt>
    <dgm:pt modelId="{6229D157-5B3B-4D43-848F-B812BCF758F3}" type="parTrans" cxnId="{9E001D52-B362-488B-92F8-3B5564DD01C8}">
      <dgm:prSet/>
      <dgm:spPr/>
      <dgm:t>
        <a:bodyPr/>
        <a:lstStyle/>
        <a:p>
          <a:endParaRPr lang="ru-RU"/>
        </a:p>
      </dgm:t>
    </dgm:pt>
    <dgm:pt modelId="{4C756FE3-A4B6-4664-8DE5-2B75E8EA827F}" type="sibTrans" cxnId="{9E001D52-B362-488B-92F8-3B5564DD01C8}">
      <dgm:prSet/>
      <dgm:spPr/>
      <dgm:t>
        <a:bodyPr/>
        <a:lstStyle/>
        <a:p>
          <a:endParaRPr lang="ru-RU"/>
        </a:p>
      </dgm:t>
    </dgm:pt>
    <dgm:pt modelId="{2E2069EB-98C7-4D64-9DA7-767ECE24C4DD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Сложные липиды</a:t>
          </a:r>
          <a:endParaRPr lang="ru-RU" sz="2800" b="1" dirty="0">
            <a:solidFill>
              <a:schemeClr val="tx1"/>
            </a:solidFill>
          </a:endParaRPr>
        </a:p>
      </dgm:t>
    </dgm:pt>
    <dgm:pt modelId="{ECF44A2E-6A1E-4F02-AB92-F145FDFE1EC3}" type="parTrans" cxnId="{B59E9031-C8AA-47B3-840E-AF65F450728F}">
      <dgm:prSet/>
      <dgm:spPr/>
      <dgm:t>
        <a:bodyPr/>
        <a:lstStyle/>
        <a:p>
          <a:endParaRPr lang="ru-RU"/>
        </a:p>
      </dgm:t>
    </dgm:pt>
    <dgm:pt modelId="{DD783400-5BE1-47A1-A5F6-4A0570A915C3}" type="sibTrans" cxnId="{B59E9031-C8AA-47B3-840E-AF65F450728F}">
      <dgm:prSet/>
      <dgm:spPr/>
      <dgm:t>
        <a:bodyPr/>
        <a:lstStyle/>
        <a:p>
          <a:endParaRPr lang="ru-RU"/>
        </a:p>
      </dgm:t>
    </dgm:pt>
    <dgm:pt modelId="{156E0A06-468F-4113-A8DD-9C8D7938E336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Жиры (</a:t>
          </a:r>
          <a:r>
            <a:rPr lang="ru-RU" sz="2400" b="1" dirty="0" err="1" smtClean="0">
              <a:solidFill>
                <a:schemeClr val="tx1"/>
              </a:solidFill>
            </a:rPr>
            <a:t>триглицериды</a:t>
          </a:r>
          <a:r>
            <a:rPr lang="ru-RU" sz="2400" b="1" dirty="0" smtClean="0">
              <a:solidFill>
                <a:schemeClr val="tx1"/>
              </a:solidFill>
            </a:rPr>
            <a:t>) </a:t>
          </a:r>
          <a:r>
            <a:rPr lang="ru-RU" sz="2400" dirty="0" smtClean="0">
              <a:solidFill>
                <a:schemeClr val="tx1"/>
              </a:solidFill>
            </a:rPr>
            <a:t>– сложные эфиры высокомолекулярных </a:t>
          </a:r>
          <a:r>
            <a:rPr lang="ru-RU" sz="2400" dirty="0" err="1" smtClean="0">
              <a:solidFill>
                <a:schemeClr val="tx1"/>
              </a:solidFill>
            </a:rPr>
            <a:t>жирн</a:t>
          </a:r>
          <a:r>
            <a:rPr lang="ru-RU" sz="2400" dirty="0" smtClean="0">
              <a:solidFill>
                <a:schemeClr val="tx1"/>
              </a:solidFill>
            </a:rPr>
            <a:t>. кислот и трехатомного спирта глицерина</a:t>
          </a:r>
          <a:endParaRPr lang="ru-RU" sz="2400" dirty="0">
            <a:solidFill>
              <a:schemeClr val="tx1"/>
            </a:solidFill>
          </a:endParaRPr>
        </a:p>
      </dgm:t>
    </dgm:pt>
    <dgm:pt modelId="{7E77B734-3685-4383-BF06-B6310040FF92}" type="parTrans" cxnId="{A8589FD0-F239-41BA-B8AB-E293E1629E11}">
      <dgm:prSet/>
      <dgm:spPr/>
      <dgm:t>
        <a:bodyPr/>
        <a:lstStyle/>
        <a:p>
          <a:endParaRPr lang="ru-RU"/>
        </a:p>
      </dgm:t>
    </dgm:pt>
    <dgm:pt modelId="{C5E7BB80-6207-4413-999F-F0146952F264}" type="sibTrans" cxnId="{A8589FD0-F239-41BA-B8AB-E293E1629E11}">
      <dgm:prSet/>
      <dgm:spPr/>
      <dgm:t>
        <a:bodyPr/>
        <a:lstStyle/>
        <a:p>
          <a:endParaRPr lang="ru-RU"/>
        </a:p>
      </dgm:t>
    </dgm:pt>
    <dgm:pt modelId="{DE400C60-F848-405B-B70B-96B29876A710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Воска</a:t>
          </a:r>
          <a:r>
            <a:rPr lang="ru-RU" sz="2400" dirty="0" smtClean="0">
              <a:solidFill>
                <a:schemeClr val="tx1"/>
              </a:solidFill>
            </a:rPr>
            <a:t> – сложные эфиры высших </a:t>
          </a:r>
          <a:r>
            <a:rPr lang="ru-RU" sz="2400" dirty="0" err="1" smtClean="0">
              <a:solidFill>
                <a:schemeClr val="tx1"/>
              </a:solidFill>
            </a:rPr>
            <a:t>жирн</a:t>
          </a:r>
          <a:r>
            <a:rPr lang="ru-RU" sz="2400" dirty="0" smtClean="0">
              <a:solidFill>
                <a:schemeClr val="tx1"/>
              </a:solidFill>
            </a:rPr>
            <a:t>. кислот и спиртов</a:t>
          </a:r>
          <a:endParaRPr lang="ru-RU" sz="2400" dirty="0">
            <a:solidFill>
              <a:schemeClr val="tx1"/>
            </a:solidFill>
          </a:endParaRPr>
        </a:p>
      </dgm:t>
    </dgm:pt>
    <dgm:pt modelId="{8428ED8F-8C0E-435C-9D5A-A3ED55EC1F26}" type="parTrans" cxnId="{5CB84D93-1228-495E-83D7-1DCB47856245}">
      <dgm:prSet/>
      <dgm:spPr/>
      <dgm:t>
        <a:bodyPr/>
        <a:lstStyle/>
        <a:p>
          <a:endParaRPr lang="ru-RU"/>
        </a:p>
      </dgm:t>
    </dgm:pt>
    <dgm:pt modelId="{0A06D25E-329A-430A-BEF0-F8FBE9EDEEA7}" type="sibTrans" cxnId="{5CB84D93-1228-495E-83D7-1DCB47856245}">
      <dgm:prSet/>
      <dgm:spPr/>
      <dgm:t>
        <a:bodyPr/>
        <a:lstStyle/>
        <a:p>
          <a:endParaRPr lang="ru-RU"/>
        </a:p>
      </dgm:t>
    </dgm:pt>
    <dgm:pt modelId="{64D668DF-6BE9-4B63-A7A8-CDE90DEBBEDC}">
      <dgm:prSet phldrT="[Текст]" custT="1"/>
      <dgm:spPr/>
      <dgm:t>
        <a:bodyPr/>
        <a:lstStyle/>
        <a:p>
          <a:r>
            <a:rPr lang="ru-RU" sz="2400" b="1" dirty="0" err="1" smtClean="0">
              <a:solidFill>
                <a:srgbClr val="FF0000"/>
              </a:solidFill>
            </a:rPr>
            <a:t>Фосфолипиды</a:t>
          </a:r>
          <a:r>
            <a:rPr lang="ru-RU" sz="2400" dirty="0" smtClean="0">
              <a:solidFill>
                <a:srgbClr val="FF0000"/>
              </a:solidFill>
            </a:rPr>
            <a:t> – (глицерин + </a:t>
          </a:r>
          <a:r>
            <a:rPr lang="ru-RU" sz="2400" dirty="0" err="1" smtClean="0">
              <a:solidFill>
                <a:srgbClr val="FF0000"/>
              </a:solidFill>
            </a:rPr>
            <a:t>фосфорн</a:t>
          </a:r>
          <a:r>
            <a:rPr lang="ru-RU" sz="2400" dirty="0" smtClean="0">
              <a:solidFill>
                <a:srgbClr val="FF0000"/>
              </a:solidFill>
            </a:rPr>
            <a:t>. кислота + </a:t>
          </a:r>
          <a:r>
            <a:rPr lang="ru-RU" sz="2400" dirty="0" err="1" smtClean="0">
              <a:solidFill>
                <a:srgbClr val="FF0000"/>
              </a:solidFill>
            </a:rPr>
            <a:t>жирн</a:t>
          </a:r>
          <a:r>
            <a:rPr lang="ru-RU" sz="2400" dirty="0" smtClean="0">
              <a:solidFill>
                <a:srgbClr val="FF0000"/>
              </a:solidFill>
            </a:rPr>
            <a:t>. кислота)</a:t>
          </a:r>
          <a:endParaRPr lang="ru-RU" sz="2400" dirty="0">
            <a:solidFill>
              <a:srgbClr val="FF0000"/>
            </a:solidFill>
          </a:endParaRPr>
        </a:p>
      </dgm:t>
    </dgm:pt>
    <dgm:pt modelId="{F8002409-413F-4E5B-898B-FC46D81E66A2}" type="parTrans" cxnId="{7F1FABDF-0953-4DBE-BD75-AAD4D2859C1D}">
      <dgm:prSet/>
      <dgm:spPr/>
      <dgm:t>
        <a:bodyPr/>
        <a:lstStyle/>
        <a:p>
          <a:endParaRPr lang="ru-RU"/>
        </a:p>
      </dgm:t>
    </dgm:pt>
    <dgm:pt modelId="{82D207F4-ABBA-478E-9995-6651C00EC9E3}" type="sibTrans" cxnId="{7F1FABDF-0953-4DBE-BD75-AAD4D2859C1D}">
      <dgm:prSet/>
      <dgm:spPr/>
      <dgm:t>
        <a:bodyPr/>
        <a:lstStyle/>
        <a:p>
          <a:endParaRPr lang="ru-RU"/>
        </a:p>
      </dgm:t>
    </dgm:pt>
    <dgm:pt modelId="{9609252F-3076-4748-AF11-F573CABAFC15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</a:rPr>
            <a:t>Гликолипиды</a:t>
          </a:r>
          <a:r>
            <a:rPr lang="ru-RU" dirty="0" smtClean="0">
              <a:solidFill>
                <a:srgbClr val="FF0000"/>
              </a:solidFill>
            </a:rPr>
            <a:t> (липид + углевод)</a:t>
          </a:r>
          <a:endParaRPr lang="ru-RU" dirty="0">
            <a:solidFill>
              <a:srgbClr val="FF0000"/>
            </a:solidFill>
          </a:endParaRPr>
        </a:p>
      </dgm:t>
    </dgm:pt>
    <dgm:pt modelId="{9F39EEC4-BC05-4CB1-A6BF-FDB7CFE1DACC}" type="parTrans" cxnId="{6E62CB9F-2CE9-4839-B3A5-6B8CB972FED7}">
      <dgm:prSet/>
      <dgm:spPr/>
      <dgm:t>
        <a:bodyPr/>
        <a:lstStyle/>
        <a:p>
          <a:endParaRPr lang="ru-RU"/>
        </a:p>
      </dgm:t>
    </dgm:pt>
    <dgm:pt modelId="{D1ADAEFE-BB24-4713-9ACC-6A1ABF45C1F4}" type="sibTrans" cxnId="{6E62CB9F-2CE9-4839-B3A5-6B8CB972FED7}">
      <dgm:prSet/>
      <dgm:spPr/>
      <dgm:t>
        <a:bodyPr/>
        <a:lstStyle/>
        <a:p>
          <a:endParaRPr lang="ru-RU"/>
        </a:p>
      </dgm:t>
    </dgm:pt>
    <dgm:pt modelId="{854BDAA5-671E-4834-A19A-C4930AD20416}">
      <dgm:prSet phldrT="[Текст]"/>
      <dgm:spPr/>
      <dgm:t>
        <a:bodyPr/>
        <a:lstStyle/>
        <a:p>
          <a:r>
            <a:rPr lang="ru-RU" b="1" dirty="0" err="1" smtClean="0">
              <a:solidFill>
                <a:srgbClr val="FF0000"/>
              </a:solidFill>
            </a:rPr>
            <a:t>Липопротеины</a:t>
          </a:r>
          <a:r>
            <a:rPr lang="ru-RU" dirty="0" smtClean="0">
              <a:solidFill>
                <a:srgbClr val="FF0000"/>
              </a:solidFill>
            </a:rPr>
            <a:t> (липид + белок)</a:t>
          </a:r>
          <a:endParaRPr lang="ru-RU" dirty="0">
            <a:solidFill>
              <a:srgbClr val="FF0000"/>
            </a:solidFill>
          </a:endParaRPr>
        </a:p>
      </dgm:t>
    </dgm:pt>
    <dgm:pt modelId="{BC954219-4878-483F-83D6-9D3069BB68AD}" type="parTrans" cxnId="{B5C7352A-34FC-4A45-BE60-BA32627BBEFE}">
      <dgm:prSet/>
      <dgm:spPr/>
      <dgm:t>
        <a:bodyPr/>
        <a:lstStyle/>
        <a:p>
          <a:endParaRPr lang="ru-RU"/>
        </a:p>
      </dgm:t>
    </dgm:pt>
    <dgm:pt modelId="{6ADD368E-AF54-409D-8FF3-2DC30ADB3D5A}" type="sibTrans" cxnId="{B5C7352A-34FC-4A45-BE60-BA32627BBEFE}">
      <dgm:prSet/>
      <dgm:spPr/>
      <dgm:t>
        <a:bodyPr/>
        <a:lstStyle/>
        <a:p>
          <a:endParaRPr lang="ru-RU"/>
        </a:p>
      </dgm:t>
    </dgm:pt>
    <dgm:pt modelId="{3DAF0DCD-4C55-464B-ACD1-E850B76B5ED2}" type="pres">
      <dgm:prSet presAssocID="{4F89499B-0232-49BE-BF7C-F33F4698CE3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ABB21A7-436D-44D3-B8F1-F8F785E16929}" type="pres">
      <dgm:prSet presAssocID="{E4A8B0B7-8A27-434F-8148-0446CB16DCF3}" presName="hierRoot1" presStyleCnt="0">
        <dgm:presLayoutVars>
          <dgm:hierBranch val="init"/>
        </dgm:presLayoutVars>
      </dgm:prSet>
      <dgm:spPr/>
    </dgm:pt>
    <dgm:pt modelId="{749DAA58-F785-4B39-BCC9-7818D9810ED4}" type="pres">
      <dgm:prSet presAssocID="{E4A8B0B7-8A27-434F-8148-0446CB16DCF3}" presName="rootComposite1" presStyleCnt="0"/>
      <dgm:spPr/>
    </dgm:pt>
    <dgm:pt modelId="{6754528D-64B2-43D2-B23D-7E26966494D0}" type="pres">
      <dgm:prSet presAssocID="{E4A8B0B7-8A27-434F-8148-0446CB16DCF3}" presName="rootText1" presStyleLbl="node0" presStyleIdx="0" presStyleCnt="1" custScaleX="240819" custScaleY="522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07A8593-28B3-427F-8767-2386C915751D}" type="pres">
      <dgm:prSet presAssocID="{E4A8B0B7-8A27-434F-8148-0446CB16DCF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A2936C6-76C8-4191-8A6D-183F8264E315}" type="pres">
      <dgm:prSet presAssocID="{E4A8B0B7-8A27-434F-8148-0446CB16DCF3}" presName="hierChild2" presStyleCnt="0"/>
      <dgm:spPr/>
    </dgm:pt>
    <dgm:pt modelId="{D4C3729F-9B73-4472-8116-91E98A55B9C8}" type="pres">
      <dgm:prSet presAssocID="{6229D157-5B3B-4D43-848F-B812BCF758F3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69EAD1D-6458-4379-B057-1EE7A2496B8E}" type="pres">
      <dgm:prSet presAssocID="{6D4E5DC2-E81B-449A-9CBE-9A904319D9D8}" presName="hierRoot2" presStyleCnt="0">
        <dgm:presLayoutVars>
          <dgm:hierBranch val="init"/>
        </dgm:presLayoutVars>
      </dgm:prSet>
      <dgm:spPr/>
    </dgm:pt>
    <dgm:pt modelId="{0AD13EF0-70F1-4066-A9C0-41A7E26A9598}" type="pres">
      <dgm:prSet presAssocID="{6D4E5DC2-E81B-449A-9CBE-9A904319D9D8}" presName="rootComposite" presStyleCnt="0"/>
      <dgm:spPr/>
    </dgm:pt>
    <dgm:pt modelId="{5220C2C5-43AA-4E34-9D04-97C461B3F90F}" type="pres">
      <dgm:prSet presAssocID="{6D4E5DC2-E81B-449A-9CBE-9A904319D9D8}" presName="rootText" presStyleLbl="node2" presStyleIdx="0" presStyleCnt="2" custScaleX="155142" custScaleY="65424" custLinFactNeighborX="-38762" custLinFactNeighborY="21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3C8AAA-AE14-4157-BE9E-229D882BD1FD}" type="pres">
      <dgm:prSet presAssocID="{6D4E5DC2-E81B-449A-9CBE-9A904319D9D8}" presName="rootConnector" presStyleLbl="node2" presStyleIdx="0" presStyleCnt="2"/>
      <dgm:spPr/>
      <dgm:t>
        <a:bodyPr/>
        <a:lstStyle/>
        <a:p>
          <a:endParaRPr lang="ru-RU"/>
        </a:p>
      </dgm:t>
    </dgm:pt>
    <dgm:pt modelId="{7CB47AEF-613F-4612-B5B9-D318DC7CDEAE}" type="pres">
      <dgm:prSet presAssocID="{6D4E5DC2-E81B-449A-9CBE-9A904319D9D8}" presName="hierChild4" presStyleCnt="0"/>
      <dgm:spPr/>
    </dgm:pt>
    <dgm:pt modelId="{45DC270B-54A1-4E58-89BA-43FC1D0F0C68}" type="pres">
      <dgm:prSet presAssocID="{7E77B734-3685-4383-BF06-B6310040FF92}" presName="Name37" presStyleLbl="parChTrans1D3" presStyleIdx="0" presStyleCnt="5"/>
      <dgm:spPr/>
      <dgm:t>
        <a:bodyPr/>
        <a:lstStyle/>
        <a:p>
          <a:endParaRPr lang="ru-RU"/>
        </a:p>
      </dgm:t>
    </dgm:pt>
    <dgm:pt modelId="{C81904BA-65CF-49B0-9B97-C31103788DF4}" type="pres">
      <dgm:prSet presAssocID="{156E0A06-468F-4113-A8DD-9C8D7938E336}" presName="hierRoot2" presStyleCnt="0">
        <dgm:presLayoutVars>
          <dgm:hierBranch val="init"/>
        </dgm:presLayoutVars>
      </dgm:prSet>
      <dgm:spPr/>
    </dgm:pt>
    <dgm:pt modelId="{A33C1964-0F91-402C-BE10-D2E23933C088}" type="pres">
      <dgm:prSet presAssocID="{156E0A06-468F-4113-A8DD-9C8D7938E336}" presName="rootComposite" presStyleCnt="0"/>
      <dgm:spPr/>
    </dgm:pt>
    <dgm:pt modelId="{833E99AD-1882-4325-9AFB-E99EDC84A0E5}" type="pres">
      <dgm:prSet presAssocID="{156E0A06-468F-4113-A8DD-9C8D7938E336}" presName="rootText" presStyleLbl="node3" presStyleIdx="0" presStyleCnt="5" custScaleX="163647" custScaleY="186428" custLinFactNeighborX="-29641" custLinFactNeighborY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928DE3A-2D1A-49B4-A3AB-EC0269DFB96C}" type="pres">
      <dgm:prSet presAssocID="{156E0A06-468F-4113-A8DD-9C8D7938E336}" presName="rootConnector" presStyleLbl="node3" presStyleIdx="0" presStyleCnt="5"/>
      <dgm:spPr/>
      <dgm:t>
        <a:bodyPr/>
        <a:lstStyle/>
        <a:p>
          <a:endParaRPr lang="ru-RU"/>
        </a:p>
      </dgm:t>
    </dgm:pt>
    <dgm:pt modelId="{92B803CB-0FAC-427A-84D4-203DCA89D9B4}" type="pres">
      <dgm:prSet presAssocID="{156E0A06-468F-4113-A8DD-9C8D7938E336}" presName="hierChild4" presStyleCnt="0"/>
      <dgm:spPr/>
    </dgm:pt>
    <dgm:pt modelId="{EF8D2053-6486-4C37-B039-F3D1E4F7D6C1}" type="pres">
      <dgm:prSet presAssocID="{156E0A06-468F-4113-A8DD-9C8D7938E336}" presName="hierChild5" presStyleCnt="0"/>
      <dgm:spPr/>
    </dgm:pt>
    <dgm:pt modelId="{01FD695E-F36E-46A3-B255-7D1FD804249C}" type="pres">
      <dgm:prSet presAssocID="{8428ED8F-8C0E-435C-9D5A-A3ED55EC1F26}" presName="Name37" presStyleLbl="parChTrans1D3" presStyleIdx="1" presStyleCnt="5"/>
      <dgm:spPr/>
      <dgm:t>
        <a:bodyPr/>
        <a:lstStyle/>
        <a:p>
          <a:endParaRPr lang="ru-RU"/>
        </a:p>
      </dgm:t>
    </dgm:pt>
    <dgm:pt modelId="{FE8AE0D1-DF75-439D-8829-56191E522E0A}" type="pres">
      <dgm:prSet presAssocID="{DE400C60-F848-405B-B70B-96B29876A710}" presName="hierRoot2" presStyleCnt="0">
        <dgm:presLayoutVars>
          <dgm:hierBranch val="init"/>
        </dgm:presLayoutVars>
      </dgm:prSet>
      <dgm:spPr/>
    </dgm:pt>
    <dgm:pt modelId="{22C76C28-062C-45C4-A809-F12F14F97C9F}" type="pres">
      <dgm:prSet presAssocID="{DE400C60-F848-405B-B70B-96B29876A710}" presName="rootComposite" presStyleCnt="0"/>
      <dgm:spPr/>
    </dgm:pt>
    <dgm:pt modelId="{FBB0E75A-8909-4C5D-A3C7-9A706CA07D8D}" type="pres">
      <dgm:prSet presAssocID="{DE400C60-F848-405B-B70B-96B29876A710}" presName="rootText" presStyleLbl="node3" presStyleIdx="1" presStyleCnt="5" custScaleX="146262" custLinFactNeighborX="-29641" custLinFactNeighborY="592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650887-F246-4B39-9557-80A794597A9B}" type="pres">
      <dgm:prSet presAssocID="{DE400C60-F848-405B-B70B-96B29876A710}" presName="rootConnector" presStyleLbl="node3" presStyleIdx="1" presStyleCnt="5"/>
      <dgm:spPr/>
      <dgm:t>
        <a:bodyPr/>
        <a:lstStyle/>
        <a:p>
          <a:endParaRPr lang="ru-RU"/>
        </a:p>
      </dgm:t>
    </dgm:pt>
    <dgm:pt modelId="{B5C1C5E5-5EE1-470A-8AD3-C32251379518}" type="pres">
      <dgm:prSet presAssocID="{DE400C60-F848-405B-B70B-96B29876A710}" presName="hierChild4" presStyleCnt="0"/>
      <dgm:spPr/>
    </dgm:pt>
    <dgm:pt modelId="{F036FD81-5D32-4899-B517-56F82AAAC161}" type="pres">
      <dgm:prSet presAssocID="{DE400C60-F848-405B-B70B-96B29876A710}" presName="hierChild5" presStyleCnt="0"/>
      <dgm:spPr/>
    </dgm:pt>
    <dgm:pt modelId="{7CAFEE67-00DB-4EFA-9E2A-B8E75122BF84}" type="pres">
      <dgm:prSet presAssocID="{6D4E5DC2-E81B-449A-9CBE-9A904319D9D8}" presName="hierChild5" presStyleCnt="0"/>
      <dgm:spPr/>
    </dgm:pt>
    <dgm:pt modelId="{110E3FB9-7C7B-473E-A568-4EDF115F17DC}" type="pres">
      <dgm:prSet presAssocID="{ECF44A2E-6A1E-4F02-AB92-F145FDFE1EC3}" presName="Name37" presStyleLbl="parChTrans1D2" presStyleIdx="1" presStyleCnt="2"/>
      <dgm:spPr/>
      <dgm:t>
        <a:bodyPr/>
        <a:lstStyle/>
        <a:p>
          <a:endParaRPr lang="ru-RU"/>
        </a:p>
      </dgm:t>
    </dgm:pt>
    <dgm:pt modelId="{7AA39FE2-C7C1-4B27-8E72-F72D389183DD}" type="pres">
      <dgm:prSet presAssocID="{2E2069EB-98C7-4D64-9DA7-767ECE24C4DD}" presName="hierRoot2" presStyleCnt="0">
        <dgm:presLayoutVars>
          <dgm:hierBranch val="init"/>
        </dgm:presLayoutVars>
      </dgm:prSet>
      <dgm:spPr/>
    </dgm:pt>
    <dgm:pt modelId="{5098EEA2-8036-4D46-8A75-B136B3F94999}" type="pres">
      <dgm:prSet presAssocID="{2E2069EB-98C7-4D64-9DA7-767ECE24C4DD}" presName="rootComposite" presStyleCnt="0"/>
      <dgm:spPr/>
    </dgm:pt>
    <dgm:pt modelId="{68EEF230-B3CD-4FBB-9AF4-E1B4DD5F5519}" type="pres">
      <dgm:prSet presAssocID="{2E2069EB-98C7-4D64-9DA7-767ECE24C4DD}" presName="rootText" presStyleLbl="node2" presStyleIdx="1" presStyleCnt="2" custScaleX="138340" custScaleY="65424" custLinFactNeighborX="6946" custLinFactNeighborY="21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E591DC-667C-4B3D-9D61-20318030EBD2}" type="pres">
      <dgm:prSet presAssocID="{2E2069EB-98C7-4D64-9DA7-767ECE24C4DD}" presName="rootConnector" presStyleLbl="node2" presStyleIdx="1" presStyleCnt="2"/>
      <dgm:spPr/>
      <dgm:t>
        <a:bodyPr/>
        <a:lstStyle/>
        <a:p>
          <a:endParaRPr lang="ru-RU"/>
        </a:p>
      </dgm:t>
    </dgm:pt>
    <dgm:pt modelId="{30EF21A8-0B31-4E48-8588-F452581BD0A2}" type="pres">
      <dgm:prSet presAssocID="{2E2069EB-98C7-4D64-9DA7-767ECE24C4DD}" presName="hierChild4" presStyleCnt="0"/>
      <dgm:spPr/>
    </dgm:pt>
    <dgm:pt modelId="{54DE8836-4170-4A91-AD36-EBEA2BF29328}" type="pres">
      <dgm:prSet presAssocID="{F8002409-413F-4E5B-898B-FC46D81E66A2}" presName="Name37" presStyleLbl="parChTrans1D3" presStyleIdx="2" presStyleCnt="5"/>
      <dgm:spPr/>
      <dgm:t>
        <a:bodyPr/>
        <a:lstStyle/>
        <a:p>
          <a:endParaRPr lang="ru-RU"/>
        </a:p>
      </dgm:t>
    </dgm:pt>
    <dgm:pt modelId="{C316D1E3-35B9-4522-8D8D-B1D3F4067BDE}" type="pres">
      <dgm:prSet presAssocID="{64D668DF-6BE9-4B63-A7A8-CDE90DEBBEDC}" presName="hierRoot2" presStyleCnt="0">
        <dgm:presLayoutVars>
          <dgm:hierBranch val="init"/>
        </dgm:presLayoutVars>
      </dgm:prSet>
      <dgm:spPr/>
    </dgm:pt>
    <dgm:pt modelId="{6E7F23BE-647C-4166-953E-81EDB820F812}" type="pres">
      <dgm:prSet presAssocID="{64D668DF-6BE9-4B63-A7A8-CDE90DEBBEDC}" presName="rootComposite" presStyleCnt="0"/>
      <dgm:spPr/>
    </dgm:pt>
    <dgm:pt modelId="{820D7C12-B3DE-44BB-9B74-B4EB4530B063}" type="pres">
      <dgm:prSet presAssocID="{64D668DF-6BE9-4B63-A7A8-CDE90DEBBEDC}" presName="rootText" presStyleLbl="node3" presStyleIdx="2" presStyleCnt="5" custScaleX="114822" custScaleY="134351" custLinFactNeighborX="19748" custLinFactNeighborY="-130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5252C75-D962-4267-90F5-9A057FD1317D}" type="pres">
      <dgm:prSet presAssocID="{64D668DF-6BE9-4B63-A7A8-CDE90DEBBEDC}" presName="rootConnector" presStyleLbl="node3" presStyleIdx="2" presStyleCnt="5"/>
      <dgm:spPr/>
      <dgm:t>
        <a:bodyPr/>
        <a:lstStyle/>
        <a:p>
          <a:endParaRPr lang="ru-RU"/>
        </a:p>
      </dgm:t>
    </dgm:pt>
    <dgm:pt modelId="{C66D62D9-BD7F-4A42-9852-110DCB211A1E}" type="pres">
      <dgm:prSet presAssocID="{64D668DF-6BE9-4B63-A7A8-CDE90DEBBEDC}" presName="hierChild4" presStyleCnt="0"/>
      <dgm:spPr/>
    </dgm:pt>
    <dgm:pt modelId="{7F4C010C-2F84-431F-8E85-643422B2949F}" type="pres">
      <dgm:prSet presAssocID="{64D668DF-6BE9-4B63-A7A8-CDE90DEBBEDC}" presName="hierChild5" presStyleCnt="0"/>
      <dgm:spPr/>
    </dgm:pt>
    <dgm:pt modelId="{7C7CA0F2-A1A8-45CD-A59A-5A89997AF847}" type="pres">
      <dgm:prSet presAssocID="{9F39EEC4-BC05-4CB1-A6BF-FDB7CFE1DACC}" presName="Name37" presStyleLbl="parChTrans1D3" presStyleIdx="3" presStyleCnt="5"/>
      <dgm:spPr/>
      <dgm:t>
        <a:bodyPr/>
        <a:lstStyle/>
        <a:p>
          <a:endParaRPr lang="ru-RU"/>
        </a:p>
      </dgm:t>
    </dgm:pt>
    <dgm:pt modelId="{97D46ED7-52E0-4AC5-A7E8-DBCC2CA6ABA6}" type="pres">
      <dgm:prSet presAssocID="{9609252F-3076-4748-AF11-F573CABAFC15}" presName="hierRoot2" presStyleCnt="0">
        <dgm:presLayoutVars>
          <dgm:hierBranch val="init"/>
        </dgm:presLayoutVars>
      </dgm:prSet>
      <dgm:spPr/>
    </dgm:pt>
    <dgm:pt modelId="{457461FE-DED5-48E1-8AC1-32461DE669A2}" type="pres">
      <dgm:prSet presAssocID="{9609252F-3076-4748-AF11-F573CABAFC15}" presName="rootComposite" presStyleCnt="0"/>
      <dgm:spPr/>
    </dgm:pt>
    <dgm:pt modelId="{954CFB77-C780-4816-B8B4-07364F51A2A0}" type="pres">
      <dgm:prSet presAssocID="{9609252F-3076-4748-AF11-F573CABAFC15}" presName="rootText" presStyleLbl="node3" presStyleIdx="3" presStyleCnt="5" custScaleX="113672" custLinFactNeighborX="19791" custLinFactNeighborY="-197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121EDD-3940-4CB7-AE2D-06E1152A97D1}" type="pres">
      <dgm:prSet presAssocID="{9609252F-3076-4748-AF11-F573CABAFC15}" presName="rootConnector" presStyleLbl="node3" presStyleIdx="3" presStyleCnt="5"/>
      <dgm:spPr/>
      <dgm:t>
        <a:bodyPr/>
        <a:lstStyle/>
        <a:p>
          <a:endParaRPr lang="ru-RU"/>
        </a:p>
      </dgm:t>
    </dgm:pt>
    <dgm:pt modelId="{EFD8F830-CD1C-414A-82C1-13E767B766F5}" type="pres">
      <dgm:prSet presAssocID="{9609252F-3076-4748-AF11-F573CABAFC15}" presName="hierChild4" presStyleCnt="0"/>
      <dgm:spPr/>
    </dgm:pt>
    <dgm:pt modelId="{07BA54C2-886E-458F-AB1D-6B46149218D6}" type="pres">
      <dgm:prSet presAssocID="{9609252F-3076-4748-AF11-F573CABAFC15}" presName="hierChild5" presStyleCnt="0"/>
      <dgm:spPr/>
    </dgm:pt>
    <dgm:pt modelId="{66755560-FE19-489F-8BAD-A358CDCEC0B0}" type="pres">
      <dgm:prSet presAssocID="{BC954219-4878-483F-83D6-9D3069BB68AD}" presName="Name37" presStyleLbl="parChTrans1D3" presStyleIdx="4" presStyleCnt="5"/>
      <dgm:spPr/>
      <dgm:t>
        <a:bodyPr/>
        <a:lstStyle/>
        <a:p>
          <a:endParaRPr lang="ru-RU"/>
        </a:p>
      </dgm:t>
    </dgm:pt>
    <dgm:pt modelId="{F6D4DF96-DE1A-4332-96D2-D242F2C8EA11}" type="pres">
      <dgm:prSet presAssocID="{854BDAA5-671E-4834-A19A-C4930AD20416}" presName="hierRoot2" presStyleCnt="0">
        <dgm:presLayoutVars>
          <dgm:hierBranch val="init"/>
        </dgm:presLayoutVars>
      </dgm:prSet>
      <dgm:spPr/>
    </dgm:pt>
    <dgm:pt modelId="{2B372BAE-1CD7-4D8E-85ED-08DC22DE2D27}" type="pres">
      <dgm:prSet presAssocID="{854BDAA5-671E-4834-A19A-C4930AD20416}" presName="rootComposite" presStyleCnt="0"/>
      <dgm:spPr/>
    </dgm:pt>
    <dgm:pt modelId="{B01EC76D-E421-44BC-841F-0D1EEC384307}" type="pres">
      <dgm:prSet presAssocID="{854BDAA5-671E-4834-A19A-C4930AD20416}" presName="rootText" presStyleLbl="node3" presStyleIdx="4" presStyleCnt="5" custScaleX="112635" custLinFactNeighborX="19791" custLinFactNeighborY="-377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6515F8-09AF-4E7E-B28C-FF7B7318B40B}" type="pres">
      <dgm:prSet presAssocID="{854BDAA5-671E-4834-A19A-C4930AD20416}" presName="rootConnector" presStyleLbl="node3" presStyleIdx="4" presStyleCnt="5"/>
      <dgm:spPr/>
      <dgm:t>
        <a:bodyPr/>
        <a:lstStyle/>
        <a:p>
          <a:endParaRPr lang="ru-RU"/>
        </a:p>
      </dgm:t>
    </dgm:pt>
    <dgm:pt modelId="{EDDC0C9A-691D-4B84-9663-DA780265113C}" type="pres">
      <dgm:prSet presAssocID="{854BDAA5-671E-4834-A19A-C4930AD20416}" presName="hierChild4" presStyleCnt="0"/>
      <dgm:spPr/>
    </dgm:pt>
    <dgm:pt modelId="{973F6741-6E1C-4141-9C3D-56587F04363C}" type="pres">
      <dgm:prSet presAssocID="{854BDAA5-671E-4834-A19A-C4930AD20416}" presName="hierChild5" presStyleCnt="0"/>
      <dgm:spPr/>
    </dgm:pt>
    <dgm:pt modelId="{8B0FC867-620D-4366-A446-AE29D974021E}" type="pres">
      <dgm:prSet presAssocID="{2E2069EB-98C7-4D64-9DA7-767ECE24C4DD}" presName="hierChild5" presStyleCnt="0"/>
      <dgm:spPr/>
    </dgm:pt>
    <dgm:pt modelId="{2F089006-2E4E-4065-9C1A-9C0CF3E896E3}" type="pres">
      <dgm:prSet presAssocID="{E4A8B0B7-8A27-434F-8148-0446CB16DCF3}" presName="hierChild3" presStyleCnt="0"/>
      <dgm:spPr/>
    </dgm:pt>
  </dgm:ptLst>
  <dgm:cxnLst>
    <dgm:cxn modelId="{6CAF9DA8-52C1-4BC0-A4BF-5432411AE868}" type="presOf" srcId="{156E0A06-468F-4113-A8DD-9C8D7938E336}" destId="{833E99AD-1882-4325-9AFB-E99EDC84A0E5}" srcOrd="0" destOrd="0" presId="urn:microsoft.com/office/officeart/2005/8/layout/orgChart1"/>
    <dgm:cxn modelId="{04C39698-7AFB-4D22-ACAC-9CEC342E3103}" type="presOf" srcId="{DE400C60-F848-405B-B70B-96B29876A710}" destId="{FBB0E75A-8909-4C5D-A3C7-9A706CA07D8D}" srcOrd="0" destOrd="0" presId="urn:microsoft.com/office/officeart/2005/8/layout/orgChart1"/>
    <dgm:cxn modelId="{F6A758DF-70FB-4888-82B9-10590971E510}" type="presOf" srcId="{2E2069EB-98C7-4D64-9DA7-767ECE24C4DD}" destId="{68EEF230-B3CD-4FBB-9AF4-E1B4DD5F5519}" srcOrd="0" destOrd="0" presId="urn:microsoft.com/office/officeart/2005/8/layout/orgChart1"/>
    <dgm:cxn modelId="{B59E9031-C8AA-47B3-840E-AF65F450728F}" srcId="{E4A8B0B7-8A27-434F-8148-0446CB16DCF3}" destId="{2E2069EB-98C7-4D64-9DA7-767ECE24C4DD}" srcOrd="1" destOrd="0" parTransId="{ECF44A2E-6A1E-4F02-AB92-F145FDFE1EC3}" sibTransId="{DD783400-5BE1-47A1-A5F6-4A0570A915C3}"/>
    <dgm:cxn modelId="{62A9DC11-6AD9-4307-875C-9FC103D14DE2}" type="presOf" srcId="{64D668DF-6BE9-4B63-A7A8-CDE90DEBBEDC}" destId="{E5252C75-D962-4267-90F5-9A057FD1317D}" srcOrd="1" destOrd="0" presId="urn:microsoft.com/office/officeart/2005/8/layout/orgChart1"/>
    <dgm:cxn modelId="{67EC6B20-E9D4-4149-A7E1-1CC1B5791BA6}" type="presOf" srcId="{E4A8B0B7-8A27-434F-8148-0446CB16DCF3}" destId="{307A8593-28B3-427F-8767-2386C915751D}" srcOrd="1" destOrd="0" presId="urn:microsoft.com/office/officeart/2005/8/layout/orgChart1"/>
    <dgm:cxn modelId="{E97D95FF-E788-43C5-BCF4-2BF60B54B120}" type="presOf" srcId="{854BDAA5-671E-4834-A19A-C4930AD20416}" destId="{B01EC76D-E421-44BC-841F-0D1EEC384307}" srcOrd="0" destOrd="0" presId="urn:microsoft.com/office/officeart/2005/8/layout/orgChart1"/>
    <dgm:cxn modelId="{76CEDD37-C1D6-4962-9B96-46AA539B891A}" type="presOf" srcId="{F8002409-413F-4E5B-898B-FC46D81E66A2}" destId="{54DE8836-4170-4A91-AD36-EBEA2BF29328}" srcOrd="0" destOrd="0" presId="urn:microsoft.com/office/officeart/2005/8/layout/orgChart1"/>
    <dgm:cxn modelId="{15323506-090E-4B8B-972D-4E7D5672E515}" srcId="{4F89499B-0232-49BE-BF7C-F33F4698CE37}" destId="{E4A8B0B7-8A27-434F-8148-0446CB16DCF3}" srcOrd="0" destOrd="0" parTransId="{01D5A373-C30E-4F1A-9FDA-0D7BDE921D50}" sibTransId="{DAD39AA5-D8F7-4EAF-A976-03245E0F08D1}"/>
    <dgm:cxn modelId="{B0F90AC3-A431-4652-B543-AB3DDCE438CC}" type="presOf" srcId="{7E77B734-3685-4383-BF06-B6310040FF92}" destId="{45DC270B-54A1-4E58-89BA-43FC1D0F0C68}" srcOrd="0" destOrd="0" presId="urn:microsoft.com/office/officeart/2005/8/layout/orgChart1"/>
    <dgm:cxn modelId="{0F924771-DECB-48CE-BB4F-D6D9F557C67F}" type="presOf" srcId="{6D4E5DC2-E81B-449A-9CBE-9A904319D9D8}" destId="{D33C8AAA-AE14-4157-BE9E-229D882BD1FD}" srcOrd="1" destOrd="0" presId="urn:microsoft.com/office/officeart/2005/8/layout/orgChart1"/>
    <dgm:cxn modelId="{24BB7F51-B4D7-47DE-A40C-D7037244844E}" type="presOf" srcId="{ECF44A2E-6A1E-4F02-AB92-F145FDFE1EC3}" destId="{110E3FB9-7C7B-473E-A568-4EDF115F17DC}" srcOrd="0" destOrd="0" presId="urn:microsoft.com/office/officeart/2005/8/layout/orgChart1"/>
    <dgm:cxn modelId="{50C3975F-189E-46DA-ABEF-D9F7999DC303}" type="presOf" srcId="{6D4E5DC2-E81B-449A-9CBE-9A904319D9D8}" destId="{5220C2C5-43AA-4E34-9D04-97C461B3F90F}" srcOrd="0" destOrd="0" presId="urn:microsoft.com/office/officeart/2005/8/layout/orgChart1"/>
    <dgm:cxn modelId="{45B88B32-7F13-4922-92E4-00408DCB1019}" type="presOf" srcId="{8428ED8F-8C0E-435C-9D5A-A3ED55EC1F26}" destId="{01FD695E-F36E-46A3-B255-7D1FD804249C}" srcOrd="0" destOrd="0" presId="urn:microsoft.com/office/officeart/2005/8/layout/orgChart1"/>
    <dgm:cxn modelId="{A8589FD0-F239-41BA-B8AB-E293E1629E11}" srcId="{6D4E5DC2-E81B-449A-9CBE-9A904319D9D8}" destId="{156E0A06-468F-4113-A8DD-9C8D7938E336}" srcOrd="0" destOrd="0" parTransId="{7E77B734-3685-4383-BF06-B6310040FF92}" sibTransId="{C5E7BB80-6207-4413-999F-F0146952F264}"/>
    <dgm:cxn modelId="{3C7B8AF4-E239-4FA3-B862-F26E69E0A8E5}" type="presOf" srcId="{64D668DF-6BE9-4B63-A7A8-CDE90DEBBEDC}" destId="{820D7C12-B3DE-44BB-9B74-B4EB4530B063}" srcOrd="0" destOrd="0" presId="urn:microsoft.com/office/officeart/2005/8/layout/orgChart1"/>
    <dgm:cxn modelId="{8638B00C-E01B-467D-B8C2-7FC8F7B5E11C}" type="presOf" srcId="{156E0A06-468F-4113-A8DD-9C8D7938E336}" destId="{6928DE3A-2D1A-49B4-A3AB-EC0269DFB96C}" srcOrd="1" destOrd="0" presId="urn:microsoft.com/office/officeart/2005/8/layout/orgChart1"/>
    <dgm:cxn modelId="{5CB84D93-1228-495E-83D7-1DCB47856245}" srcId="{6D4E5DC2-E81B-449A-9CBE-9A904319D9D8}" destId="{DE400C60-F848-405B-B70B-96B29876A710}" srcOrd="1" destOrd="0" parTransId="{8428ED8F-8C0E-435C-9D5A-A3ED55EC1F26}" sibTransId="{0A06D25E-329A-430A-BEF0-F8FBE9EDEEA7}"/>
    <dgm:cxn modelId="{1A46B4A8-4CED-4359-9BEB-6A0B72663E17}" type="presOf" srcId="{9F39EEC4-BC05-4CB1-A6BF-FDB7CFE1DACC}" destId="{7C7CA0F2-A1A8-45CD-A59A-5A89997AF847}" srcOrd="0" destOrd="0" presId="urn:microsoft.com/office/officeart/2005/8/layout/orgChart1"/>
    <dgm:cxn modelId="{B5C7352A-34FC-4A45-BE60-BA32627BBEFE}" srcId="{2E2069EB-98C7-4D64-9DA7-767ECE24C4DD}" destId="{854BDAA5-671E-4834-A19A-C4930AD20416}" srcOrd="2" destOrd="0" parTransId="{BC954219-4878-483F-83D6-9D3069BB68AD}" sibTransId="{6ADD368E-AF54-409D-8FF3-2DC30ADB3D5A}"/>
    <dgm:cxn modelId="{7185A9CC-6B50-41E0-9891-30E69D4215B6}" type="presOf" srcId="{E4A8B0B7-8A27-434F-8148-0446CB16DCF3}" destId="{6754528D-64B2-43D2-B23D-7E26966494D0}" srcOrd="0" destOrd="0" presId="urn:microsoft.com/office/officeart/2005/8/layout/orgChart1"/>
    <dgm:cxn modelId="{623584BA-F92D-49EF-991D-635B95312009}" type="presOf" srcId="{BC954219-4878-483F-83D6-9D3069BB68AD}" destId="{66755560-FE19-489F-8BAD-A358CDCEC0B0}" srcOrd="0" destOrd="0" presId="urn:microsoft.com/office/officeart/2005/8/layout/orgChart1"/>
    <dgm:cxn modelId="{A28FC4CB-6951-4661-B896-027DBE036668}" type="presOf" srcId="{2E2069EB-98C7-4D64-9DA7-767ECE24C4DD}" destId="{93E591DC-667C-4B3D-9D61-20318030EBD2}" srcOrd="1" destOrd="0" presId="urn:microsoft.com/office/officeart/2005/8/layout/orgChart1"/>
    <dgm:cxn modelId="{168C8733-90CC-4475-A591-99E3CB4C07A9}" type="presOf" srcId="{DE400C60-F848-405B-B70B-96B29876A710}" destId="{8A650887-F246-4B39-9557-80A794597A9B}" srcOrd="1" destOrd="0" presId="urn:microsoft.com/office/officeart/2005/8/layout/orgChart1"/>
    <dgm:cxn modelId="{D8A470CF-6F1C-47A5-B5A9-6A2BB8993BF1}" type="presOf" srcId="{4F89499B-0232-49BE-BF7C-F33F4698CE37}" destId="{3DAF0DCD-4C55-464B-ACD1-E850B76B5ED2}" srcOrd="0" destOrd="0" presId="urn:microsoft.com/office/officeart/2005/8/layout/orgChart1"/>
    <dgm:cxn modelId="{28075827-00A1-4337-BCDC-D9FC33FD8FF9}" type="presOf" srcId="{9609252F-3076-4748-AF11-F573CABAFC15}" destId="{AF121EDD-3940-4CB7-AE2D-06E1152A97D1}" srcOrd="1" destOrd="0" presId="urn:microsoft.com/office/officeart/2005/8/layout/orgChart1"/>
    <dgm:cxn modelId="{87BC5EB1-B9F8-4288-9327-FEE8966FA070}" type="presOf" srcId="{854BDAA5-671E-4834-A19A-C4930AD20416}" destId="{D56515F8-09AF-4E7E-B28C-FF7B7318B40B}" srcOrd="1" destOrd="0" presId="urn:microsoft.com/office/officeart/2005/8/layout/orgChart1"/>
    <dgm:cxn modelId="{9E001D52-B362-488B-92F8-3B5564DD01C8}" srcId="{E4A8B0B7-8A27-434F-8148-0446CB16DCF3}" destId="{6D4E5DC2-E81B-449A-9CBE-9A904319D9D8}" srcOrd="0" destOrd="0" parTransId="{6229D157-5B3B-4D43-848F-B812BCF758F3}" sibTransId="{4C756FE3-A4B6-4664-8DE5-2B75E8EA827F}"/>
    <dgm:cxn modelId="{7F1FABDF-0953-4DBE-BD75-AAD4D2859C1D}" srcId="{2E2069EB-98C7-4D64-9DA7-767ECE24C4DD}" destId="{64D668DF-6BE9-4B63-A7A8-CDE90DEBBEDC}" srcOrd="0" destOrd="0" parTransId="{F8002409-413F-4E5B-898B-FC46D81E66A2}" sibTransId="{82D207F4-ABBA-478E-9995-6651C00EC9E3}"/>
    <dgm:cxn modelId="{B46D985D-92E7-4D25-8619-AF99F6767C3E}" type="presOf" srcId="{6229D157-5B3B-4D43-848F-B812BCF758F3}" destId="{D4C3729F-9B73-4472-8116-91E98A55B9C8}" srcOrd="0" destOrd="0" presId="urn:microsoft.com/office/officeart/2005/8/layout/orgChart1"/>
    <dgm:cxn modelId="{92F9ADD6-CB76-4F30-8DF8-5B4FF95D564E}" type="presOf" srcId="{9609252F-3076-4748-AF11-F573CABAFC15}" destId="{954CFB77-C780-4816-B8B4-07364F51A2A0}" srcOrd="0" destOrd="0" presId="urn:microsoft.com/office/officeart/2005/8/layout/orgChart1"/>
    <dgm:cxn modelId="{6E62CB9F-2CE9-4839-B3A5-6B8CB972FED7}" srcId="{2E2069EB-98C7-4D64-9DA7-767ECE24C4DD}" destId="{9609252F-3076-4748-AF11-F573CABAFC15}" srcOrd="1" destOrd="0" parTransId="{9F39EEC4-BC05-4CB1-A6BF-FDB7CFE1DACC}" sibTransId="{D1ADAEFE-BB24-4713-9ACC-6A1ABF45C1F4}"/>
    <dgm:cxn modelId="{91BEF5CA-29BA-4296-9AF0-C6E10080E525}" type="presParOf" srcId="{3DAF0DCD-4C55-464B-ACD1-E850B76B5ED2}" destId="{7ABB21A7-436D-44D3-B8F1-F8F785E16929}" srcOrd="0" destOrd="0" presId="urn:microsoft.com/office/officeart/2005/8/layout/orgChart1"/>
    <dgm:cxn modelId="{68E4AD21-0D63-4165-A667-7B6CD00C0396}" type="presParOf" srcId="{7ABB21A7-436D-44D3-B8F1-F8F785E16929}" destId="{749DAA58-F785-4B39-BCC9-7818D9810ED4}" srcOrd="0" destOrd="0" presId="urn:microsoft.com/office/officeart/2005/8/layout/orgChart1"/>
    <dgm:cxn modelId="{085FEF7E-66A1-4860-80F6-DEF978175989}" type="presParOf" srcId="{749DAA58-F785-4B39-BCC9-7818D9810ED4}" destId="{6754528D-64B2-43D2-B23D-7E26966494D0}" srcOrd="0" destOrd="0" presId="urn:microsoft.com/office/officeart/2005/8/layout/orgChart1"/>
    <dgm:cxn modelId="{E67FDD78-B339-414D-BCC2-B40B64B97635}" type="presParOf" srcId="{749DAA58-F785-4B39-BCC9-7818D9810ED4}" destId="{307A8593-28B3-427F-8767-2386C915751D}" srcOrd="1" destOrd="0" presId="urn:microsoft.com/office/officeart/2005/8/layout/orgChart1"/>
    <dgm:cxn modelId="{03CBEFBD-7412-457F-9AFF-CCAB0FAE4418}" type="presParOf" srcId="{7ABB21A7-436D-44D3-B8F1-F8F785E16929}" destId="{8A2936C6-76C8-4191-8A6D-183F8264E315}" srcOrd="1" destOrd="0" presId="urn:microsoft.com/office/officeart/2005/8/layout/orgChart1"/>
    <dgm:cxn modelId="{6AEC562D-FD01-43F9-8ED5-F261EF4370DF}" type="presParOf" srcId="{8A2936C6-76C8-4191-8A6D-183F8264E315}" destId="{D4C3729F-9B73-4472-8116-91E98A55B9C8}" srcOrd="0" destOrd="0" presId="urn:microsoft.com/office/officeart/2005/8/layout/orgChart1"/>
    <dgm:cxn modelId="{ADD6E647-EFCF-45AF-A890-8CE330AE670C}" type="presParOf" srcId="{8A2936C6-76C8-4191-8A6D-183F8264E315}" destId="{B69EAD1D-6458-4379-B057-1EE7A2496B8E}" srcOrd="1" destOrd="0" presId="urn:microsoft.com/office/officeart/2005/8/layout/orgChart1"/>
    <dgm:cxn modelId="{C7EC5A6A-83F5-4877-A4D2-BEE827B33C34}" type="presParOf" srcId="{B69EAD1D-6458-4379-B057-1EE7A2496B8E}" destId="{0AD13EF0-70F1-4066-A9C0-41A7E26A9598}" srcOrd="0" destOrd="0" presId="urn:microsoft.com/office/officeart/2005/8/layout/orgChart1"/>
    <dgm:cxn modelId="{C61D209A-B035-4556-9E26-FAB43E2DD40A}" type="presParOf" srcId="{0AD13EF0-70F1-4066-A9C0-41A7E26A9598}" destId="{5220C2C5-43AA-4E34-9D04-97C461B3F90F}" srcOrd="0" destOrd="0" presId="urn:microsoft.com/office/officeart/2005/8/layout/orgChart1"/>
    <dgm:cxn modelId="{42F2B19A-741F-46A9-9E0F-1238397E0259}" type="presParOf" srcId="{0AD13EF0-70F1-4066-A9C0-41A7E26A9598}" destId="{D33C8AAA-AE14-4157-BE9E-229D882BD1FD}" srcOrd="1" destOrd="0" presId="urn:microsoft.com/office/officeart/2005/8/layout/orgChart1"/>
    <dgm:cxn modelId="{78DEFCC2-A76F-46F2-AE56-CAFB69EB812F}" type="presParOf" srcId="{B69EAD1D-6458-4379-B057-1EE7A2496B8E}" destId="{7CB47AEF-613F-4612-B5B9-D318DC7CDEAE}" srcOrd="1" destOrd="0" presId="urn:microsoft.com/office/officeart/2005/8/layout/orgChart1"/>
    <dgm:cxn modelId="{FE71BDEA-8840-4356-98CF-6EC1B65AC70C}" type="presParOf" srcId="{7CB47AEF-613F-4612-B5B9-D318DC7CDEAE}" destId="{45DC270B-54A1-4E58-89BA-43FC1D0F0C68}" srcOrd="0" destOrd="0" presId="urn:microsoft.com/office/officeart/2005/8/layout/orgChart1"/>
    <dgm:cxn modelId="{33D29ACF-3888-4FC6-A4BE-6D91BE3A207F}" type="presParOf" srcId="{7CB47AEF-613F-4612-B5B9-D318DC7CDEAE}" destId="{C81904BA-65CF-49B0-9B97-C31103788DF4}" srcOrd="1" destOrd="0" presId="urn:microsoft.com/office/officeart/2005/8/layout/orgChart1"/>
    <dgm:cxn modelId="{ACA9241B-55F5-4C24-8FF4-4C77C715D8B6}" type="presParOf" srcId="{C81904BA-65CF-49B0-9B97-C31103788DF4}" destId="{A33C1964-0F91-402C-BE10-D2E23933C088}" srcOrd="0" destOrd="0" presId="urn:microsoft.com/office/officeart/2005/8/layout/orgChart1"/>
    <dgm:cxn modelId="{AF5492EF-67A7-4007-B93B-509C96E6F276}" type="presParOf" srcId="{A33C1964-0F91-402C-BE10-D2E23933C088}" destId="{833E99AD-1882-4325-9AFB-E99EDC84A0E5}" srcOrd="0" destOrd="0" presId="urn:microsoft.com/office/officeart/2005/8/layout/orgChart1"/>
    <dgm:cxn modelId="{195AFF86-03CA-4784-9131-1242FE0513CE}" type="presParOf" srcId="{A33C1964-0F91-402C-BE10-D2E23933C088}" destId="{6928DE3A-2D1A-49B4-A3AB-EC0269DFB96C}" srcOrd="1" destOrd="0" presId="urn:microsoft.com/office/officeart/2005/8/layout/orgChart1"/>
    <dgm:cxn modelId="{151A5D51-734C-405F-B476-E32DE36A7DD3}" type="presParOf" srcId="{C81904BA-65CF-49B0-9B97-C31103788DF4}" destId="{92B803CB-0FAC-427A-84D4-203DCA89D9B4}" srcOrd="1" destOrd="0" presId="urn:microsoft.com/office/officeart/2005/8/layout/orgChart1"/>
    <dgm:cxn modelId="{F05A3D45-13B4-492A-BFDA-530284C43C64}" type="presParOf" srcId="{C81904BA-65CF-49B0-9B97-C31103788DF4}" destId="{EF8D2053-6486-4C37-B039-F3D1E4F7D6C1}" srcOrd="2" destOrd="0" presId="urn:microsoft.com/office/officeart/2005/8/layout/orgChart1"/>
    <dgm:cxn modelId="{41E2DBC4-C4E1-4F52-B9C4-C2319AA01F14}" type="presParOf" srcId="{7CB47AEF-613F-4612-B5B9-D318DC7CDEAE}" destId="{01FD695E-F36E-46A3-B255-7D1FD804249C}" srcOrd="2" destOrd="0" presId="urn:microsoft.com/office/officeart/2005/8/layout/orgChart1"/>
    <dgm:cxn modelId="{5B87B484-CDC6-4E12-899E-5DF116176F6E}" type="presParOf" srcId="{7CB47AEF-613F-4612-B5B9-D318DC7CDEAE}" destId="{FE8AE0D1-DF75-439D-8829-56191E522E0A}" srcOrd="3" destOrd="0" presId="urn:microsoft.com/office/officeart/2005/8/layout/orgChart1"/>
    <dgm:cxn modelId="{5E15AE47-B940-49A5-8A6A-BDDB32E046F2}" type="presParOf" srcId="{FE8AE0D1-DF75-439D-8829-56191E522E0A}" destId="{22C76C28-062C-45C4-A809-F12F14F97C9F}" srcOrd="0" destOrd="0" presId="urn:microsoft.com/office/officeart/2005/8/layout/orgChart1"/>
    <dgm:cxn modelId="{EA96F8FD-6BF2-4D47-B179-C3DC1901E175}" type="presParOf" srcId="{22C76C28-062C-45C4-A809-F12F14F97C9F}" destId="{FBB0E75A-8909-4C5D-A3C7-9A706CA07D8D}" srcOrd="0" destOrd="0" presId="urn:microsoft.com/office/officeart/2005/8/layout/orgChart1"/>
    <dgm:cxn modelId="{FF3BA8AE-0841-4E68-8488-9C7903794AAE}" type="presParOf" srcId="{22C76C28-062C-45C4-A809-F12F14F97C9F}" destId="{8A650887-F246-4B39-9557-80A794597A9B}" srcOrd="1" destOrd="0" presId="urn:microsoft.com/office/officeart/2005/8/layout/orgChart1"/>
    <dgm:cxn modelId="{0C6D5E50-7A8F-4DFA-A213-F8BD52BD1818}" type="presParOf" srcId="{FE8AE0D1-DF75-439D-8829-56191E522E0A}" destId="{B5C1C5E5-5EE1-470A-8AD3-C32251379518}" srcOrd="1" destOrd="0" presId="urn:microsoft.com/office/officeart/2005/8/layout/orgChart1"/>
    <dgm:cxn modelId="{95332B18-5654-4B70-BD44-D621519AD54F}" type="presParOf" srcId="{FE8AE0D1-DF75-439D-8829-56191E522E0A}" destId="{F036FD81-5D32-4899-B517-56F82AAAC161}" srcOrd="2" destOrd="0" presId="urn:microsoft.com/office/officeart/2005/8/layout/orgChart1"/>
    <dgm:cxn modelId="{7B2E8BC2-F71D-43C1-92B9-08084BB44B0F}" type="presParOf" srcId="{B69EAD1D-6458-4379-B057-1EE7A2496B8E}" destId="{7CAFEE67-00DB-4EFA-9E2A-B8E75122BF84}" srcOrd="2" destOrd="0" presId="urn:microsoft.com/office/officeart/2005/8/layout/orgChart1"/>
    <dgm:cxn modelId="{2A2E520E-B776-4CFB-A479-7E7E00D0F0A0}" type="presParOf" srcId="{8A2936C6-76C8-4191-8A6D-183F8264E315}" destId="{110E3FB9-7C7B-473E-A568-4EDF115F17DC}" srcOrd="2" destOrd="0" presId="urn:microsoft.com/office/officeart/2005/8/layout/orgChart1"/>
    <dgm:cxn modelId="{02CE9071-2EC7-4E5A-A168-3051A5A76B15}" type="presParOf" srcId="{8A2936C6-76C8-4191-8A6D-183F8264E315}" destId="{7AA39FE2-C7C1-4B27-8E72-F72D389183DD}" srcOrd="3" destOrd="0" presId="urn:microsoft.com/office/officeart/2005/8/layout/orgChart1"/>
    <dgm:cxn modelId="{DE60CEE2-395C-4DA2-8488-1260DB0B1035}" type="presParOf" srcId="{7AA39FE2-C7C1-4B27-8E72-F72D389183DD}" destId="{5098EEA2-8036-4D46-8A75-B136B3F94999}" srcOrd="0" destOrd="0" presId="urn:microsoft.com/office/officeart/2005/8/layout/orgChart1"/>
    <dgm:cxn modelId="{F2D2D1BC-0C3B-4D05-BC7F-3D774D2BEB12}" type="presParOf" srcId="{5098EEA2-8036-4D46-8A75-B136B3F94999}" destId="{68EEF230-B3CD-4FBB-9AF4-E1B4DD5F5519}" srcOrd="0" destOrd="0" presId="urn:microsoft.com/office/officeart/2005/8/layout/orgChart1"/>
    <dgm:cxn modelId="{4075369D-0791-4446-A58C-EE6D95D6200D}" type="presParOf" srcId="{5098EEA2-8036-4D46-8A75-B136B3F94999}" destId="{93E591DC-667C-4B3D-9D61-20318030EBD2}" srcOrd="1" destOrd="0" presId="urn:microsoft.com/office/officeart/2005/8/layout/orgChart1"/>
    <dgm:cxn modelId="{2C76CEEA-CE36-4ACB-ACC2-94B086FBC19B}" type="presParOf" srcId="{7AA39FE2-C7C1-4B27-8E72-F72D389183DD}" destId="{30EF21A8-0B31-4E48-8588-F452581BD0A2}" srcOrd="1" destOrd="0" presId="urn:microsoft.com/office/officeart/2005/8/layout/orgChart1"/>
    <dgm:cxn modelId="{81587FCD-3E8C-4554-9EEF-78F19F88466A}" type="presParOf" srcId="{30EF21A8-0B31-4E48-8588-F452581BD0A2}" destId="{54DE8836-4170-4A91-AD36-EBEA2BF29328}" srcOrd="0" destOrd="0" presId="urn:microsoft.com/office/officeart/2005/8/layout/orgChart1"/>
    <dgm:cxn modelId="{980CC335-26B2-435C-9573-965ED64E5B6B}" type="presParOf" srcId="{30EF21A8-0B31-4E48-8588-F452581BD0A2}" destId="{C316D1E3-35B9-4522-8D8D-B1D3F4067BDE}" srcOrd="1" destOrd="0" presId="urn:microsoft.com/office/officeart/2005/8/layout/orgChart1"/>
    <dgm:cxn modelId="{60B0D6EB-B6F8-4048-9E46-F469F6C362FB}" type="presParOf" srcId="{C316D1E3-35B9-4522-8D8D-B1D3F4067BDE}" destId="{6E7F23BE-647C-4166-953E-81EDB820F812}" srcOrd="0" destOrd="0" presId="urn:microsoft.com/office/officeart/2005/8/layout/orgChart1"/>
    <dgm:cxn modelId="{03CDEFC1-CC34-4EBE-B286-071ADB4FE05D}" type="presParOf" srcId="{6E7F23BE-647C-4166-953E-81EDB820F812}" destId="{820D7C12-B3DE-44BB-9B74-B4EB4530B063}" srcOrd="0" destOrd="0" presId="urn:microsoft.com/office/officeart/2005/8/layout/orgChart1"/>
    <dgm:cxn modelId="{E76ACFA6-10F2-44AC-B8AC-C0742712A70B}" type="presParOf" srcId="{6E7F23BE-647C-4166-953E-81EDB820F812}" destId="{E5252C75-D962-4267-90F5-9A057FD1317D}" srcOrd="1" destOrd="0" presId="urn:microsoft.com/office/officeart/2005/8/layout/orgChart1"/>
    <dgm:cxn modelId="{5B88689E-B988-45C8-9231-CD658476C445}" type="presParOf" srcId="{C316D1E3-35B9-4522-8D8D-B1D3F4067BDE}" destId="{C66D62D9-BD7F-4A42-9852-110DCB211A1E}" srcOrd="1" destOrd="0" presId="urn:microsoft.com/office/officeart/2005/8/layout/orgChart1"/>
    <dgm:cxn modelId="{03F2187F-0388-4611-8FBA-2986BFAA4A6B}" type="presParOf" srcId="{C316D1E3-35B9-4522-8D8D-B1D3F4067BDE}" destId="{7F4C010C-2F84-431F-8E85-643422B2949F}" srcOrd="2" destOrd="0" presId="urn:microsoft.com/office/officeart/2005/8/layout/orgChart1"/>
    <dgm:cxn modelId="{6A14F621-A484-44C5-B62D-C5F22D9CE45F}" type="presParOf" srcId="{30EF21A8-0B31-4E48-8588-F452581BD0A2}" destId="{7C7CA0F2-A1A8-45CD-A59A-5A89997AF847}" srcOrd="2" destOrd="0" presId="urn:microsoft.com/office/officeart/2005/8/layout/orgChart1"/>
    <dgm:cxn modelId="{180B171B-3BD4-4E4E-AD92-F9435456E80A}" type="presParOf" srcId="{30EF21A8-0B31-4E48-8588-F452581BD0A2}" destId="{97D46ED7-52E0-4AC5-A7E8-DBCC2CA6ABA6}" srcOrd="3" destOrd="0" presId="urn:microsoft.com/office/officeart/2005/8/layout/orgChart1"/>
    <dgm:cxn modelId="{E8887353-3DAA-4A26-9FC3-2033740C1C7C}" type="presParOf" srcId="{97D46ED7-52E0-4AC5-A7E8-DBCC2CA6ABA6}" destId="{457461FE-DED5-48E1-8AC1-32461DE669A2}" srcOrd="0" destOrd="0" presId="urn:microsoft.com/office/officeart/2005/8/layout/orgChart1"/>
    <dgm:cxn modelId="{EF89DB2C-BEC5-4B6D-9E23-080C8DD614BD}" type="presParOf" srcId="{457461FE-DED5-48E1-8AC1-32461DE669A2}" destId="{954CFB77-C780-4816-B8B4-07364F51A2A0}" srcOrd="0" destOrd="0" presId="urn:microsoft.com/office/officeart/2005/8/layout/orgChart1"/>
    <dgm:cxn modelId="{19293385-A6CF-4A62-8D6B-BB1FADA4434F}" type="presParOf" srcId="{457461FE-DED5-48E1-8AC1-32461DE669A2}" destId="{AF121EDD-3940-4CB7-AE2D-06E1152A97D1}" srcOrd="1" destOrd="0" presId="urn:microsoft.com/office/officeart/2005/8/layout/orgChart1"/>
    <dgm:cxn modelId="{E3637809-949A-4F01-9123-02E9BD77B58A}" type="presParOf" srcId="{97D46ED7-52E0-4AC5-A7E8-DBCC2CA6ABA6}" destId="{EFD8F830-CD1C-414A-82C1-13E767B766F5}" srcOrd="1" destOrd="0" presId="urn:microsoft.com/office/officeart/2005/8/layout/orgChart1"/>
    <dgm:cxn modelId="{39531EE5-E416-47BE-8929-03C472E03D77}" type="presParOf" srcId="{97D46ED7-52E0-4AC5-A7E8-DBCC2CA6ABA6}" destId="{07BA54C2-886E-458F-AB1D-6B46149218D6}" srcOrd="2" destOrd="0" presId="urn:microsoft.com/office/officeart/2005/8/layout/orgChart1"/>
    <dgm:cxn modelId="{99C55ED8-2F21-4E73-B85B-29D63E548F03}" type="presParOf" srcId="{30EF21A8-0B31-4E48-8588-F452581BD0A2}" destId="{66755560-FE19-489F-8BAD-A358CDCEC0B0}" srcOrd="4" destOrd="0" presId="urn:microsoft.com/office/officeart/2005/8/layout/orgChart1"/>
    <dgm:cxn modelId="{018811B4-FE54-4F85-8914-296F48EA78EF}" type="presParOf" srcId="{30EF21A8-0B31-4E48-8588-F452581BD0A2}" destId="{F6D4DF96-DE1A-4332-96D2-D242F2C8EA11}" srcOrd="5" destOrd="0" presId="urn:microsoft.com/office/officeart/2005/8/layout/orgChart1"/>
    <dgm:cxn modelId="{8D48AA2B-B276-459F-9CA3-1F702AA5A600}" type="presParOf" srcId="{F6D4DF96-DE1A-4332-96D2-D242F2C8EA11}" destId="{2B372BAE-1CD7-4D8E-85ED-08DC22DE2D27}" srcOrd="0" destOrd="0" presId="urn:microsoft.com/office/officeart/2005/8/layout/orgChart1"/>
    <dgm:cxn modelId="{82464A8F-2FA8-4F60-815B-683C639B9C5F}" type="presParOf" srcId="{2B372BAE-1CD7-4D8E-85ED-08DC22DE2D27}" destId="{B01EC76D-E421-44BC-841F-0D1EEC384307}" srcOrd="0" destOrd="0" presId="urn:microsoft.com/office/officeart/2005/8/layout/orgChart1"/>
    <dgm:cxn modelId="{BA3E2502-D08C-497F-9793-59968D964915}" type="presParOf" srcId="{2B372BAE-1CD7-4D8E-85ED-08DC22DE2D27}" destId="{D56515F8-09AF-4E7E-B28C-FF7B7318B40B}" srcOrd="1" destOrd="0" presId="urn:microsoft.com/office/officeart/2005/8/layout/orgChart1"/>
    <dgm:cxn modelId="{A35C1D44-680D-41A7-8896-7B7FE0641DA5}" type="presParOf" srcId="{F6D4DF96-DE1A-4332-96D2-D242F2C8EA11}" destId="{EDDC0C9A-691D-4B84-9663-DA780265113C}" srcOrd="1" destOrd="0" presId="urn:microsoft.com/office/officeart/2005/8/layout/orgChart1"/>
    <dgm:cxn modelId="{16C48753-1515-46C2-AD4E-097D63756290}" type="presParOf" srcId="{F6D4DF96-DE1A-4332-96D2-D242F2C8EA11}" destId="{973F6741-6E1C-4141-9C3D-56587F04363C}" srcOrd="2" destOrd="0" presId="urn:microsoft.com/office/officeart/2005/8/layout/orgChart1"/>
    <dgm:cxn modelId="{4C3F58F2-C656-437C-A908-3C6C835332AF}" type="presParOf" srcId="{7AA39FE2-C7C1-4B27-8E72-F72D389183DD}" destId="{8B0FC867-620D-4366-A446-AE29D974021E}" srcOrd="2" destOrd="0" presId="urn:microsoft.com/office/officeart/2005/8/layout/orgChart1"/>
    <dgm:cxn modelId="{280CCC9C-8C4C-4BDF-99A7-3DD58129A7F5}" type="presParOf" srcId="{7ABB21A7-436D-44D3-B8F1-F8F785E16929}" destId="{2F089006-2E4E-4065-9C1A-9C0CF3E896E3}" srcOrd="2" destOrd="0" presId="urn:microsoft.com/office/officeart/2005/8/layout/orgChar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5A522CD-5304-473C-94C8-6AF803B81A44}" type="doc">
      <dgm:prSet loTypeId="urn:microsoft.com/office/officeart/2005/8/layout/lProcess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9E7E909-8A85-4164-AC21-E2591E136573}">
      <dgm:prSet phldrT="[Текст]" custT="1"/>
      <dgm:spPr>
        <a:ln>
          <a:solidFill>
            <a:srgbClr val="002060"/>
          </a:solidFill>
        </a:ln>
      </dgm:spPr>
      <dgm:t>
        <a:bodyPr/>
        <a:lstStyle/>
        <a:p>
          <a:r>
            <a:rPr lang="ru-RU" sz="4000" b="1" dirty="0" smtClean="0"/>
            <a:t>ЖИРЫ</a:t>
          </a:r>
          <a:endParaRPr lang="ru-RU" sz="4000" b="1" dirty="0"/>
        </a:p>
      </dgm:t>
    </dgm:pt>
    <dgm:pt modelId="{42BD46B4-CE8D-43EB-A413-F03488F96819}" type="parTrans" cxnId="{3CABF929-27A9-44A7-8341-1FAB7F6A641B}">
      <dgm:prSet/>
      <dgm:spPr/>
      <dgm:t>
        <a:bodyPr/>
        <a:lstStyle/>
        <a:p>
          <a:endParaRPr lang="ru-RU"/>
        </a:p>
      </dgm:t>
    </dgm:pt>
    <dgm:pt modelId="{27C1BBE1-4DCA-4FA3-A8B3-FEAA5E8F1229}" type="sibTrans" cxnId="{3CABF929-27A9-44A7-8341-1FAB7F6A641B}">
      <dgm:prSet/>
      <dgm:spPr/>
      <dgm:t>
        <a:bodyPr/>
        <a:lstStyle/>
        <a:p>
          <a:endParaRPr lang="ru-RU"/>
        </a:p>
      </dgm:t>
    </dgm:pt>
    <dgm:pt modelId="{1C2A325B-191E-42BD-883F-E2BCCBF1D9B0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имеют животное происхождение</a:t>
          </a:r>
          <a:endParaRPr lang="ru-RU" sz="2400" b="1" dirty="0">
            <a:solidFill>
              <a:schemeClr val="tx1"/>
            </a:solidFill>
          </a:endParaRPr>
        </a:p>
      </dgm:t>
    </dgm:pt>
    <dgm:pt modelId="{DF83FDE2-D2FE-458C-9DFB-6F63C9C82DE6}" type="parTrans" cxnId="{C8316A1A-FD95-4E8C-B012-38E87B8953C9}">
      <dgm:prSet/>
      <dgm:spPr/>
      <dgm:t>
        <a:bodyPr/>
        <a:lstStyle/>
        <a:p>
          <a:endParaRPr lang="ru-RU"/>
        </a:p>
      </dgm:t>
    </dgm:pt>
    <dgm:pt modelId="{7094EB53-B8E7-477C-8C2D-A5EA5267CE79}" type="sibTrans" cxnId="{C8316A1A-FD95-4E8C-B012-38E87B8953C9}">
      <dgm:prSet/>
      <dgm:spPr/>
      <dgm:t>
        <a:bodyPr/>
        <a:lstStyle/>
        <a:p>
          <a:endParaRPr lang="ru-RU"/>
        </a:p>
      </dgm:t>
    </dgm:pt>
    <dgm:pt modelId="{5D591832-AB27-4164-A1C4-F19EF93FAEE6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твердые</a:t>
          </a:r>
          <a:endParaRPr lang="ru-RU" sz="2400" b="1" dirty="0">
            <a:solidFill>
              <a:schemeClr val="tx1"/>
            </a:solidFill>
          </a:endParaRPr>
        </a:p>
      </dgm:t>
    </dgm:pt>
    <dgm:pt modelId="{0790E5E8-C633-45DF-9D5B-851E5128134A}" type="parTrans" cxnId="{585C9943-6941-4648-B57E-598F75056A91}">
      <dgm:prSet/>
      <dgm:spPr/>
      <dgm:t>
        <a:bodyPr/>
        <a:lstStyle/>
        <a:p>
          <a:endParaRPr lang="ru-RU"/>
        </a:p>
      </dgm:t>
    </dgm:pt>
    <dgm:pt modelId="{B3CEB5DD-E294-49E7-942E-9B435B30043E}" type="sibTrans" cxnId="{585C9943-6941-4648-B57E-598F75056A91}">
      <dgm:prSet/>
      <dgm:spPr/>
      <dgm:t>
        <a:bodyPr/>
        <a:lstStyle/>
        <a:p>
          <a:endParaRPr lang="ru-RU"/>
        </a:p>
      </dgm:t>
    </dgm:pt>
    <dgm:pt modelId="{189A18D4-5287-4178-8D36-3E0B89322FA1}">
      <dgm:prSet phldrT="[Текст]" custT="1"/>
      <dgm:spPr>
        <a:ln>
          <a:solidFill>
            <a:srgbClr val="002060"/>
          </a:solidFill>
        </a:ln>
      </dgm:spPr>
      <dgm:t>
        <a:bodyPr/>
        <a:lstStyle/>
        <a:p>
          <a:r>
            <a:rPr lang="ru-RU" sz="4000" b="1" dirty="0" smtClean="0"/>
            <a:t>МАСЛА</a:t>
          </a:r>
          <a:endParaRPr lang="ru-RU" sz="4000" b="1" dirty="0"/>
        </a:p>
      </dgm:t>
    </dgm:pt>
    <dgm:pt modelId="{16D34668-3523-494E-92D0-1A447C7919FD}" type="parTrans" cxnId="{3620536E-2174-42C5-974E-1437A4F0FDAD}">
      <dgm:prSet/>
      <dgm:spPr/>
      <dgm:t>
        <a:bodyPr/>
        <a:lstStyle/>
        <a:p>
          <a:endParaRPr lang="ru-RU"/>
        </a:p>
      </dgm:t>
    </dgm:pt>
    <dgm:pt modelId="{6857009A-C1E8-49AB-8AA3-633AAE73410E}" type="sibTrans" cxnId="{3620536E-2174-42C5-974E-1437A4F0FDAD}">
      <dgm:prSet/>
      <dgm:spPr/>
      <dgm:t>
        <a:bodyPr/>
        <a:lstStyle/>
        <a:p>
          <a:endParaRPr lang="ru-RU"/>
        </a:p>
      </dgm:t>
    </dgm:pt>
    <dgm:pt modelId="{1B8F1DA6-B67D-48ED-8D18-6BDCDA956F19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имеют растительное происхождение</a:t>
          </a:r>
          <a:endParaRPr lang="ru-RU" sz="2400" b="1" dirty="0">
            <a:solidFill>
              <a:schemeClr val="tx1"/>
            </a:solidFill>
          </a:endParaRPr>
        </a:p>
      </dgm:t>
    </dgm:pt>
    <dgm:pt modelId="{DF0EC58E-9C16-4CC8-AFA3-9C71EE4450D4}" type="parTrans" cxnId="{77DA30AC-920E-4F76-BC09-6AD6F4649442}">
      <dgm:prSet/>
      <dgm:spPr/>
      <dgm:t>
        <a:bodyPr/>
        <a:lstStyle/>
        <a:p>
          <a:endParaRPr lang="ru-RU"/>
        </a:p>
      </dgm:t>
    </dgm:pt>
    <dgm:pt modelId="{DBBE4708-B97E-4702-83F8-1324F5C75F4F}" type="sibTrans" cxnId="{77DA30AC-920E-4F76-BC09-6AD6F4649442}">
      <dgm:prSet/>
      <dgm:spPr/>
      <dgm:t>
        <a:bodyPr/>
        <a:lstStyle/>
        <a:p>
          <a:endParaRPr lang="ru-RU"/>
        </a:p>
      </dgm:t>
    </dgm:pt>
    <dgm:pt modelId="{955D8970-B3EE-4510-8B18-4C16AB65F165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жидкие</a:t>
          </a:r>
          <a:endParaRPr lang="ru-RU" sz="2400" b="1" dirty="0">
            <a:solidFill>
              <a:schemeClr val="tx1"/>
            </a:solidFill>
          </a:endParaRPr>
        </a:p>
      </dgm:t>
    </dgm:pt>
    <dgm:pt modelId="{E90D116B-1AA3-43FD-B6AF-9D8F5C5F568F}" type="parTrans" cxnId="{C2106862-ACF5-4CAB-9A2C-6F21946D0BBE}">
      <dgm:prSet/>
      <dgm:spPr/>
      <dgm:t>
        <a:bodyPr/>
        <a:lstStyle/>
        <a:p>
          <a:endParaRPr lang="ru-RU"/>
        </a:p>
      </dgm:t>
    </dgm:pt>
    <dgm:pt modelId="{923FA4EE-5967-4E71-A35A-19619BEECE54}" type="sibTrans" cxnId="{C2106862-ACF5-4CAB-9A2C-6F21946D0BBE}">
      <dgm:prSet/>
      <dgm:spPr/>
      <dgm:t>
        <a:bodyPr/>
        <a:lstStyle/>
        <a:p>
          <a:endParaRPr lang="ru-RU"/>
        </a:p>
      </dgm:t>
    </dgm:pt>
    <dgm:pt modelId="{B5A20432-C69D-47FC-87F0-8DC3FDABE109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 в состав входят насыщенные жирные кислоты</a:t>
          </a:r>
          <a:endParaRPr lang="ru-RU" sz="2400" b="1" dirty="0">
            <a:solidFill>
              <a:schemeClr val="tx1"/>
            </a:solidFill>
          </a:endParaRPr>
        </a:p>
      </dgm:t>
    </dgm:pt>
    <dgm:pt modelId="{1718F446-F8CF-485A-A278-9E18A168A7B9}" type="parTrans" cxnId="{9A23EABF-FE0D-47C3-8F13-BDE172EF14E8}">
      <dgm:prSet/>
      <dgm:spPr/>
      <dgm:t>
        <a:bodyPr/>
        <a:lstStyle/>
        <a:p>
          <a:endParaRPr lang="ru-RU"/>
        </a:p>
      </dgm:t>
    </dgm:pt>
    <dgm:pt modelId="{0D5BEE5D-2EF0-4E33-817A-693045F940BE}" type="sibTrans" cxnId="{9A23EABF-FE0D-47C3-8F13-BDE172EF14E8}">
      <dgm:prSet/>
      <dgm:spPr/>
      <dgm:t>
        <a:bodyPr/>
        <a:lstStyle/>
        <a:p>
          <a:endParaRPr lang="ru-RU"/>
        </a:p>
      </dgm:t>
    </dgm:pt>
    <dgm:pt modelId="{F89B0039-019F-4680-8372-238FD135B837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В состав входят ненасыщенные жирные кислоты</a:t>
          </a:r>
          <a:endParaRPr lang="ru-RU" sz="2400" b="1" dirty="0">
            <a:solidFill>
              <a:schemeClr val="tx1"/>
            </a:solidFill>
          </a:endParaRPr>
        </a:p>
      </dgm:t>
    </dgm:pt>
    <dgm:pt modelId="{9A7F6037-30DD-4CCE-8F1B-E366D1589AB7}" type="parTrans" cxnId="{015330B3-9BF1-4F8A-844B-0776C1227A2E}">
      <dgm:prSet/>
      <dgm:spPr/>
      <dgm:t>
        <a:bodyPr/>
        <a:lstStyle/>
        <a:p>
          <a:endParaRPr lang="ru-RU"/>
        </a:p>
      </dgm:t>
    </dgm:pt>
    <dgm:pt modelId="{744C81EF-C810-4016-B243-05BEC8EC5688}" type="sibTrans" cxnId="{015330B3-9BF1-4F8A-844B-0776C1227A2E}">
      <dgm:prSet/>
      <dgm:spPr/>
      <dgm:t>
        <a:bodyPr/>
        <a:lstStyle/>
        <a:p>
          <a:endParaRPr lang="ru-RU"/>
        </a:p>
      </dgm:t>
    </dgm:pt>
    <dgm:pt modelId="{6A280F26-26EF-4E27-BBB3-56BA7C450990}" type="pres">
      <dgm:prSet presAssocID="{85A522CD-5304-473C-94C8-6AF803B81A4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D63D30-26B2-45D0-B7F8-3087361734E0}" type="pres">
      <dgm:prSet presAssocID="{99E7E909-8A85-4164-AC21-E2591E136573}" presName="compNode" presStyleCnt="0"/>
      <dgm:spPr/>
    </dgm:pt>
    <dgm:pt modelId="{2743C65A-C95C-4F61-BA15-31F8E268434C}" type="pres">
      <dgm:prSet presAssocID="{99E7E909-8A85-4164-AC21-E2591E136573}" presName="aNode" presStyleLbl="bgShp" presStyleIdx="0" presStyleCnt="2"/>
      <dgm:spPr/>
      <dgm:t>
        <a:bodyPr/>
        <a:lstStyle/>
        <a:p>
          <a:endParaRPr lang="ru-RU"/>
        </a:p>
      </dgm:t>
    </dgm:pt>
    <dgm:pt modelId="{5F3D9053-66A8-4FF9-BF5A-5B67A2872C64}" type="pres">
      <dgm:prSet presAssocID="{99E7E909-8A85-4164-AC21-E2591E136573}" presName="textNode" presStyleLbl="bgShp" presStyleIdx="0" presStyleCnt="2"/>
      <dgm:spPr/>
      <dgm:t>
        <a:bodyPr/>
        <a:lstStyle/>
        <a:p>
          <a:endParaRPr lang="ru-RU"/>
        </a:p>
      </dgm:t>
    </dgm:pt>
    <dgm:pt modelId="{BE378E8F-E272-44C0-9E0E-AF16A1AC3727}" type="pres">
      <dgm:prSet presAssocID="{99E7E909-8A85-4164-AC21-E2591E136573}" presName="compChildNode" presStyleCnt="0"/>
      <dgm:spPr/>
    </dgm:pt>
    <dgm:pt modelId="{6557C9EB-959F-4C61-B091-9095C27241E3}" type="pres">
      <dgm:prSet presAssocID="{99E7E909-8A85-4164-AC21-E2591E136573}" presName="theInnerList" presStyleCnt="0"/>
      <dgm:spPr/>
    </dgm:pt>
    <dgm:pt modelId="{404C337F-8FD3-4717-B0F5-CE0A93A55838}" type="pres">
      <dgm:prSet presAssocID="{1C2A325B-191E-42BD-883F-E2BCCBF1D9B0}" presName="childNode" presStyleLbl="node1" presStyleIdx="0" presStyleCnt="6" custLinFactY="-27629" custLinFactNeighborX="68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DD94E7-FC81-4A30-9BC7-AE6031563C60}" type="pres">
      <dgm:prSet presAssocID="{1C2A325B-191E-42BD-883F-E2BCCBF1D9B0}" presName="aSpace2" presStyleCnt="0"/>
      <dgm:spPr/>
    </dgm:pt>
    <dgm:pt modelId="{22BCE92B-6B2B-4114-8085-049411F0E1BF}" type="pres">
      <dgm:prSet presAssocID="{5D591832-AB27-4164-A1C4-F19EF93FAEE6}" presName="childNode" presStyleLbl="node1" presStyleIdx="1" presStyleCnt="6" custScaleY="44200" custLinFactY="-30459" custLinFactNeighborX="68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F4BF57-EF1F-4934-8E1C-769F5A476FD6}" type="pres">
      <dgm:prSet presAssocID="{5D591832-AB27-4164-A1C4-F19EF93FAEE6}" presName="aSpace2" presStyleCnt="0"/>
      <dgm:spPr/>
    </dgm:pt>
    <dgm:pt modelId="{AE6034E0-675E-48E0-96F2-77573CC4722C}" type="pres">
      <dgm:prSet presAssocID="{B5A20432-C69D-47FC-87F0-8DC3FDABE109}" presName="childNode" presStyleLbl="node1" presStyleIdx="2" presStyleCnt="6" custScaleX="111945" custLinFactY="-37518" custLinFactNeighborX="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24F966-804F-4E5C-B962-57EF6EBF21D3}" type="pres">
      <dgm:prSet presAssocID="{99E7E909-8A85-4164-AC21-E2591E136573}" presName="aSpace" presStyleCnt="0"/>
      <dgm:spPr/>
    </dgm:pt>
    <dgm:pt modelId="{B3DD6A71-F4F8-4778-9CE5-16398E4232FF}" type="pres">
      <dgm:prSet presAssocID="{189A18D4-5287-4178-8D36-3E0B89322FA1}" presName="compNode" presStyleCnt="0"/>
      <dgm:spPr/>
    </dgm:pt>
    <dgm:pt modelId="{95ACD155-0FCC-443A-BE74-3742A1B14493}" type="pres">
      <dgm:prSet presAssocID="{189A18D4-5287-4178-8D36-3E0B89322FA1}" presName="aNode" presStyleLbl="bgShp" presStyleIdx="1" presStyleCnt="2"/>
      <dgm:spPr/>
      <dgm:t>
        <a:bodyPr/>
        <a:lstStyle/>
        <a:p>
          <a:endParaRPr lang="ru-RU"/>
        </a:p>
      </dgm:t>
    </dgm:pt>
    <dgm:pt modelId="{6C13BFD8-2DE0-400C-898D-83F7B8DC7D0E}" type="pres">
      <dgm:prSet presAssocID="{189A18D4-5287-4178-8D36-3E0B89322FA1}" presName="textNode" presStyleLbl="bgShp" presStyleIdx="1" presStyleCnt="2"/>
      <dgm:spPr/>
      <dgm:t>
        <a:bodyPr/>
        <a:lstStyle/>
        <a:p>
          <a:endParaRPr lang="ru-RU"/>
        </a:p>
      </dgm:t>
    </dgm:pt>
    <dgm:pt modelId="{548083A2-0BCF-4D12-8CFC-4D39191BA491}" type="pres">
      <dgm:prSet presAssocID="{189A18D4-5287-4178-8D36-3E0B89322FA1}" presName="compChildNode" presStyleCnt="0"/>
      <dgm:spPr/>
    </dgm:pt>
    <dgm:pt modelId="{9EDD4970-777D-4BCD-93DD-E18564F2214D}" type="pres">
      <dgm:prSet presAssocID="{189A18D4-5287-4178-8D36-3E0B89322FA1}" presName="theInnerList" presStyleCnt="0"/>
      <dgm:spPr/>
    </dgm:pt>
    <dgm:pt modelId="{9082661E-839A-45EF-80A0-17CFF795AD79}" type="pres">
      <dgm:prSet presAssocID="{1B8F1DA6-B67D-48ED-8D18-6BDCDA956F19}" presName="childNode" presStyleLbl="node1" presStyleIdx="3" presStyleCnt="6" custLinFactY="-20125" custLinFactNeighborX="-54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F35627-0BE8-4516-B49D-86C40E114258}" type="pres">
      <dgm:prSet presAssocID="{1B8F1DA6-B67D-48ED-8D18-6BDCDA956F19}" presName="aSpace2" presStyleCnt="0"/>
      <dgm:spPr/>
    </dgm:pt>
    <dgm:pt modelId="{7728F993-7426-4903-94E8-CA7AA72568BA}" type="pres">
      <dgm:prSet presAssocID="{955D8970-B3EE-4510-8B18-4C16AB65F165}" presName="childNode" presStyleLbl="node1" presStyleIdx="4" presStyleCnt="6" custScaleY="44200" custLinFactY="-22955" custLinFactNeighborX="-54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7FB946-18D2-40C7-A772-2071D34BE318}" type="pres">
      <dgm:prSet presAssocID="{955D8970-B3EE-4510-8B18-4C16AB65F165}" presName="aSpace2" presStyleCnt="0"/>
      <dgm:spPr/>
    </dgm:pt>
    <dgm:pt modelId="{BE1D19F8-8DF1-4F92-AF87-6EF79E08330B}" type="pres">
      <dgm:prSet presAssocID="{F89B0039-019F-4680-8372-238FD135B837}" presName="childNode" presStyleLbl="node1" presStyleIdx="5" presStyleCnt="6" custLinFactY="-30015" custLinFactNeighborX="-54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ABF929-27A9-44A7-8341-1FAB7F6A641B}" srcId="{85A522CD-5304-473C-94C8-6AF803B81A44}" destId="{99E7E909-8A85-4164-AC21-E2591E136573}" srcOrd="0" destOrd="0" parTransId="{42BD46B4-CE8D-43EB-A413-F03488F96819}" sibTransId="{27C1BBE1-4DCA-4FA3-A8B3-FEAA5E8F1229}"/>
    <dgm:cxn modelId="{8D33D818-004A-4E29-8994-2E3C9BD39896}" type="presOf" srcId="{B5A20432-C69D-47FC-87F0-8DC3FDABE109}" destId="{AE6034E0-675E-48E0-96F2-77573CC4722C}" srcOrd="0" destOrd="0" presId="urn:microsoft.com/office/officeart/2005/8/layout/lProcess2"/>
    <dgm:cxn modelId="{B657A0B3-2B8B-4D0F-837A-C0CCA77D15AA}" type="presOf" srcId="{189A18D4-5287-4178-8D36-3E0B89322FA1}" destId="{95ACD155-0FCC-443A-BE74-3742A1B14493}" srcOrd="0" destOrd="0" presId="urn:microsoft.com/office/officeart/2005/8/layout/lProcess2"/>
    <dgm:cxn modelId="{DE2CEFB6-3A71-428B-95CB-AB7AFDDDFDF6}" type="presOf" srcId="{99E7E909-8A85-4164-AC21-E2591E136573}" destId="{5F3D9053-66A8-4FF9-BF5A-5B67A2872C64}" srcOrd="1" destOrd="0" presId="urn:microsoft.com/office/officeart/2005/8/layout/lProcess2"/>
    <dgm:cxn modelId="{9A23EABF-FE0D-47C3-8F13-BDE172EF14E8}" srcId="{99E7E909-8A85-4164-AC21-E2591E136573}" destId="{B5A20432-C69D-47FC-87F0-8DC3FDABE109}" srcOrd="2" destOrd="0" parTransId="{1718F446-F8CF-485A-A278-9E18A168A7B9}" sibTransId="{0D5BEE5D-2EF0-4E33-817A-693045F940BE}"/>
    <dgm:cxn modelId="{C8316A1A-FD95-4E8C-B012-38E87B8953C9}" srcId="{99E7E909-8A85-4164-AC21-E2591E136573}" destId="{1C2A325B-191E-42BD-883F-E2BCCBF1D9B0}" srcOrd="0" destOrd="0" parTransId="{DF83FDE2-D2FE-458C-9DFB-6F63C9C82DE6}" sibTransId="{7094EB53-B8E7-477C-8C2D-A5EA5267CE79}"/>
    <dgm:cxn modelId="{0366613E-AF79-4012-A522-6A364C2E2113}" type="presOf" srcId="{5D591832-AB27-4164-A1C4-F19EF93FAEE6}" destId="{22BCE92B-6B2B-4114-8085-049411F0E1BF}" srcOrd="0" destOrd="0" presId="urn:microsoft.com/office/officeart/2005/8/layout/lProcess2"/>
    <dgm:cxn modelId="{275A1DF2-9FCA-49A1-84F1-F97FE19E4A55}" type="presOf" srcId="{1B8F1DA6-B67D-48ED-8D18-6BDCDA956F19}" destId="{9082661E-839A-45EF-80A0-17CFF795AD79}" srcOrd="0" destOrd="0" presId="urn:microsoft.com/office/officeart/2005/8/layout/lProcess2"/>
    <dgm:cxn modelId="{C2106862-ACF5-4CAB-9A2C-6F21946D0BBE}" srcId="{189A18D4-5287-4178-8D36-3E0B89322FA1}" destId="{955D8970-B3EE-4510-8B18-4C16AB65F165}" srcOrd="1" destOrd="0" parTransId="{E90D116B-1AA3-43FD-B6AF-9D8F5C5F568F}" sibTransId="{923FA4EE-5967-4E71-A35A-19619BEECE54}"/>
    <dgm:cxn modelId="{01190DF1-0D1C-4900-877D-89B99FF5BB42}" type="presOf" srcId="{189A18D4-5287-4178-8D36-3E0B89322FA1}" destId="{6C13BFD8-2DE0-400C-898D-83F7B8DC7D0E}" srcOrd="1" destOrd="0" presId="urn:microsoft.com/office/officeart/2005/8/layout/lProcess2"/>
    <dgm:cxn modelId="{015330B3-9BF1-4F8A-844B-0776C1227A2E}" srcId="{189A18D4-5287-4178-8D36-3E0B89322FA1}" destId="{F89B0039-019F-4680-8372-238FD135B837}" srcOrd="2" destOrd="0" parTransId="{9A7F6037-30DD-4CCE-8F1B-E366D1589AB7}" sibTransId="{744C81EF-C810-4016-B243-05BEC8EC5688}"/>
    <dgm:cxn modelId="{E5B4CB9E-2EA5-44F7-8AFD-204F5E4C50AA}" type="presOf" srcId="{955D8970-B3EE-4510-8B18-4C16AB65F165}" destId="{7728F993-7426-4903-94E8-CA7AA72568BA}" srcOrd="0" destOrd="0" presId="urn:microsoft.com/office/officeart/2005/8/layout/lProcess2"/>
    <dgm:cxn modelId="{77DA30AC-920E-4F76-BC09-6AD6F4649442}" srcId="{189A18D4-5287-4178-8D36-3E0B89322FA1}" destId="{1B8F1DA6-B67D-48ED-8D18-6BDCDA956F19}" srcOrd="0" destOrd="0" parTransId="{DF0EC58E-9C16-4CC8-AFA3-9C71EE4450D4}" sibTransId="{DBBE4708-B97E-4702-83F8-1324F5C75F4F}"/>
    <dgm:cxn modelId="{AED62F2F-153D-4FAB-B44F-23A2438DECBD}" type="presOf" srcId="{1C2A325B-191E-42BD-883F-E2BCCBF1D9B0}" destId="{404C337F-8FD3-4717-B0F5-CE0A93A55838}" srcOrd="0" destOrd="0" presId="urn:microsoft.com/office/officeart/2005/8/layout/lProcess2"/>
    <dgm:cxn modelId="{09122573-D215-4EDD-B152-E131EE7B4BD5}" type="presOf" srcId="{99E7E909-8A85-4164-AC21-E2591E136573}" destId="{2743C65A-C95C-4F61-BA15-31F8E268434C}" srcOrd="0" destOrd="0" presId="urn:microsoft.com/office/officeart/2005/8/layout/lProcess2"/>
    <dgm:cxn modelId="{CCF222D9-BB0A-49A8-A612-204DFC2E245B}" type="presOf" srcId="{85A522CD-5304-473C-94C8-6AF803B81A44}" destId="{6A280F26-26EF-4E27-BBB3-56BA7C450990}" srcOrd="0" destOrd="0" presId="urn:microsoft.com/office/officeart/2005/8/layout/lProcess2"/>
    <dgm:cxn modelId="{2731F46D-2A22-49DC-AB04-34E7D79E1C33}" type="presOf" srcId="{F89B0039-019F-4680-8372-238FD135B837}" destId="{BE1D19F8-8DF1-4F92-AF87-6EF79E08330B}" srcOrd="0" destOrd="0" presId="urn:microsoft.com/office/officeart/2005/8/layout/lProcess2"/>
    <dgm:cxn modelId="{585C9943-6941-4648-B57E-598F75056A91}" srcId="{99E7E909-8A85-4164-AC21-E2591E136573}" destId="{5D591832-AB27-4164-A1C4-F19EF93FAEE6}" srcOrd="1" destOrd="0" parTransId="{0790E5E8-C633-45DF-9D5B-851E5128134A}" sibTransId="{B3CEB5DD-E294-49E7-942E-9B435B30043E}"/>
    <dgm:cxn modelId="{3620536E-2174-42C5-974E-1437A4F0FDAD}" srcId="{85A522CD-5304-473C-94C8-6AF803B81A44}" destId="{189A18D4-5287-4178-8D36-3E0B89322FA1}" srcOrd="1" destOrd="0" parTransId="{16D34668-3523-494E-92D0-1A447C7919FD}" sibTransId="{6857009A-C1E8-49AB-8AA3-633AAE73410E}"/>
    <dgm:cxn modelId="{EE73ADA1-AC50-42B1-8D0C-5DC4EABBBEC3}" type="presParOf" srcId="{6A280F26-26EF-4E27-BBB3-56BA7C450990}" destId="{1CD63D30-26B2-45D0-B7F8-3087361734E0}" srcOrd="0" destOrd="0" presId="urn:microsoft.com/office/officeart/2005/8/layout/lProcess2"/>
    <dgm:cxn modelId="{730823D5-AC85-43EE-BAF0-8AE035DED05A}" type="presParOf" srcId="{1CD63D30-26B2-45D0-B7F8-3087361734E0}" destId="{2743C65A-C95C-4F61-BA15-31F8E268434C}" srcOrd="0" destOrd="0" presId="urn:microsoft.com/office/officeart/2005/8/layout/lProcess2"/>
    <dgm:cxn modelId="{AD900E0A-E5C0-4DAF-823A-DAE933601694}" type="presParOf" srcId="{1CD63D30-26B2-45D0-B7F8-3087361734E0}" destId="{5F3D9053-66A8-4FF9-BF5A-5B67A2872C64}" srcOrd="1" destOrd="0" presId="urn:microsoft.com/office/officeart/2005/8/layout/lProcess2"/>
    <dgm:cxn modelId="{92FD81DA-6602-4B3F-A528-E3CF8F20C7A9}" type="presParOf" srcId="{1CD63D30-26B2-45D0-B7F8-3087361734E0}" destId="{BE378E8F-E272-44C0-9E0E-AF16A1AC3727}" srcOrd="2" destOrd="0" presId="urn:microsoft.com/office/officeart/2005/8/layout/lProcess2"/>
    <dgm:cxn modelId="{5A31C70A-D262-41DD-A29D-B987671BEDF0}" type="presParOf" srcId="{BE378E8F-E272-44C0-9E0E-AF16A1AC3727}" destId="{6557C9EB-959F-4C61-B091-9095C27241E3}" srcOrd="0" destOrd="0" presId="urn:microsoft.com/office/officeart/2005/8/layout/lProcess2"/>
    <dgm:cxn modelId="{99BF56D4-51D8-42E5-828E-92C972810ED8}" type="presParOf" srcId="{6557C9EB-959F-4C61-B091-9095C27241E3}" destId="{404C337F-8FD3-4717-B0F5-CE0A93A55838}" srcOrd="0" destOrd="0" presId="urn:microsoft.com/office/officeart/2005/8/layout/lProcess2"/>
    <dgm:cxn modelId="{F88F81F8-ABC3-4430-8B08-BE9B82154C32}" type="presParOf" srcId="{6557C9EB-959F-4C61-B091-9095C27241E3}" destId="{8ADD94E7-FC81-4A30-9BC7-AE6031563C60}" srcOrd="1" destOrd="0" presId="urn:microsoft.com/office/officeart/2005/8/layout/lProcess2"/>
    <dgm:cxn modelId="{F5F1EEA5-68E6-4E62-80B9-4B75A90F0F04}" type="presParOf" srcId="{6557C9EB-959F-4C61-B091-9095C27241E3}" destId="{22BCE92B-6B2B-4114-8085-049411F0E1BF}" srcOrd="2" destOrd="0" presId="urn:microsoft.com/office/officeart/2005/8/layout/lProcess2"/>
    <dgm:cxn modelId="{EA1EFE13-0D82-4A85-A7C4-9C7F3D3F27CC}" type="presParOf" srcId="{6557C9EB-959F-4C61-B091-9095C27241E3}" destId="{60F4BF57-EF1F-4934-8E1C-769F5A476FD6}" srcOrd="3" destOrd="0" presId="urn:microsoft.com/office/officeart/2005/8/layout/lProcess2"/>
    <dgm:cxn modelId="{54712958-AE8A-4CBD-80EE-21E880E435AF}" type="presParOf" srcId="{6557C9EB-959F-4C61-B091-9095C27241E3}" destId="{AE6034E0-675E-48E0-96F2-77573CC4722C}" srcOrd="4" destOrd="0" presId="urn:microsoft.com/office/officeart/2005/8/layout/lProcess2"/>
    <dgm:cxn modelId="{E8B3EDA8-731F-4926-8106-676C7E981D4D}" type="presParOf" srcId="{6A280F26-26EF-4E27-BBB3-56BA7C450990}" destId="{5424F966-804F-4E5C-B962-57EF6EBF21D3}" srcOrd="1" destOrd="0" presId="urn:microsoft.com/office/officeart/2005/8/layout/lProcess2"/>
    <dgm:cxn modelId="{EEE2AD2E-CA55-44F7-BA46-BD682D325B13}" type="presParOf" srcId="{6A280F26-26EF-4E27-BBB3-56BA7C450990}" destId="{B3DD6A71-F4F8-4778-9CE5-16398E4232FF}" srcOrd="2" destOrd="0" presId="urn:microsoft.com/office/officeart/2005/8/layout/lProcess2"/>
    <dgm:cxn modelId="{E42B46A3-91B7-4669-8D45-9D2A2B3AD24A}" type="presParOf" srcId="{B3DD6A71-F4F8-4778-9CE5-16398E4232FF}" destId="{95ACD155-0FCC-443A-BE74-3742A1B14493}" srcOrd="0" destOrd="0" presId="urn:microsoft.com/office/officeart/2005/8/layout/lProcess2"/>
    <dgm:cxn modelId="{681224FB-E5F6-4932-AE3B-48FE301F1FA0}" type="presParOf" srcId="{B3DD6A71-F4F8-4778-9CE5-16398E4232FF}" destId="{6C13BFD8-2DE0-400C-898D-83F7B8DC7D0E}" srcOrd="1" destOrd="0" presId="urn:microsoft.com/office/officeart/2005/8/layout/lProcess2"/>
    <dgm:cxn modelId="{AE854DE9-C375-4915-ABDA-E12EA8D79D54}" type="presParOf" srcId="{B3DD6A71-F4F8-4778-9CE5-16398E4232FF}" destId="{548083A2-0BCF-4D12-8CFC-4D39191BA491}" srcOrd="2" destOrd="0" presId="urn:microsoft.com/office/officeart/2005/8/layout/lProcess2"/>
    <dgm:cxn modelId="{63E31C4A-4595-46F0-B41E-790F2E8B368E}" type="presParOf" srcId="{548083A2-0BCF-4D12-8CFC-4D39191BA491}" destId="{9EDD4970-777D-4BCD-93DD-E18564F2214D}" srcOrd="0" destOrd="0" presId="urn:microsoft.com/office/officeart/2005/8/layout/lProcess2"/>
    <dgm:cxn modelId="{C9B7EC60-08A4-41AA-A965-0E902A48745F}" type="presParOf" srcId="{9EDD4970-777D-4BCD-93DD-E18564F2214D}" destId="{9082661E-839A-45EF-80A0-17CFF795AD79}" srcOrd="0" destOrd="0" presId="urn:microsoft.com/office/officeart/2005/8/layout/lProcess2"/>
    <dgm:cxn modelId="{68EBA3DE-6891-42FD-A26D-E7C2AE5C4E64}" type="presParOf" srcId="{9EDD4970-777D-4BCD-93DD-E18564F2214D}" destId="{A6F35627-0BE8-4516-B49D-86C40E114258}" srcOrd="1" destOrd="0" presId="urn:microsoft.com/office/officeart/2005/8/layout/lProcess2"/>
    <dgm:cxn modelId="{7487B671-F61A-4287-A959-FB9229CFFF42}" type="presParOf" srcId="{9EDD4970-777D-4BCD-93DD-E18564F2214D}" destId="{7728F993-7426-4903-94E8-CA7AA72568BA}" srcOrd="2" destOrd="0" presId="urn:microsoft.com/office/officeart/2005/8/layout/lProcess2"/>
    <dgm:cxn modelId="{1570F857-AA19-41B6-B765-721D07F732B0}" type="presParOf" srcId="{9EDD4970-777D-4BCD-93DD-E18564F2214D}" destId="{BB7FB946-18D2-40C7-A772-2071D34BE318}" srcOrd="3" destOrd="0" presId="urn:microsoft.com/office/officeart/2005/8/layout/lProcess2"/>
    <dgm:cxn modelId="{0301674A-7048-48ED-9CE0-33AEC8F98BF1}" type="presParOf" srcId="{9EDD4970-777D-4BCD-93DD-E18564F2214D}" destId="{BE1D19F8-8DF1-4F92-AF87-6EF79E08330B}" srcOrd="4" destOrd="0" presId="urn:microsoft.com/office/officeart/2005/8/layout/lProcess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0E3FB9-7C7B-473E-A568-4EDF115F17DC}">
      <dsp:nvSpPr>
        <dsp:cNvPr id="0" name=""/>
        <dsp:cNvSpPr/>
      </dsp:nvSpPr>
      <dsp:spPr>
        <a:xfrm>
          <a:off x="4281999" y="1010540"/>
          <a:ext cx="2505350" cy="6870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923"/>
              </a:lnTo>
              <a:lnTo>
                <a:pt x="2505350" y="344923"/>
              </a:lnTo>
              <a:lnTo>
                <a:pt x="2505350" y="687048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C3729F-9B73-4472-8116-91E98A55B9C8}">
      <dsp:nvSpPr>
        <dsp:cNvPr id="0" name=""/>
        <dsp:cNvSpPr/>
      </dsp:nvSpPr>
      <dsp:spPr>
        <a:xfrm>
          <a:off x="2160748" y="1010540"/>
          <a:ext cx="2121250" cy="689846"/>
        </a:xfrm>
        <a:custGeom>
          <a:avLst/>
          <a:gdLst/>
          <a:ahLst/>
          <a:cxnLst/>
          <a:rect l="0" t="0" r="0" b="0"/>
          <a:pathLst>
            <a:path>
              <a:moveTo>
                <a:pt x="2121250" y="0"/>
              </a:moveTo>
              <a:lnTo>
                <a:pt x="2121250" y="347721"/>
              </a:lnTo>
              <a:lnTo>
                <a:pt x="0" y="347721"/>
              </a:lnTo>
              <a:lnTo>
                <a:pt x="0" y="689846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54528D-64B2-43D2-B23D-7E26966494D0}">
      <dsp:nvSpPr>
        <dsp:cNvPr id="0" name=""/>
        <dsp:cNvSpPr/>
      </dsp:nvSpPr>
      <dsp:spPr>
        <a:xfrm>
          <a:off x="1075162" y="0"/>
          <a:ext cx="6413675" cy="1010540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solidFill>
                <a:srgbClr val="FF0000"/>
              </a:solidFill>
            </a:rPr>
            <a:t>Классификация липидов</a:t>
          </a:r>
          <a:endParaRPr lang="ru-RU" sz="4400" b="1" kern="1200" dirty="0">
            <a:solidFill>
              <a:srgbClr val="FF0000"/>
            </a:solidFill>
          </a:endParaRPr>
        </a:p>
      </dsp:txBody>
      <dsp:txXfrm>
        <a:off x="1075162" y="0"/>
        <a:ext cx="6413675" cy="1010540"/>
      </dsp:txXfrm>
    </dsp:sp>
    <dsp:sp modelId="{5220C2C5-43AA-4E34-9D04-97C461B3F90F}">
      <dsp:nvSpPr>
        <dsp:cNvPr id="0" name=""/>
        <dsp:cNvSpPr/>
      </dsp:nvSpPr>
      <dsp:spPr>
        <a:xfrm>
          <a:off x="0" y="1700387"/>
          <a:ext cx="4321497" cy="236361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</a:rPr>
            <a:t>ПРОСТЫЕ   ЛИПИДЫ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</a:rPr>
            <a:t>(двухкомпонентные вещества, являющиеся сложными эфирами высших жирных кислот и какого-либо спирта)</a:t>
          </a:r>
          <a:endParaRPr lang="ru-RU" sz="2400" b="1" kern="1200" dirty="0">
            <a:solidFill>
              <a:srgbClr val="FF0000"/>
            </a:solidFill>
          </a:endParaRPr>
        </a:p>
      </dsp:txBody>
      <dsp:txXfrm>
        <a:off x="0" y="1700387"/>
        <a:ext cx="4321497" cy="2363612"/>
      </dsp:txXfrm>
    </dsp:sp>
    <dsp:sp modelId="{68EEF230-B3CD-4FBB-9AF4-E1B4DD5F5519}">
      <dsp:nvSpPr>
        <dsp:cNvPr id="0" name=""/>
        <dsp:cNvSpPr/>
      </dsp:nvSpPr>
      <dsp:spPr>
        <a:xfrm>
          <a:off x="5014196" y="1697588"/>
          <a:ext cx="3546307" cy="162916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</a:rPr>
            <a:t>СЛОЖНЫЕ  ЛИПИДЫ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</a:rPr>
            <a:t>(многокомпонентные молекулы)</a:t>
          </a:r>
          <a:endParaRPr lang="ru-RU" sz="2400" b="1" kern="1200" dirty="0">
            <a:solidFill>
              <a:srgbClr val="FF0000"/>
            </a:solidFill>
          </a:endParaRPr>
        </a:p>
      </dsp:txBody>
      <dsp:txXfrm>
        <a:off x="5014196" y="1697588"/>
        <a:ext cx="3546307" cy="16291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0E3FB9-7C7B-473E-A568-4EDF115F17DC}">
      <dsp:nvSpPr>
        <dsp:cNvPr id="0" name=""/>
        <dsp:cNvSpPr/>
      </dsp:nvSpPr>
      <dsp:spPr>
        <a:xfrm>
          <a:off x="4284476" y="704523"/>
          <a:ext cx="2428625" cy="5926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0949"/>
              </a:lnTo>
              <a:lnTo>
                <a:pt x="2428625" y="310949"/>
              </a:lnTo>
              <a:lnTo>
                <a:pt x="2428625" y="592667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FD695E-F36E-46A3-B255-7D1FD804249C}">
      <dsp:nvSpPr>
        <dsp:cNvPr id="0" name=""/>
        <dsp:cNvSpPr/>
      </dsp:nvSpPr>
      <dsp:spPr>
        <a:xfrm>
          <a:off x="416250" y="2174862"/>
          <a:ext cx="159812" cy="33924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92433"/>
              </a:lnTo>
              <a:lnTo>
                <a:pt x="159812" y="3392433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DC270B-54A1-4E58-89BA-43FC1D0F0C68}">
      <dsp:nvSpPr>
        <dsp:cNvPr id="0" name=""/>
        <dsp:cNvSpPr/>
      </dsp:nvSpPr>
      <dsp:spPr>
        <a:xfrm>
          <a:off x="416250" y="2174862"/>
          <a:ext cx="159812" cy="14213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1320"/>
              </a:lnTo>
              <a:lnTo>
                <a:pt x="159812" y="1421320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C3729F-9B73-4472-8116-91E98A55B9C8}">
      <dsp:nvSpPr>
        <dsp:cNvPr id="0" name=""/>
        <dsp:cNvSpPr/>
      </dsp:nvSpPr>
      <dsp:spPr>
        <a:xfrm>
          <a:off x="2081251" y="704523"/>
          <a:ext cx="2203224" cy="592667"/>
        </a:xfrm>
        <a:custGeom>
          <a:avLst/>
          <a:gdLst/>
          <a:ahLst/>
          <a:cxnLst/>
          <a:rect l="0" t="0" r="0" b="0"/>
          <a:pathLst>
            <a:path>
              <a:moveTo>
                <a:pt x="2203224" y="0"/>
              </a:moveTo>
              <a:lnTo>
                <a:pt x="2203224" y="310949"/>
              </a:lnTo>
              <a:lnTo>
                <a:pt x="0" y="310949"/>
              </a:lnTo>
              <a:lnTo>
                <a:pt x="0" y="592667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54528D-64B2-43D2-B23D-7E26966494D0}">
      <dsp:nvSpPr>
        <dsp:cNvPr id="0" name=""/>
        <dsp:cNvSpPr/>
      </dsp:nvSpPr>
      <dsp:spPr>
        <a:xfrm>
          <a:off x="1053855" y="2938"/>
          <a:ext cx="6461240" cy="701584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</a:rPr>
            <a:t>Классификация липидов</a:t>
          </a:r>
          <a:endParaRPr lang="ru-RU" sz="3200" b="1" kern="1200" dirty="0">
            <a:solidFill>
              <a:schemeClr val="tx1"/>
            </a:solidFill>
          </a:endParaRPr>
        </a:p>
      </dsp:txBody>
      <dsp:txXfrm>
        <a:off x="1053855" y="2938"/>
        <a:ext cx="6461240" cy="701584"/>
      </dsp:txXfrm>
    </dsp:sp>
    <dsp:sp modelId="{5220C2C5-43AA-4E34-9D04-97C461B3F90F}">
      <dsp:nvSpPr>
        <dsp:cNvPr id="0" name=""/>
        <dsp:cNvSpPr/>
      </dsp:nvSpPr>
      <dsp:spPr>
        <a:xfrm>
          <a:off x="0" y="1297190"/>
          <a:ext cx="4162502" cy="87767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Простые липиды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0" y="1297190"/>
        <a:ext cx="4162502" cy="877671"/>
      </dsp:txXfrm>
    </dsp:sp>
    <dsp:sp modelId="{833E99AD-1882-4325-9AFB-E99EDC84A0E5}">
      <dsp:nvSpPr>
        <dsp:cNvPr id="0" name=""/>
        <dsp:cNvSpPr/>
      </dsp:nvSpPr>
      <dsp:spPr>
        <a:xfrm>
          <a:off x="576062" y="2664300"/>
          <a:ext cx="4050539" cy="186376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</a:rPr>
            <a:t>Жиры (</a:t>
          </a:r>
          <a:r>
            <a:rPr lang="ru-RU" sz="2400" b="1" kern="1200" dirty="0" err="1" smtClean="0">
              <a:solidFill>
                <a:srgbClr val="FF0000"/>
              </a:solidFill>
            </a:rPr>
            <a:t>триглицериды</a:t>
          </a:r>
          <a:r>
            <a:rPr lang="ru-RU" sz="2400" b="1" kern="1200" dirty="0" smtClean="0">
              <a:solidFill>
                <a:srgbClr val="FF0000"/>
              </a:solidFill>
            </a:rPr>
            <a:t>) </a:t>
          </a:r>
          <a:r>
            <a:rPr lang="ru-RU" sz="2400" kern="1200" dirty="0" smtClean="0">
              <a:solidFill>
                <a:srgbClr val="FF0000"/>
              </a:solidFill>
            </a:rPr>
            <a:t>– сложные эфиры высокомолекулярных </a:t>
          </a:r>
          <a:r>
            <a:rPr lang="ru-RU" sz="2400" kern="1200" dirty="0" err="1" smtClean="0">
              <a:solidFill>
                <a:srgbClr val="FF0000"/>
              </a:solidFill>
            </a:rPr>
            <a:t>жирн</a:t>
          </a:r>
          <a:r>
            <a:rPr lang="ru-RU" sz="2400" kern="1200" dirty="0" smtClean="0">
              <a:solidFill>
                <a:srgbClr val="FF0000"/>
              </a:solidFill>
            </a:rPr>
            <a:t>. кислот и трехатомного спирта глицерина</a:t>
          </a:r>
          <a:endParaRPr lang="ru-RU" sz="2400" kern="1200" dirty="0">
            <a:solidFill>
              <a:srgbClr val="FF0000"/>
            </a:solidFill>
          </a:endParaRPr>
        </a:p>
      </dsp:txBody>
      <dsp:txXfrm>
        <a:off x="576062" y="2664300"/>
        <a:ext cx="4050539" cy="1863765"/>
      </dsp:txXfrm>
    </dsp:sp>
    <dsp:sp modelId="{FBB0E75A-8909-4C5D-A3C7-9A706CA07D8D}">
      <dsp:nvSpPr>
        <dsp:cNvPr id="0" name=""/>
        <dsp:cNvSpPr/>
      </dsp:nvSpPr>
      <dsp:spPr>
        <a:xfrm>
          <a:off x="576062" y="4896539"/>
          <a:ext cx="3924249" cy="134151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</a:rPr>
            <a:t>Воска</a:t>
          </a:r>
          <a:r>
            <a:rPr lang="ru-RU" sz="2400" kern="1200" dirty="0" smtClean="0">
              <a:solidFill>
                <a:srgbClr val="FF0000"/>
              </a:solidFill>
            </a:rPr>
            <a:t> – сложные эфиры высших </a:t>
          </a:r>
          <a:r>
            <a:rPr lang="ru-RU" sz="2400" kern="1200" dirty="0" err="1" smtClean="0">
              <a:solidFill>
                <a:srgbClr val="FF0000"/>
              </a:solidFill>
            </a:rPr>
            <a:t>жирн</a:t>
          </a:r>
          <a:r>
            <a:rPr lang="ru-RU" sz="2400" kern="1200" dirty="0" smtClean="0">
              <a:solidFill>
                <a:srgbClr val="FF0000"/>
              </a:solidFill>
            </a:rPr>
            <a:t>. кислот и спиртов</a:t>
          </a:r>
          <a:endParaRPr lang="ru-RU" sz="2400" kern="1200" dirty="0">
            <a:solidFill>
              <a:srgbClr val="FF0000"/>
            </a:solidFill>
          </a:endParaRPr>
        </a:p>
      </dsp:txBody>
      <dsp:txXfrm>
        <a:off x="576062" y="4896539"/>
        <a:ext cx="3924249" cy="1341513"/>
      </dsp:txXfrm>
    </dsp:sp>
    <dsp:sp modelId="{68EEF230-B3CD-4FBB-9AF4-E1B4DD5F5519}">
      <dsp:nvSpPr>
        <dsp:cNvPr id="0" name=""/>
        <dsp:cNvSpPr/>
      </dsp:nvSpPr>
      <dsp:spPr>
        <a:xfrm>
          <a:off x="4857251" y="1297190"/>
          <a:ext cx="3711700" cy="87767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Сложные липиды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4857251" y="1297190"/>
        <a:ext cx="3711700" cy="8776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755560-FE19-489F-8BAD-A358CDCEC0B0}">
      <dsp:nvSpPr>
        <dsp:cNvPr id="0" name=""/>
        <dsp:cNvSpPr/>
      </dsp:nvSpPr>
      <dsp:spPr>
        <a:xfrm>
          <a:off x="5130693" y="1692777"/>
          <a:ext cx="701959" cy="387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70138"/>
              </a:lnTo>
              <a:lnTo>
                <a:pt x="701959" y="387013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7CA0F2-A1A8-45CD-A59A-5A89997AF847}">
      <dsp:nvSpPr>
        <dsp:cNvPr id="0" name=""/>
        <dsp:cNvSpPr/>
      </dsp:nvSpPr>
      <dsp:spPr>
        <a:xfrm>
          <a:off x="5130693" y="1692777"/>
          <a:ext cx="701959" cy="25739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3991"/>
              </a:lnTo>
              <a:lnTo>
                <a:pt x="701959" y="2573991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DE8836-4170-4A91-AD36-EBEA2BF29328}">
      <dsp:nvSpPr>
        <dsp:cNvPr id="0" name=""/>
        <dsp:cNvSpPr/>
      </dsp:nvSpPr>
      <dsp:spPr>
        <a:xfrm>
          <a:off x="5130693" y="1692777"/>
          <a:ext cx="701061" cy="9818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81810"/>
              </a:lnTo>
              <a:lnTo>
                <a:pt x="701061" y="981810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0E3FB9-7C7B-473E-A568-4EDF115F17DC}">
      <dsp:nvSpPr>
        <dsp:cNvPr id="0" name=""/>
        <dsp:cNvSpPr/>
      </dsp:nvSpPr>
      <dsp:spPr>
        <a:xfrm>
          <a:off x="4168858" y="547747"/>
          <a:ext cx="2118034" cy="4615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2152"/>
              </a:lnTo>
              <a:lnTo>
                <a:pt x="2118034" y="242152"/>
              </a:lnTo>
              <a:lnTo>
                <a:pt x="2118034" y="461541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FD695E-F36E-46A3-B255-7D1FD804249C}">
      <dsp:nvSpPr>
        <dsp:cNvPr id="0" name=""/>
        <dsp:cNvSpPr/>
      </dsp:nvSpPr>
      <dsp:spPr>
        <a:xfrm>
          <a:off x="324155" y="1692777"/>
          <a:ext cx="617617" cy="33866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86668"/>
              </a:lnTo>
              <a:lnTo>
                <a:pt x="617617" y="338666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DC270B-54A1-4E58-89BA-43FC1D0F0C68}">
      <dsp:nvSpPr>
        <dsp:cNvPr id="0" name=""/>
        <dsp:cNvSpPr/>
      </dsp:nvSpPr>
      <dsp:spPr>
        <a:xfrm>
          <a:off x="324155" y="1692777"/>
          <a:ext cx="617617" cy="13898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9857"/>
              </a:lnTo>
              <a:lnTo>
                <a:pt x="617617" y="138985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C3729F-9B73-4472-8116-91E98A55B9C8}">
      <dsp:nvSpPr>
        <dsp:cNvPr id="0" name=""/>
        <dsp:cNvSpPr/>
      </dsp:nvSpPr>
      <dsp:spPr>
        <a:xfrm>
          <a:off x="1620779" y="547747"/>
          <a:ext cx="2548078" cy="461541"/>
        </a:xfrm>
        <a:custGeom>
          <a:avLst/>
          <a:gdLst/>
          <a:ahLst/>
          <a:cxnLst/>
          <a:rect l="0" t="0" r="0" b="0"/>
          <a:pathLst>
            <a:path>
              <a:moveTo>
                <a:pt x="2548078" y="0"/>
              </a:moveTo>
              <a:lnTo>
                <a:pt x="2548078" y="242152"/>
              </a:lnTo>
              <a:lnTo>
                <a:pt x="0" y="242152"/>
              </a:lnTo>
              <a:lnTo>
                <a:pt x="0" y="461541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54528D-64B2-43D2-B23D-7E26966494D0}">
      <dsp:nvSpPr>
        <dsp:cNvPr id="0" name=""/>
        <dsp:cNvSpPr/>
      </dsp:nvSpPr>
      <dsp:spPr>
        <a:xfrm>
          <a:off x="1653004" y="1386"/>
          <a:ext cx="5031706" cy="546360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</a:rPr>
            <a:t>Классификация липидов</a:t>
          </a:r>
          <a:endParaRPr lang="ru-RU" sz="3200" b="1" kern="1200" dirty="0">
            <a:solidFill>
              <a:schemeClr val="tx1"/>
            </a:solidFill>
          </a:endParaRPr>
        </a:p>
      </dsp:txBody>
      <dsp:txXfrm>
        <a:off x="1653004" y="1386"/>
        <a:ext cx="5031706" cy="546360"/>
      </dsp:txXfrm>
    </dsp:sp>
    <dsp:sp modelId="{5220C2C5-43AA-4E34-9D04-97C461B3F90F}">
      <dsp:nvSpPr>
        <dsp:cNvPr id="0" name=""/>
        <dsp:cNvSpPr/>
      </dsp:nvSpPr>
      <dsp:spPr>
        <a:xfrm>
          <a:off x="0" y="1009288"/>
          <a:ext cx="3241559" cy="68348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Простые липиды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0" y="1009288"/>
        <a:ext cx="3241559" cy="683489"/>
      </dsp:txXfrm>
    </dsp:sp>
    <dsp:sp modelId="{833E99AD-1882-4325-9AFB-E99EDC84A0E5}">
      <dsp:nvSpPr>
        <dsp:cNvPr id="0" name=""/>
        <dsp:cNvSpPr/>
      </dsp:nvSpPr>
      <dsp:spPr>
        <a:xfrm>
          <a:off x="941773" y="2108822"/>
          <a:ext cx="3419263" cy="194762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Жиры (</a:t>
          </a:r>
          <a:r>
            <a:rPr lang="ru-RU" sz="2400" b="1" kern="1200" dirty="0" err="1" smtClean="0">
              <a:solidFill>
                <a:schemeClr val="tx1"/>
              </a:solidFill>
            </a:rPr>
            <a:t>триглицериды</a:t>
          </a:r>
          <a:r>
            <a:rPr lang="ru-RU" sz="2400" b="1" kern="1200" dirty="0" smtClean="0">
              <a:solidFill>
                <a:schemeClr val="tx1"/>
              </a:solidFill>
            </a:rPr>
            <a:t>) </a:t>
          </a:r>
          <a:r>
            <a:rPr lang="ru-RU" sz="2400" kern="1200" dirty="0" smtClean="0">
              <a:solidFill>
                <a:schemeClr val="tx1"/>
              </a:solidFill>
            </a:rPr>
            <a:t>– сложные эфиры высокомолекулярных </a:t>
          </a:r>
          <a:r>
            <a:rPr lang="ru-RU" sz="2400" kern="1200" dirty="0" err="1" smtClean="0">
              <a:solidFill>
                <a:schemeClr val="tx1"/>
              </a:solidFill>
            </a:rPr>
            <a:t>жирн</a:t>
          </a:r>
          <a:r>
            <a:rPr lang="ru-RU" sz="2400" kern="1200" dirty="0" smtClean="0">
              <a:solidFill>
                <a:schemeClr val="tx1"/>
              </a:solidFill>
            </a:rPr>
            <a:t>. кислот и трехатомного спирта глицерина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941773" y="2108822"/>
        <a:ext cx="3419263" cy="1947626"/>
      </dsp:txXfrm>
    </dsp:sp>
    <dsp:sp modelId="{FBB0E75A-8909-4C5D-A3C7-9A706CA07D8D}">
      <dsp:nvSpPr>
        <dsp:cNvPr id="0" name=""/>
        <dsp:cNvSpPr/>
      </dsp:nvSpPr>
      <dsp:spPr>
        <a:xfrm>
          <a:off x="941773" y="4557093"/>
          <a:ext cx="3056019" cy="10447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Воска</a:t>
          </a:r>
          <a:r>
            <a:rPr lang="ru-RU" sz="2400" kern="1200" dirty="0" smtClean="0">
              <a:solidFill>
                <a:schemeClr val="tx1"/>
              </a:solidFill>
            </a:rPr>
            <a:t> – сложные эфиры высших </a:t>
          </a:r>
          <a:r>
            <a:rPr lang="ru-RU" sz="2400" kern="1200" dirty="0" err="1" smtClean="0">
              <a:solidFill>
                <a:schemeClr val="tx1"/>
              </a:solidFill>
            </a:rPr>
            <a:t>жирн</a:t>
          </a:r>
          <a:r>
            <a:rPr lang="ru-RU" sz="2400" kern="1200" dirty="0" smtClean="0">
              <a:solidFill>
                <a:schemeClr val="tx1"/>
              </a:solidFill>
            </a:rPr>
            <a:t>. кислот и спиртов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941773" y="4557093"/>
        <a:ext cx="3056019" cy="1044707"/>
      </dsp:txXfrm>
    </dsp:sp>
    <dsp:sp modelId="{68EEF230-B3CD-4FBB-9AF4-E1B4DD5F5519}">
      <dsp:nvSpPr>
        <dsp:cNvPr id="0" name=""/>
        <dsp:cNvSpPr/>
      </dsp:nvSpPr>
      <dsp:spPr>
        <a:xfrm>
          <a:off x="4841644" y="1009288"/>
          <a:ext cx="2890495" cy="68348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Сложные липиды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4841644" y="1009288"/>
        <a:ext cx="2890495" cy="683489"/>
      </dsp:txXfrm>
    </dsp:sp>
    <dsp:sp modelId="{820D7C12-B3DE-44BB-9B74-B4EB4530B063}">
      <dsp:nvSpPr>
        <dsp:cNvPr id="0" name=""/>
        <dsp:cNvSpPr/>
      </dsp:nvSpPr>
      <dsp:spPr>
        <a:xfrm>
          <a:off x="5831755" y="1972801"/>
          <a:ext cx="2399107" cy="140357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solidFill>
                <a:srgbClr val="FF0000"/>
              </a:solidFill>
            </a:rPr>
            <a:t>Фосфолипиды</a:t>
          </a:r>
          <a:r>
            <a:rPr lang="ru-RU" sz="2400" kern="1200" dirty="0" smtClean="0">
              <a:solidFill>
                <a:srgbClr val="FF0000"/>
              </a:solidFill>
            </a:rPr>
            <a:t> – (глицерин + </a:t>
          </a:r>
          <a:r>
            <a:rPr lang="ru-RU" sz="2400" kern="1200" dirty="0" err="1" smtClean="0">
              <a:solidFill>
                <a:srgbClr val="FF0000"/>
              </a:solidFill>
            </a:rPr>
            <a:t>фосфорн</a:t>
          </a:r>
          <a:r>
            <a:rPr lang="ru-RU" sz="2400" kern="1200" dirty="0" smtClean="0">
              <a:solidFill>
                <a:srgbClr val="FF0000"/>
              </a:solidFill>
            </a:rPr>
            <a:t>. кислота + </a:t>
          </a:r>
          <a:r>
            <a:rPr lang="ru-RU" sz="2400" kern="1200" dirty="0" err="1" smtClean="0">
              <a:solidFill>
                <a:srgbClr val="FF0000"/>
              </a:solidFill>
            </a:rPr>
            <a:t>жирн</a:t>
          </a:r>
          <a:r>
            <a:rPr lang="ru-RU" sz="2400" kern="1200" dirty="0" smtClean="0">
              <a:solidFill>
                <a:srgbClr val="FF0000"/>
              </a:solidFill>
            </a:rPr>
            <a:t>. кислота)</a:t>
          </a:r>
          <a:endParaRPr lang="ru-RU" sz="2400" kern="1200" dirty="0">
            <a:solidFill>
              <a:srgbClr val="FF0000"/>
            </a:solidFill>
          </a:endParaRPr>
        </a:p>
      </dsp:txBody>
      <dsp:txXfrm>
        <a:off x="5831755" y="1972801"/>
        <a:ext cx="2399107" cy="1403574"/>
      </dsp:txXfrm>
    </dsp:sp>
    <dsp:sp modelId="{954CFB77-C780-4816-B8B4-07364F51A2A0}">
      <dsp:nvSpPr>
        <dsp:cNvPr id="0" name=""/>
        <dsp:cNvSpPr/>
      </dsp:nvSpPr>
      <dsp:spPr>
        <a:xfrm>
          <a:off x="5832653" y="3744415"/>
          <a:ext cx="2375078" cy="10447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</a:rPr>
            <a:t>Гликолипиды</a:t>
          </a:r>
          <a:r>
            <a:rPr lang="ru-RU" sz="2400" kern="1200" dirty="0" smtClean="0">
              <a:solidFill>
                <a:srgbClr val="FF0000"/>
              </a:solidFill>
            </a:rPr>
            <a:t> (липид + углевод)</a:t>
          </a:r>
          <a:endParaRPr lang="ru-RU" sz="2400" kern="1200" dirty="0">
            <a:solidFill>
              <a:srgbClr val="FF0000"/>
            </a:solidFill>
          </a:endParaRPr>
        </a:p>
      </dsp:txBody>
      <dsp:txXfrm>
        <a:off x="5832653" y="3744415"/>
        <a:ext cx="2375078" cy="1044707"/>
      </dsp:txXfrm>
    </dsp:sp>
    <dsp:sp modelId="{B01EC76D-E421-44BC-841F-0D1EEC384307}">
      <dsp:nvSpPr>
        <dsp:cNvPr id="0" name=""/>
        <dsp:cNvSpPr/>
      </dsp:nvSpPr>
      <dsp:spPr>
        <a:xfrm>
          <a:off x="5832653" y="5040562"/>
          <a:ext cx="2353411" cy="10447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solidFill>
                <a:srgbClr val="FF0000"/>
              </a:solidFill>
            </a:rPr>
            <a:t>Липопротеины</a:t>
          </a:r>
          <a:r>
            <a:rPr lang="ru-RU" sz="2400" kern="1200" dirty="0" smtClean="0">
              <a:solidFill>
                <a:srgbClr val="FF0000"/>
              </a:solidFill>
            </a:rPr>
            <a:t> (липид + белок)</a:t>
          </a:r>
          <a:endParaRPr lang="ru-RU" sz="2400" kern="1200" dirty="0">
            <a:solidFill>
              <a:srgbClr val="FF0000"/>
            </a:solidFill>
          </a:endParaRPr>
        </a:p>
      </dsp:txBody>
      <dsp:txXfrm>
        <a:off x="5832653" y="5040562"/>
        <a:ext cx="2353411" cy="104470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43C65A-C95C-4F61-BA15-31F8E268434C}">
      <dsp:nvSpPr>
        <dsp:cNvPr id="0" name=""/>
        <dsp:cNvSpPr/>
      </dsp:nvSpPr>
      <dsp:spPr>
        <a:xfrm>
          <a:off x="4216" y="0"/>
          <a:ext cx="4056145" cy="406400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solidFill>
            <a:srgbClr val="00206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/>
            <a:t>ЖИРЫ</a:t>
          </a:r>
          <a:endParaRPr lang="ru-RU" sz="4000" b="1" kern="1200" dirty="0"/>
        </a:p>
      </dsp:txBody>
      <dsp:txXfrm>
        <a:off x="4216" y="0"/>
        <a:ext cx="4056145" cy="1219200"/>
      </dsp:txXfrm>
    </dsp:sp>
    <dsp:sp modelId="{404C337F-8FD3-4717-B0F5-CE0A93A55838}">
      <dsp:nvSpPr>
        <dsp:cNvPr id="0" name=""/>
        <dsp:cNvSpPr/>
      </dsp:nvSpPr>
      <dsp:spPr>
        <a:xfrm>
          <a:off x="432058" y="807860"/>
          <a:ext cx="3244916" cy="95964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имеют животное происхождение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460165" y="835967"/>
        <a:ext cx="3188702" cy="903429"/>
      </dsp:txXfrm>
    </dsp:sp>
    <dsp:sp modelId="{22BCE92B-6B2B-4114-8085-049411F0E1BF}">
      <dsp:nvSpPr>
        <dsp:cNvPr id="0" name=""/>
        <dsp:cNvSpPr/>
      </dsp:nvSpPr>
      <dsp:spPr>
        <a:xfrm>
          <a:off x="432058" y="1887983"/>
          <a:ext cx="3244916" cy="424162"/>
        </a:xfrm>
        <a:prstGeom prst="roundRect">
          <a:avLst>
            <a:gd name="adj" fmla="val 10000"/>
          </a:avLst>
        </a:prstGeom>
        <a:solidFill>
          <a:schemeClr val="accent5">
            <a:hueOff val="-1986775"/>
            <a:satOff val="7962"/>
            <a:lumOff val="17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твердые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444481" y="1900406"/>
        <a:ext cx="3220070" cy="399316"/>
      </dsp:txXfrm>
    </dsp:sp>
    <dsp:sp modelId="{AE6034E0-675E-48E0-96F2-77573CC4722C}">
      <dsp:nvSpPr>
        <dsp:cNvPr id="0" name=""/>
        <dsp:cNvSpPr/>
      </dsp:nvSpPr>
      <dsp:spPr>
        <a:xfrm>
          <a:off x="216028" y="2392042"/>
          <a:ext cx="3632522" cy="959643"/>
        </a:xfrm>
        <a:prstGeom prst="roundRect">
          <a:avLst>
            <a:gd name="adj" fmla="val 10000"/>
          </a:avLst>
        </a:prstGeom>
        <a:solidFill>
          <a:schemeClr val="accent5">
            <a:hueOff val="-3973551"/>
            <a:satOff val="15924"/>
            <a:lumOff val="345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 в состав входят насыщенные жирные кислоты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244135" y="2420149"/>
        <a:ext cx="3576308" cy="903429"/>
      </dsp:txXfrm>
    </dsp:sp>
    <dsp:sp modelId="{95ACD155-0FCC-443A-BE74-3742A1B14493}">
      <dsp:nvSpPr>
        <dsp:cNvPr id="0" name=""/>
        <dsp:cNvSpPr/>
      </dsp:nvSpPr>
      <dsp:spPr>
        <a:xfrm>
          <a:off x="4364573" y="0"/>
          <a:ext cx="4056145" cy="406400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solidFill>
            <a:srgbClr val="00206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/>
            <a:t>МАСЛА</a:t>
          </a:r>
          <a:endParaRPr lang="ru-RU" sz="4000" b="1" kern="1200" dirty="0"/>
        </a:p>
      </dsp:txBody>
      <dsp:txXfrm>
        <a:off x="4364573" y="0"/>
        <a:ext cx="4056145" cy="1219200"/>
      </dsp:txXfrm>
    </dsp:sp>
    <dsp:sp modelId="{9082661E-839A-45EF-80A0-17CFF795AD79}">
      <dsp:nvSpPr>
        <dsp:cNvPr id="0" name=""/>
        <dsp:cNvSpPr/>
      </dsp:nvSpPr>
      <dsp:spPr>
        <a:xfrm>
          <a:off x="4752535" y="879871"/>
          <a:ext cx="3244916" cy="959643"/>
        </a:xfrm>
        <a:prstGeom prst="roundRect">
          <a:avLst>
            <a:gd name="adj" fmla="val 10000"/>
          </a:avLst>
        </a:prstGeom>
        <a:solidFill>
          <a:schemeClr val="accent5">
            <a:hueOff val="-5960326"/>
            <a:satOff val="23887"/>
            <a:lumOff val="51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имеют растительное происхождение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4780642" y="907978"/>
        <a:ext cx="3188702" cy="903429"/>
      </dsp:txXfrm>
    </dsp:sp>
    <dsp:sp modelId="{7728F993-7426-4903-94E8-CA7AA72568BA}">
      <dsp:nvSpPr>
        <dsp:cNvPr id="0" name=""/>
        <dsp:cNvSpPr/>
      </dsp:nvSpPr>
      <dsp:spPr>
        <a:xfrm>
          <a:off x="4752535" y="1959995"/>
          <a:ext cx="3244916" cy="424162"/>
        </a:xfrm>
        <a:prstGeom prst="roundRect">
          <a:avLst>
            <a:gd name="adj" fmla="val 10000"/>
          </a:avLst>
        </a:prstGeom>
        <a:solidFill>
          <a:schemeClr val="accent5">
            <a:hueOff val="-7947101"/>
            <a:satOff val="31849"/>
            <a:lumOff val="690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жидкие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4764958" y="1972418"/>
        <a:ext cx="3220070" cy="399316"/>
      </dsp:txXfrm>
    </dsp:sp>
    <dsp:sp modelId="{BE1D19F8-8DF1-4F92-AF87-6EF79E08330B}">
      <dsp:nvSpPr>
        <dsp:cNvPr id="0" name=""/>
        <dsp:cNvSpPr/>
      </dsp:nvSpPr>
      <dsp:spPr>
        <a:xfrm>
          <a:off x="4752535" y="2464044"/>
          <a:ext cx="3244916" cy="959643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В состав входят ненасыщенные жирные кислоты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4780642" y="2492151"/>
        <a:ext cx="3188702" cy="9034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A418F1-394B-45AD-BACF-B4E7A8D55DB1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CFF381-D666-48B0-A23B-310F7BFA0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1075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ED5103-D045-4ED6-A890-5BB5F81A8A72}" type="slidenum">
              <a:rPr lang="ru-RU"/>
              <a:pPr/>
              <a:t>3</a:t>
            </a:fld>
            <a:endParaRPr lang="ru-RU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800"/>
              <a:t>Простые липиды </a:t>
            </a:r>
          </a:p>
          <a:p>
            <a:pPr>
              <a:lnSpc>
                <a:spcPct val="80000"/>
              </a:lnSpc>
            </a:pPr>
            <a:r>
              <a:rPr lang="ru-RU" sz="800"/>
              <a:t>Жиры</a:t>
            </a:r>
          </a:p>
          <a:p>
            <a:pPr>
              <a:lnSpc>
                <a:spcPct val="80000"/>
              </a:lnSpc>
            </a:pPr>
            <a:r>
              <a:rPr lang="ru-RU" sz="800"/>
              <a:t>Жиры широко распространены в природе. Они входят в состав организма человека, животных, растений, микробов, некоторых вирусов. Содержание жиров в биологических объектах, тканях и органах может достигать 90%.</a:t>
            </a:r>
            <a:endParaRPr lang="ru-RU" sz="800" i="1"/>
          </a:p>
          <a:p>
            <a:pPr>
              <a:lnSpc>
                <a:spcPct val="80000"/>
              </a:lnSpc>
            </a:pPr>
            <a:r>
              <a:rPr lang="ru-RU" sz="800" i="1"/>
              <a:t>Жиры</a:t>
            </a:r>
            <a:r>
              <a:rPr lang="ru-RU" sz="800" b="1"/>
              <a:t> — </a:t>
            </a:r>
            <a:r>
              <a:rPr lang="ru-RU" sz="800"/>
              <a:t>это сложные эфиры высших жирных кислот и трехатомного спирта — глицерина. В химии эту группу органических соединений принято называть </a:t>
            </a:r>
            <a:r>
              <a:rPr lang="ru-RU" sz="800" i="1"/>
              <a:t>триглицеридами. </a:t>
            </a:r>
            <a:r>
              <a:rPr lang="ru-RU" sz="800"/>
              <a:t>Триглицериды — самые распространенные в природе липиды. </a:t>
            </a:r>
          </a:p>
          <a:p>
            <a:pPr>
              <a:lnSpc>
                <a:spcPct val="80000"/>
              </a:lnSpc>
            </a:pPr>
            <a:r>
              <a:rPr lang="ru-RU" sz="800"/>
              <a:t>Жирные кислоты</a:t>
            </a:r>
          </a:p>
          <a:p>
            <a:pPr>
              <a:lnSpc>
                <a:spcPct val="80000"/>
              </a:lnSpc>
            </a:pPr>
            <a:r>
              <a:rPr lang="ru-RU" sz="800"/>
              <a:t>В составе триглицеридов обнаружено более 500 жирных кислот, молекулы которых имеют сходное строение. Как и аминокислоты, жирные кислоты имеют одинаковую для всех кислот группировку — карбоксильную группу (–СООН) и радикал, которым они отличаются друг от друга. Поэтому общая формула жирных кислот имеет вид </a:t>
            </a:r>
            <a:r>
              <a:rPr lang="en-US" sz="800"/>
              <a:t>R</a:t>
            </a:r>
            <a:r>
              <a:rPr lang="ru-RU" sz="800"/>
              <a:t>-</a:t>
            </a:r>
            <a:r>
              <a:rPr lang="en-US" sz="800"/>
              <a:t>C</a:t>
            </a:r>
            <a:r>
              <a:rPr lang="ru-RU" sz="800"/>
              <a:t>ООН. Карбоксильная группа образует головку жирной кислоты. Она полярна, поэтому  гидрофильна. Радикал представляет собой углеводородный хвост, отличающийся у разных жирных кислот количеством группировок –СН2. Он неполярен, поэтому гидрофобен. Большая часть жирных кислот содержит в "хвосте" четное число атомов углерода, от 14 до 22 (чаще всего 16 или 18). Кроме того, углеводородный хвост может содержать различное количество двойных связей. По наличию или отсутствию двойных связей в углеводородном хвосте различают:</a:t>
            </a:r>
            <a:endParaRPr lang="ru-RU" sz="800" i="1"/>
          </a:p>
          <a:p>
            <a:pPr>
              <a:lnSpc>
                <a:spcPct val="80000"/>
              </a:lnSpc>
            </a:pPr>
            <a:r>
              <a:rPr lang="ru-RU" sz="800" i="1"/>
              <a:t>насыщенные жирные кислоты</a:t>
            </a:r>
            <a:r>
              <a:rPr lang="ru-RU" sz="800"/>
              <a:t>, не содержащие в углеводородном хвосте двойных связей;</a:t>
            </a:r>
            <a:endParaRPr lang="ru-RU" sz="800" i="1"/>
          </a:p>
          <a:p>
            <a:pPr>
              <a:lnSpc>
                <a:spcPct val="80000"/>
              </a:lnSpc>
            </a:pPr>
            <a:r>
              <a:rPr lang="ru-RU" sz="800" i="1"/>
              <a:t>ненасыщенные жирные кислоты</a:t>
            </a:r>
            <a:r>
              <a:rPr lang="ru-RU" sz="800"/>
              <a:t>, имеющие двойные связи между атомами углерода (-СН=СН-). </a:t>
            </a:r>
          </a:p>
          <a:p>
            <a:pPr>
              <a:lnSpc>
                <a:spcPct val="80000"/>
              </a:lnSpc>
            </a:pPr>
            <a:r>
              <a:rPr lang="ru-RU" sz="800"/>
              <a:t>Образование молекулы триглицерида</a:t>
            </a:r>
          </a:p>
          <a:p>
            <a:pPr>
              <a:lnSpc>
                <a:spcPct val="80000"/>
              </a:lnSpc>
            </a:pPr>
            <a:r>
              <a:rPr lang="ru-RU" sz="800"/>
              <a:t>При образовании молекулы триглицерида каждая из трех гидроксильных  (-ОН) групп  глицерина вступает  в  реакцию</a:t>
            </a:r>
          </a:p>
          <a:p>
            <a:pPr>
              <a:lnSpc>
                <a:spcPct val="80000"/>
              </a:lnSpc>
            </a:pPr>
            <a:r>
              <a:rPr lang="ru-RU" sz="800"/>
              <a:t>конденсации с жирной кислотой (рис. 268). В ходе реакции возникают три сложноэфирные связи, поэтому образовавшееся соединение называют сложным эфиром. Обычно в реакцию вступают все три гидроксильные группы глицерина, поэтому продукт реакции называется триглицеридом.</a:t>
            </a:r>
          </a:p>
          <a:p>
            <a:pPr>
              <a:lnSpc>
                <a:spcPct val="80000"/>
              </a:lnSpc>
            </a:pPr>
            <a:r>
              <a:rPr lang="ru-RU" sz="800"/>
              <a:t>Рис. 268. Образование молекулы триглицерида.</a:t>
            </a:r>
          </a:p>
          <a:p>
            <a:pPr>
              <a:lnSpc>
                <a:spcPct val="80000"/>
              </a:lnSpc>
            </a:pPr>
            <a:r>
              <a:rPr lang="ru-RU" sz="800"/>
              <a:t/>
            </a:r>
            <a:br>
              <a:rPr lang="ru-RU" sz="800"/>
            </a:br>
            <a:r>
              <a:rPr lang="ru-RU" sz="800"/>
              <a:t>Свойства триглицеридов</a:t>
            </a:r>
          </a:p>
          <a:p>
            <a:pPr>
              <a:lnSpc>
                <a:spcPct val="80000"/>
              </a:lnSpc>
            </a:pPr>
            <a:r>
              <a:rPr lang="ru-RU" sz="800"/>
              <a:t>Физические свойства зависят от состава их молекул. Если в триглицеридах преобладают насыщенные жирные кислоты, то они твердые (жиры), если ненасыщенные — жидкие (масла).</a:t>
            </a:r>
          </a:p>
          <a:p>
            <a:pPr>
              <a:lnSpc>
                <a:spcPct val="80000"/>
              </a:lnSpc>
            </a:pPr>
            <a:r>
              <a:rPr lang="ru-RU" sz="800"/>
              <a:t>Плотность жиров ниже, чем у воды, поэтому в воде они всплывают и находятся на поверхности.</a:t>
            </a:r>
          </a:p>
          <a:p>
            <a:pPr>
              <a:lnSpc>
                <a:spcPct val="80000"/>
              </a:lnSpc>
            </a:pPr>
            <a:r>
              <a:rPr lang="ru-RU" sz="800"/>
              <a:t>Воски</a:t>
            </a:r>
          </a:p>
          <a:p>
            <a:pPr>
              <a:lnSpc>
                <a:spcPct val="80000"/>
              </a:lnSpc>
            </a:pPr>
            <a:r>
              <a:rPr lang="ru-RU" sz="800" i="1"/>
              <a:t>Воски</a:t>
            </a:r>
            <a:r>
              <a:rPr lang="ru-RU" sz="800"/>
              <a:t> — группа простых липидов, представляющих собой сложные эфиры высших жирных кислот и высших высокомолекулярных спиртов. </a:t>
            </a:r>
          </a:p>
          <a:p>
            <a:pPr>
              <a:lnSpc>
                <a:spcPct val="80000"/>
              </a:lnSpc>
            </a:pPr>
            <a:r>
              <a:rPr lang="ru-RU" sz="800"/>
              <a:t>Воски встречаются как в животном, так и в растительном царстве, где выполняют главным образом защитные функции. У растений они, например, покрывают тонким слоем листья, стебли и плоды, предохраняя их от смачивания водой и проникновения микроорганизмов. От качества воскового покрытия зависят сроки хранения фруктов. Под покровом пчелиного воска хранится мед и развиваются личинки. Другие виды животного воска (ланолин) предохраняют волосы и кожу от действия воды.</a:t>
            </a:r>
          </a:p>
          <a:p>
            <a:pPr>
              <a:lnSpc>
                <a:spcPct val="80000"/>
              </a:lnSpc>
            </a:pPr>
            <a:r>
              <a:rPr lang="ru-RU" sz="800"/>
              <a:t>Сложные липиды </a:t>
            </a:r>
          </a:p>
          <a:p>
            <a:pPr>
              <a:lnSpc>
                <a:spcPct val="80000"/>
              </a:lnSpc>
            </a:pPr>
            <a:r>
              <a:rPr lang="ru-RU" sz="800"/>
              <a:t>Фосфолипиды</a:t>
            </a:r>
          </a:p>
          <a:p>
            <a:pPr>
              <a:lnSpc>
                <a:spcPct val="80000"/>
              </a:lnSpc>
            </a:pPr>
            <a:r>
              <a:rPr lang="ru-RU" sz="800" i="1"/>
              <a:t>Фосфолипиды</a:t>
            </a:r>
            <a:r>
              <a:rPr lang="ru-RU" sz="800"/>
              <a:t> — сложные эфиры многоатомных спиртов  с  высшими  жирными  кислотами,  содержа-</a:t>
            </a:r>
          </a:p>
          <a:p>
            <a:pPr>
              <a:lnSpc>
                <a:spcPct val="80000"/>
              </a:lnSpc>
            </a:pPr>
            <a:r>
              <a:rPr lang="ru-RU" sz="800"/>
              <a:t>Рис. 269. Фосфолипид.</a:t>
            </a:r>
          </a:p>
          <a:p>
            <a:pPr>
              <a:lnSpc>
                <a:spcPct val="80000"/>
              </a:lnSpc>
            </a:pPr>
            <a:r>
              <a:rPr lang="ru-RU" sz="800"/>
              <a:t>щие остаток фосфорной кислоты (рис. 269). Иногда с ней могут быть связаны добавочные группировки (азотистые основания, аминокислоты, глицерин и др.).</a:t>
            </a:r>
          </a:p>
          <a:p>
            <a:pPr>
              <a:lnSpc>
                <a:spcPct val="80000"/>
              </a:lnSpc>
            </a:pPr>
            <a:r>
              <a:rPr lang="ru-RU" sz="800"/>
              <a:t>Как правило, в молекуле фосфолипидов имеется два остатка   высших   жирных   и</a:t>
            </a:r>
          </a:p>
          <a:p>
            <a:pPr>
              <a:lnSpc>
                <a:spcPct val="80000"/>
              </a:lnSpc>
            </a:pPr>
            <a:r>
              <a:rPr lang="ru-RU" sz="800"/>
              <a:t>один остаток фосфорной кислоты. </a:t>
            </a:r>
          </a:p>
          <a:p>
            <a:pPr>
              <a:lnSpc>
                <a:spcPct val="80000"/>
              </a:lnSpc>
            </a:pPr>
            <a:r>
              <a:rPr lang="ru-RU" sz="800"/>
              <a:t>Фосфолипиды найдены и в животных, и в растительных организмах.  Особенно много их в нервной ткани человека и позвоночных животных, много фосфолипидов в семенах растений, сердце и печени животных, яйцах птиц. </a:t>
            </a:r>
          </a:p>
          <a:p>
            <a:pPr>
              <a:lnSpc>
                <a:spcPct val="80000"/>
              </a:lnSpc>
            </a:pPr>
            <a:r>
              <a:rPr lang="ru-RU" sz="800"/>
              <a:t>Фосфолипиды присутствуют во всех клетках живых существ, участвуя главным образом в формировании клеточных мембран.</a:t>
            </a:r>
          </a:p>
          <a:p>
            <a:pPr>
              <a:lnSpc>
                <a:spcPct val="80000"/>
              </a:lnSpc>
            </a:pPr>
            <a:r>
              <a:rPr lang="ru-RU" sz="800"/>
              <a:t>Гликолипиды</a:t>
            </a:r>
          </a:p>
          <a:p>
            <a:pPr>
              <a:lnSpc>
                <a:spcPct val="80000"/>
              </a:lnSpc>
            </a:pPr>
            <a:r>
              <a:rPr lang="ru-RU" sz="800" i="1"/>
              <a:t>Гликолипиды</a:t>
            </a:r>
            <a:r>
              <a:rPr lang="ru-RU" sz="800"/>
              <a:t> — это углеводные производные липидов. В состав их молекул наряду с многоатомным спиртом и высшими жирными кислотами входят также углеводы (обычно глюкоза или галактоза). Они локализованы преимущественно на наружной поверхности плазматической мембраны, где их углеводные компоненты входят в число других углеводов клеточной поверхности. </a:t>
            </a:r>
          </a:p>
          <a:p>
            <a:pPr>
              <a:lnSpc>
                <a:spcPct val="80000"/>
              </a:lnSpc>
            </a:pPr>
            <a:r>
              <a:rPr lang="ru-RU" sz="800"/>
              <a:t>Липоиды </a:t>
            </a:r>
          </a:p>
          <a:p>
            <a:pPr>
              <a:lnSpc>
                <a:spcPct val="80000"/>
              </a:lnSpc>
            </a:pPr>
            <a:r>
              <a:rPr lang="ru-RU" sz="800" i="1"/>
              <a:t>Липоиды</a:t>
            </a:r>
            <a:r>
              <a:rPr lang="ru-RU" sz="800"/>
              <a:t> — жироподобные вещества. К ним относятся стероиды (широко распространенный в животных тканях холестерин, эстрадиол и тестостерон — соответственно женский и мужской половые гормоны), терпены (эфирные масла, от которых зависит запах растений), гиббереллины (ростовые вещества растений), некоторые пигменты (хлорофилл, билирубин), часть витаминов (А, </a:t>
            </a:r>
            <a:r>
              <a:rPr lang="en-US" sz="800"/>
              <a:t>D</a:t>
            </a:r>
            <a:r>
              <a:rPr lang="ru-RU" sz="800"/>
              <a:t>, </a:t>
            </a:r>
            <a:r>
              <a:rPr lang="en-US" sz="800"/>
              <a:t>E</a:t>
            </a:r>
            <a:r>
              <a:rPr lang="ru-RU" sz="800"/>
              <a:t>, </a:t>
            </a:r>
            <a:r>
              <a:rPr lang="en-US" sz="800"/>
              <a:t>K</a:t>
            </a:r>
            <a:r>
              <a:rPr lang="ru-RU" sz="800"/>
              <a:t> ) и др. </a:t>
            </a:r>
          </a:p>
          <a:p>
            <a:pPr>
              <a:lnSpc>
                <a:spcPct val="80000"/>
              </a:lnSpc>
            </a:pPr>
            <a:r>
              <a:rPr lang="ru-RU" sz="800"/>
              <a:t>Функции липидов</a:t>
            </a:r>
          </a:p>
          <a:p>
            <a:pPr>
              <a:lnSpc>
                <a:spcPct val="80000"/>
              </a:lnSpc>
            </a:pPr>
            <a:r>
              <a:rPr lang="ru-RU" sz="800"/>
              <a:t>Энергетическая</a:t>
            </a:r>
          </a:p>
          <a:p>
            <a:pPr>
              <a:lnSpc>
                <a:spcPct val="80000"/>
              </a:lnSpc>
            </a:pPr>
            <a:r>
              <a:rPr lang="ru-RU" sz="800"/>
              <a:t>Основная функция липидов — энергетическая. Калорийность липидов выше, чем у углеводов. В ходе расщепления 1 г жиров до СО2 и Н2О освобождается 38,9 кДж. Единственной пищей новорожденных млекопитающих является молоко, энергоемкость которого определяется главным образом содержанием в нем жира. </a:t>
            </a:r>
          </a:p>
          <a:p>
            <a:pPr>
              <a:lnSpc>
                <a:spcPct val="80000"/>
              </a:lnSpc>
            </a:pPr>
            <a:r>
              <a:rPr lang="ru-RU" sz="800"/>
              <a:t>Структурная</a:t>
            </a:r>
          </a:p>
          <a:p>
            <a:pPr>
              <a:lnSpc>
                <a:spcPct val="80000"/>
              </a:lnSpc>
            </a:pPr>
            <a:r>
              <a:rPr lang="ru-RU" sz="800"/>
              <a:t>Липиды принимают участие в образовании клеточных мембран. В составе мембран находятся фосфолипиды, гликолипиды, липопротеины.</a:t>
            </a:r>
          </a:p>
          <a:p>
            <a:pPr>
              <a:lnSpc>
                <a:spcPct val="80000"/>
              </a:lnSpc>
            </a:pPr>
            <a:r>
              <a:rPr lang="ru-RU" sz="800"/>
              <a:t>Запасающая</a:t>
            </a:r>
          </a:p>
          <a:p>
            <a:pPr>
              <a:lnSpc>
                <a:spcPct val="80000"/>
              </a:lnSpc>
            </a:pPr>
            <a:r>
              <a:rPr lang="ru-RU" sz="800"/>
              <a:t>Жиры являются запасным веществом животных и растений. Это особенно важно для животных, впадающих в холодное время года в спячку или совершающих длительные переходы через местность, где нет источников питания (верблюды в пустыне). Семена многих растений содержат жир, необходимый для обеспечения энергией развивающееся растение. </a:t>
            </a:r>
          </a:p>
          <a:p>
            <a:pPr>
              <a:lnSpc>
                <a:spcPct val="80000"/>
              </a:lnSpc>
            </a:pPr>
            <a:r>
              <a:rPr lang="ru-RU" sz="800"/>
              <a:t>Терморегуляторная</a:t>
            </a:r>
          </a:p>
          <a:p>
            <a:pPr>
              <a:lnSpc>
                <a:spcPct val="80000"/>
              </a:lnSpc>
            </a:pPr>
            <a:r>
              <a:rPr lang="ru-RU" sz="800"/>
              <a:t>Жиры являются хорошими термоизоляторами вследствие плохой теплопроводимости. Они откладываются под кожей, образуя у некоторых животных толстые прослойки. Например, у китов слой подкожного жира достигает толщины 1 м. Это позволяет теплокровному животному обитать в холодной воде. Жировая ткань многих млекопитающих играет роль терморегулятора.</a:t>
            </a:r>
          </a:p>
          <a:p>
            <a:pPr>
              <a:lnSpc>
                <a:spcPct val="80000"/>
              </a:lnSpc>
            </a:pPr>
            <a:r>
              <a:rPr lang="ru-RU" sz="800"/>
              <a:t>Защитно-механическая</a:t>
            </a:r>
          </a:p>
          <a:p>
            <a:pPr>
              <a:lnSpc>
                <a:spcPct val="80000"/>
              </a:lnSpc>
            </a:pPr>
            <a:r>
              <a:rPr lang="ru-RU" sz="800"/>
              <a:t>Скапливаясь в подкожном слое, жиры не только предотвращают потери тепла, но и защищают организм от механических воздействий. Жировые капсулы внутренних органов, жировая прослойка брюшной полости обеспечивают фиксацию анатомического положения внутренних органов и защищают их от сотрясения, травмирования при внешних воздействиях.</a:t>
            </a:r>
          </a:p>
          <a:p>
            <a:pPr>
              <a:lnSpc>
                <a:spcPct val="80000"/>
              </a:lnSpc>
            </a:pPr>
            <a:r>
              <a:rPr lang="ru-RU" sz="800"/>
              <a:t>Каталитическая</a:t>
            </a:r>
          </a:p>
          <a:p>
            <a:pPr>
              <a:lnSpc>
                <a:spcPct val="80000"/>
              </a:lnSpc>
            </a:pPr>
            <a:r>
              <a:rPr lang="ru-RU" sz="800"/>
              <a:t>Эта функция связана с жирорастворимыми витаминами (А, </a:t>
            </a:r>
            <a:r>
              <a:rPr lang="en-US" sz="800"/>
              <a:t>D</a:t>
            </a:r>
            <a:r>
              <a:rPr lang="ru-RU" sz="800"/>
              <a:t>, </a:t>
            </a:r>
            <a:r>
              <a:rPr lang="en-US" sz="800"/>
              <a:t>E</a:t>
            </a:r>
            <a:r>
              <a:rPr lang="ru-RU" sz="800"/>
              <a:t>, </a:t>
            </a:r>
            <a:r>
              <a:rPr lang="en-US" sz="800"/>
              <a:t>K</a:t>
            </a:r>
            <a:r>
              <a:rPr lang="ru-RU" sz="800"/>
              <a:t>). Сами по себе витамины не обладают каталитической активностью. Но они являются кофакторами ферментов, без них ферменты не могут выполнять свои функции.</a:t>
            </a:r>
          </a:p>
          <a:p>
            <a:pPr>
              <a:lnSpc>
                <a:spcPct val="80000"/>
              </a:lnSpc>
            </a:pPr>
            <a:r>
              <a:rPr lang="ru-RU" sz="800"/>
              <a:t>Источник метаболический воды</a:t>
            </a:r>
          </a:p>
          <a:p>
            <a:pPr>
              <a:lnSpc>
                <a:spcPct val="80000"/>
              </a:lnSpc>
            </a:pPr>
            <a:r>
              <a:rPr lang="ru-RU" sz="800"/>
              <a:t/>
            </a:r>
            <a:br>
              <a:rPr lang="ru-RU" sz="800"/>
            </a:br>
            <a:r>
              <a:rPr lang="ru-RU" sz="800"/>
              <a:t>Одним из продуктов окисления жиров является вода. Эта метаболическая вода очень важна для обитателей пустынь. Так, жир, которым заполнен горб верблюда, служит в первую очередь не источником энергии, а источником воды (при окислении 1 кг жира выделяется 1,1 кг воды). </a:t>
            </a:r>
          </a:p>
          <a:p>
            <a:pPr>
              <a:lnSpc>
                <a:spcPct val="80000"/>
              </a:lnSpc>
            </a:pPr>
            <a:r>
              <a:rPr lang="ru-RU" sz="800"/>
              <a:t>Повышение плавучести</a:t>
            </a:r>
          </a:p>
          <a:p>
            <a:pPr>
              <a:lnSpc>
                <a:spcPct val="80000"/>
              </a:lnSpc>
            </a:pPr>
            <a:r>
              <a:rPr lang="ru-RU" sz="800"/>
              <a:t>Запасы жира повышают плавучесть водных животных.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CDA4-4A8F-477A-86F8-116DF6747AB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B54E-AD68-4930-8FC7-7D7D5CCCF3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CDA4-4A8F-477A-86F8-116DF6747AB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B54E-AD68-4930-8FC7-7D7D5CCCF3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CDA4-4A8F-477A-86F8-116DF6747AB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B54E-AD68-4930-8FC7-7D7D5CCCF3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CDA4-4A8F-477A-86F8-116DF6747AB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B54E-AD68-4930-8FC7-7D7D5CCCF3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CDA4-4A8F-477A-86F8-116DF6747AB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B54E-AD68-4930-8FC7-7D7D5CCCF3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CDA4-4A8F-477A-86F8-116DF6747AB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B54E-AD68-4930-8FC7-7D7D5CCCF3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CDA4-4A8F-477A-86F8-116DF6747AB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B54E-AD68-4930-8FC7-7D7D5CCCF3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CDA4-4A8F-477A-86F8-116DF6747AB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B54E-AD68-4930-8FC7-7D7D5CCCF3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CDA4-4A8F-477A-86F8-116DF6747AB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B54E-AD68-4930-8FC7-7D7D5CCCF3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CDA4-4A8F-477A-86F8-116DF6747AB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B54E-AD68-4930-8FC7-7D7D5CCCF3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CDA4-4A8F-477A-86F8-116DF6747AB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B54E-AD68-4930-8FC7-7D7D5CCCF3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0CDA4-4A8F-477A-86F8-116DF6747AB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EB54E-AD68-4930-8FC7-7D7D5CCCF3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diagramLayout" Target="../diagrams/layout4.xml"/><Relationship Id="rId7" Type="http://schemas.openxmlformats.org/officeDocument/2006/relationships/image" Target="../media/image3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8000" b="1" dirty="0" err="1" smtClean="0">
                <a:solidFill>
                  <a:srgbClr val="FF0000"/>
                </a:solidFill>
              </a:rPr>
              <a:t>Оганические</a:t>
            </a:r>
            <a:r>
              <a:rPr lang="ru-RU" sz="8000" b="1" dirty="0" smtClean="0">
                <a:solidFill>
                  <a:srgbClr val="FF0000"/>
                </a:solidFill>
              </a:rPr>
              <a:t> молекулы – жиры и липоиды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331640" y="348816"/>
            <a:ext cx="6400800" cy="697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класс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7"/>
          <p:cNvSpPr txBox="1">
            <a:spLocks/>
          </p:cNvSpPr>
          <p:nvPr/>
        </p:nvSpPr>
        <p:spPr>
          <a:xfrm>
            <a:off x="2771800" y="188640"/>
            <a:ext cx="3600400" cy="720080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ГЛИКОЛИПИДЫ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124744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 err="1" smtClean="0"/>
              <a:t>Гликолипиды</a:t>
            </a:r>
            <a:r>
              <a:rPr lang="uk-UA" sz="2400" b="1" dirty="0" smtClean="0"/>
              <a:t> </a:t>
            </a:r>
            <a:r>
              <a:rPr lang="uk-UA" sz="2400" b="1" dirty="0" err="1" smtClean="0"/>
              <a:t>находятся</a:t>
            </a:r>
            <a:r>
              <a:rPr lang="uk-UA" sz="2400" b="1" dirty="0" smtClean="0"/>
              <a:t> в </a:t>
            </a:r>
            <a:r>
              <a:rPr lang="uk-UA" sz="2400" b="1" dirty="0" err="1" smtClean="0"/>
              <a:t>миелиновой</a:t>
            </a:r>
            <a:r>
              <a:rPr lang="uk-UA" sz="2400" b="1" dirty="0" smtClean="0"/>
              <a:t> </a:t>
            </a:r>
            <a:r>
              <a:rPr lang="uk-UA" sz="2400" b="1" dirty="0" err="1" smtClean="0"/>
              <a:t>оболочке</a:t>
            </a:r>
            <a:r>
              <a:rPr lang="uk-UA" sz="2400" b="1" dirty="0" smtClean="0"/>
              <a:t> </a:t>
            </a:r>
            <a:r>
              <a:rPr lang="uk-UA" sz="2400" b="1" dirty="0" err="1" smtClean="0"/>
              <a:t>нервных</a:t>
            </a:r>
            <a:r>
              <a:rPr lang="uk-UA" sz="2400" b="1" dirty="0" smtClean="0"/>
              <a:t> волокон и на </a:t>
            </a:r>
            <a:r>
              <a:rPr lang="uk-UA" sz="2400" b="1" dirty="0" err="1" smtClean="0"/>
              <a:t>поверхности</a:t>
            </a:r>
            <a:r>
              <a:rPr lang="uk-UA" sz="2400" b="1" dirty="0" smtClean="0"/>
              <a:t> </a:t>
            </a:r>
            <a:r>
              <a:rPr lang="uk-UA" sz="2400" b="1" dirty="0" err="1" smtClean="0"/>
              <a:t>нейронов</a:t>
            </a:r>
            <a:r>
              <a:rPr lang="uk-UA" sz="2400" b="1" dirty="0" smtClean="0"/>
              <a:t>, а </a:t>
            </a:r>
            <a:r>
              <a:rPr lang="uk-UA" sz="2400" b="1" dirty="0" err="1" smtClean="0"/>
              <a:t>также</a:t>
            </a:r>
            <a:r>
              <a:rPr lang="uk-UA" sz="2400" b="1" dirty="0" smtClean="0"/>
              <a:t> </a:t>
            </a:r>
            <a:r>
              <a:rPr lang="uk-UA" sz="2400" b="1" dirty="0" err="1" smtClean="0"/>
              <a:t>являются</a:t>
            </a:r>
            <a:r>
              <a:rPr lang="uk-UA" sz="2400" b="1" dirty="0" smtClean="0"/>
              <a:t>  компонентами мембран </a:t>
            </a:r>
            <a:r>
              <a:rPr lang="uk-UA" sz="2400" b="1" dirty="0" err="1" smtClean="0"/>
              <a:t>хлоропластов</a:t>
            </a:r>
            <a:r>
              <a:rPr lang="uk-UA" sz="2400" b="1" dirty="0" smtClean="0"/>
              <a:t>.</a:t>
            </a:r>
            <a:endParaRPr lang="ru-RU" sz="2400" b="1" dirty="0"/>
          </a:p>
        </p:txBody>
      </p:sp>
      <p:pic>
        <p:nvPicPr>
          <p:cNvPr id="64514" name="Picture 2" descr="http://www.rmj.ru/data/articles/Image/t18/n26/1594-1.gif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1709" t="1174" r="1710" b="11160"/>
          <a:stretch>
            <a:fillRect/>
          </a:stretch>
        </p:blipFill>
        <p:spPr bwMode="auto">
          <a:xfrm>
            <a:off x="395536" y="3235915"/>
            <a:ext cx="4248472" cy="2857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4516" name="Picture 4" descr="http://900igr.net/datai/biologija/Stroenie-kletki-i-ejo-funktsii/0019-020-Plastidy.png"/>
          <p:cNvPicPr>
            <a:picLocks noChangeAspect="1" noChangeArrowheads="1"/>
          </p:cNvPicPr>
          <p:nvPr/>
        </p:nvPicPr>
        <p:blipFill>
          <a:blip r:embed="rId3" cstate="print">
            <a:lum bright="-20000" contrast="30000"/>
          </a:blip>
          <a:srcRect r="48500"/>
          <a:stretch>
            <a:fillRect/>
          </a:stretch>
        </p:blipFill>
        <p:spPr bwMode="auto">
          <a:xfrm>
            <a:off x="4932040" y="3212976"/>
            <a:ext cx="4032448" cy="28803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395536" y="6165304"/>
            <a:ext cx="424847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00CC"/>
                </a:solidFill>
              </a:rPr>
              <a:t>Строение нервного волокна</a:t>
            </a:r>
            <a:endParaRPr lang="ru-RU" sz="2400" b="1" i="1" dirty="0">
              <a:solidFill>
                <a:srgbClr val="0000C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95528" y="6237312"/>
            <a:ext cx="424847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00CC"/>
                </a:solidFill>
              </a:rPr>
              <a:t>Хлоропласт</a:t>
            </a:r>
            <a:endParaRPr lang="ru-RU" sz="2400" b="1" i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7"/>
          <p:cNvSpPr txBox="1">
            <a:spLocks/>
          </p:cNvSpPr>
          <p:nvPr/>
        </p:nvSpPr>
        <p:spPr>
          <a:xfrm>
            <a:off x="2627784" y="188640"/>
            <a:ext cx="3888432" cy="720080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ЛИПОПРОТЕИНЫ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24128" y="1124744"/>
            <a:ext cx="31683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 smtClean="0"/>
              <a:t>В </a:t>
            </a:r>
            <a:r>
              <a:rPr lang="uk-UA" sz="2400" b="1" dirty="0" err="1" smtClean="0"/>
              <a:t>форме</a:t>
            </a:r>
            <a:r>
              <a:rPr lang="uk-UA" sz="2400" b="1" dirty="0" smtClean="0"/>
              <a:t> </a:t>
            </a:r>
            <a:r>
              <a:rPr lang="uk-UA" sz="2400" b="1" dirty="0" err="1" smtClean="0"/>
              <a:t>липопротеи-нов</a:t>
            </a:r>
            <a:r>
              <a:rPr lang="uk-UA" sz="2400" b="1" dirty="0" smtClean="0"/>
              <a:t> </a:t>
            </a:r>
            <a:r>
              <a:rPr lang="uk-UA" sz="2400" b="1" dirty="0" err="1" smtClean="0"/>
              <a:t>липиды</a:t>
            </a:r>
            <a:r>
              <a:rPr lang="uk-UA" sz="2400" b="1" dirty="0" smtClean="0"/>
              <a:t> </a:t>
            </a:r>
            <a:r>
              <a:rPr lang="uk-UA" sz="2400" b="1" dirty="0" err="1" smtClean="0"/>
              <a:t>перено-сятся</a:t>
            </a:r>
            <a:r>
              <a:rPr lang="uk-UA" sz="2400" b="1" dirty="0" smtClean="0"/>
              <a:t> с </a:t>
            </a:r>
            <a:r>
              <a:rPr lang="uk-UA" sz="2400" b="1" dirty="0" err="1" smtClean="0"/>
              <a:t>кровью</a:t>
            </a:r>
            <a:r>
              <a:rPr lang="uk-UA" sz="2400" b="1" dirty="0" smtClean="0"/>
              <a:t> и </a:t>
            </a:r>
            <a:r>
              <a:rPr lang="uk-UA" sz="2400" b="1" dirty="0" err="1" smtClean="0"/>
              <a:t>лимфой</a:t>
            </a:r>
            <a:r>
              <a:rPr lang="uk-UA" sz="2400" b="1" dirty="0" smtClean="0"/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24128" y="2780928"/>
            <a:ext cx="32038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err="1" smtClean="0"/>
              <a:t>Н-р</a:t>
            </a:r>
            <a:r>
              <a:rPr lang="ru-RU" sz="2400" b="1" i="1" dirty="0" smtClean="0"/>
              <a:t>, холестерин переносится кровью по сосудам в составе так называемых </a:t>
            </a:r>
            <a:r>
              <a:rPr lang="ru-RU" sz="2400" b="1" i="1" dirty="0" err="1" smtClean="0"/>
              <a:t>липопротеинов</a:t>
            </a:r>
            <a:r>
              <a:rPr lang="ru-RU" sz="2400" b="1" i="1" dirty="0" smtClean="0"/>
              <a:t> — сложных комплексов, состоящих из жиров и белков, и имеющих несколько </a:t>
            </a:r>
            <a:r>
              <a:rPr lang="ru-RU" sz="2400" b="1" i="1" dirty="0" err="1" smtClean="0"/>
              <a:t>разновид-ностей</a:t>
            </a:r>
            <a:r>
              <a:rPr lang="ru-RU" sz="2400" b="1" i="1" dirty="0" smtClean="0"/>
              <a:t>.</a:t>
            </a:r>
            <a:endParaRPr lang="ru-RU" sz="2400" b="1" i="1" dirty="0"/>
          </a:p>
        </p:txBody>
      </p:sp>
      <p:pic>
        <p:nvPicPr>
          <p:cNvPr id="65538" name="Picture 2" descr="http://www.mma-division.ru/images/xolesterin.jpg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0" y="1196753"/>
            <a:ext cx="5436096" cy="566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7"/>
          <p:cNvSpPr txBox="1">
            <a:spLocks/>
          </p:cNvSpPr>
          <p:nvPr/>
        </p:nvSpPr>
        <p:spPr>
          <a:xfrm>
            <a:off x="1979712" y="188640"/>
            <a:ext cx="5256584" cy="720080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ФУНКЦИИ ЛИПИДОВ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Group 50"/>
          <p:cNvGraphicFramePr>
            <a:graphicFrameLocks/>
          </p:cNvGraphicFramePr>
          <p:nvPr/>
        </p:nvGraphicFramePr>
        <p:xfrm>
          <a:off x="179512" y="1214437"/>
          <a:ext cx="8784977" cy="558073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088232"/>
                <a:gridCol w="3240360"/>
                <a:gridCol w="3456385"/>
              </a:tblGrid>
              <a:tr h="5797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Функция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Характеристика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Пример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70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792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8640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720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828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10243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7"/>
          <p:cNvSpPr txBox="1">
            <a:spLocks/>
          </p:cNvSpPr>
          <p:nvPr/>
        </p:nvSpPr>
        <p:spPr>
          <a:xfrm>
            <a:off x="1979712" y="188640"/>
            <a:ext cx="5256584" cy="648072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ФУНКЦИИ ЛИПИДОВ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Group 50"/>
          <p:cNvGraphicFramePr>
            <a:graphicFrameLocks/>
          </p:cNvGraphicFramePr>
          <p:nvPr/>
        </p:nvGraphicFramePr>
        <p:xfrm>
          <a:off x="179512" y="980728"/>
          <a:ext cx="8784976" cy="176849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088232"/>
                <a:gridCol w="3240360"/>
                <a:gridCol w="3456384"/>
              </a:tblGrid>
              <a:tr h="5797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Функция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Характеристика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Пример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70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1.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Энергети-ческая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При окислении 1 г жира образуется Н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О + СО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 + 38,9 кДж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l="1454" t="4725" r="2594" b="10226"/>
          <a:stretch>
            <a:fillRect/>
          </a:stretch>
        </p:blipFill>
        <p:spPr bwMode="auto">
          <a:xfrm>
            <a:off x="683568" y="2924944"/>
            <a:ext cx="7200800" cy="38098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7"/>
          <p:cNvSpPr txBox="1">
            <a:spLocks/>
          </p:cNvSpPr>
          <p:nvPr/>
        </p:nvSpPr>
        <p:spPr>
          <a:xfrm>
            <a:off x="1979712" y="188640"/>
            <a:ext cx="5256584" cy="648072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ФУНКЦИИ ЛИПИДОВ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Group 50"/>
          <p:cNvGraphicFramePr>
            <a:graphicFrameLocks/>
          </p:cNvGraphicFramePr>
          <p:nvPr/>
        </p:nvGraphicFramePr>
        <p:xfrm>
          <a:off x="179512" y="980728"/>
          <a:ext cx="8784976" cy="330468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088232"/>
                <a:gridCol w="3240360"/>
                <a:gridCol w="3456384"/>
              </a:tblGrid>
              <a:tr h="5797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Функция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Характеристика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Пример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70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1.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Энергети-ческая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При окислении 1 г жира образуется Н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 + СО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+ 38,9 кДж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а)до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40% энергии организм получает при окислении липидов;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б)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 ежечасно в общий кровоток поступает 25 г жира, идущего на образование энергии.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7"/>
          <p:cNvSpPr txBox="1">
            <a:spLocks/>
          </p:cNvSpPr>
          <p:nvPr/>
        </p:nvSpPr>
        <p:spPr>
          <a:xfrm>
            <a:off x="1979712" y="188640"/>
            <a:ext cx="5256584" cy="648072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ФУНКЦИИ ЛИПИДОВ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Group 50"/>
          <p:cNvGraphicFramePr>
            <a:graphicFrameLocks/>
          </p:cNvGraphicFramePr>
          <p:nvPr/>
        </p:nvGraphicFramePr>
        <p:xfrm>
          <a:off x="179512" y="980728"/>
          <a:ext cx="8784976" cy="447511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088232"/>
                <a:gridCol w="3240360"/>
                <a:gridCol w="3456384"/>
              </a:tblGrid>
              <a:tr h="5797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Функция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Характеристика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Пример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70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2.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Запасаю-щая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Запасной источник Е, т.к. жиры – «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энерге-тические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 консервы»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а)подкожная жировая клетчатка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pic>
        <p:nvPicPr>
          <p:cNvPr id="1026" name="Picture 2" descr="http://kosspa.ru/termin/img/kozja-stroenie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5580111" y="2348880"/>
            <a:ext cx="3240361" cy="3035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7"/>
          <p:cNvSpPr txBox="1">
            <a:spLocks/>
          </p:cNvSpPr>
          <p:nvPr/>
        </p:nvSpPr>
        <p:spPr>
          <a:xfrm>
            <a:off x="611560" y="188640"/>
            <a:ext cx="7920880" cy="648072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ЗАПАСАЮЩАЯ ФУНКЦИЯ ЛИПИДОВ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1124744"/>
            <a:ext cx="39604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Это особенно важно для животных, впадающих в холодное время года в спячку или совершающих длительные переходы через местность, где нет источников питания. </a:t>
            </a:r>
          </a:p>
        </p:txBody>
      </p:sp>
      <p:pic>
        <p:nvPicPr>
          <p:cNvPr id="1028" name="Picture 4" descr="http://www.look.com.ua/large/201210/50424.jpg"/>
          <p:cNvPicPr>
            <a:picLocks noChangeAspect="1" noChangeArrowheads="1"/>
          </p:cNvPicPr>
          <p:nvPr/>
        </p:nvPicPr>
        <p:blipFill>
          <a:blip r:embed="rId2" cstate="print"/>
          <a:srcRect l="25727" r="18860"/>
          <a:stretch>
            <a:fillRect/>
          </a:stretch>
        </p:blipFill>
        <p:spPr bwMode="auto">
          <a:xfrm>
            <a:off x="323527" y="1124744"/>
            <a:ext cx="3899229" cy="39604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3250" name="Picture 2" descr="http://900igr.net/datai/geografija/Resursy-morej-Rossii/0013-014-Gorbush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4293096"/>
            <a:ext cx="4286250" cy="18859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6288171" y="6237312"/>
            <a:ext cx="13262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CC"/>
                </a:solidFill>
              </a:rPr>
              <a:t>Горбуша</a:t>
            </a:r>
            <a:endParaRPr lang="ru-RU" sz="2400" b="1" i="1" dirty="0">
              <a:solidFill>
                <a:srgbClr val="0000C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62603" y="5085184"/>
            <a:ext cx="22643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CC"/>
                </a:solidFill>
              </a:rPr>
              <a:t>Бурый медведь</a:t>
            </a:r>
            <a:endParaRPr lang="ru-RU" sz="2400" b="1" i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7"/>
          <p:cNvSpPr txBox="1">
            <a:spLocks/>
          </p:cNvSpPr>
          <p:nvPr/>
        </p:nvSpPr>
        <p:spPr>
          <a:xfrm>
            <a:off x="1979712" y="188640"/>
            <a:ext cx="5256584" cy="648072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ФУНКЦИИ ЛИПИДОВ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Group 50"/>
          <p:cNvGraphicFramePr>
            <a:graphicFrameLocks/>
          </p:cNvGraphicFramePr>
          <p:nvPr/>
        </p:nvGraphicFramePr>
        <p:xfrm>
          <a:off x="179512" y="980728"/>
          <a:ext cx="8784976" cy="579185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088232"/>
                <a:gridCol w="3240360"/>
                <a:gridCol w="3456384"/>
              </a:tblGrid>
              <a:tr h="5797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Функция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Характеристика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Пример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70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2.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Запасаю-щая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Запасной источник Е, т.к. жиры – «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энерге-тические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консервы»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б)капля жира внутри клетки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pic>
        <p:nvPicPr>
          <p:cNvPr id="50178" name="Picture 2" descr="Последовательные этапы формирования жировых капель в клетках эпителия кишечника"/>
          <p:cNvPicPr>
            <a:picLocks noChangeAspect="1" noChangeArrowheads="1"/>
          </p:cNvPicPr>
          <p:nvPr/>
        </p:nvPicPr>
        <p:blipFill>
          <a:blip r:embed="rId2" cstate="print"/>
          <a:srcRect l="75467"/>
          <a:stretch>
            <a:fillRect/>
          </a:stretch>
        </p:blipFill>
        <p:spPr bwMode="auto">
          <a:xfrm>
            <a:off x="7452320" y="2348880"/>
            <a:ext cx="1368152" cy="219746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56176" y="234888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00CC"/>
                </a:solidFill>
              </a:rPr>
              <a:t>Жировые </a:t>
            </a:r>
          </a:p>
          <a:p>
            <a:pPr algn="ctr"/>
            <a:r>
              <a:rPr lang="ru-RU" sz="2400" b="1" i="1" dirty="0" smtClean="0">
                <a:solidFill>
                  <a:srgbClr val="0000CC"/>
                </a:solidFill>
              </a:rPr>
              <a:t>капли</a:t>
            </a:r>
            <a:endParaRPr lang="ru-RU" sz="2400" b="1" i="1" dirty="0">
              <a:solidFill>
                <a:srgbClr val="0000C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88224" y="350100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00CC"/>
                </a:solidFill>
              </a:rPr>
              <a:t>Ядро</a:t>
            </a:r>
            <a:endParaRPr lang="ru-RU" sz="2400" b="1" i="1" dirty="0">
              <a:solidFill>
                <a:srgbClr val="0000CC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52120" y="4437112"/>
            <a:ext cx="32403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Семена и плоды </a:t>
            </a:r>
            <a:r>
              <a:rPr lang="ru-RU" sz="2400" b="1" dirty="0" err="1" smtClean="0"/>
              <a:t>рас-тений</a:t>
            </a:r>
            <a:r>
              <a:rPr lang="ru-RU" sz="2400" b="1" dirty="0" smtClean="0"/>
              <a:t> содержат жир, необходимый для обеспечения энергией развивающееся </a:t>
            </a:r>
            <a:r>
              <a:rPr lang="ru-RU" sz="2400" b="1" dirty="0" err="1" smtClean="0"/>
              <a:t>расте-ние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7"/>
          <p:cNvSpPr txBox="1">
            <a:spLocks/>
          </p:cNvSpPr>
          <p:nvPr/>
        </p:nvSpPr>
        <p:spPr>
          <a:xfrm>
            <a:off x="1979712" y="188640"/>
            <a:ext cx="5256584" cy="648072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ФУНКЦИИ ЛИПИДОВ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Group 50"/>
          <p:cNvGraphicFramePr>
            <a:graphicFrameLocks/>
          </p:cNvGraphicFramePr>
          <p:nvPr/>
        </p:nvGraphicFramePr>
        <p:xfrm>
          <a:off x="179512" y="980728"/>
          <a:ext cx="8784976" cy="542609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088232"/>
                <a:gridCol w="2808312"/>
                <a:gridCol w="3888432"/>
              </a:tblGrid>
              <a:tr h="5797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Функция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Характеристика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Пример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7069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3.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Структур-ная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 (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пласти-ческая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а)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фософолипиды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 входят в состав клеточных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мем-бран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pic>
        <p:nvPicPr>
          <p:cNvPr id="52226" name="Picture 2" descr="http://www.medicalbrain.ru/wp-content/uploads/2010/03/membrana-big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b="6627"/>
          <a:stretch>
            <a:fillRect/>
          </a:stretch>
        </p:blipFill>
        <p:spPr bwMode="auto">
          <a:xfrm>
            <a:off x="3995936" y="2685339"/>
            <a:ext cx="4846687" cy="35918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7"/>
          <p:cNvSpPr txBox="1">
            <a:spLocks/>
          </p:cNvSpPr>
          <p:nvPr/>
        </p:nvSpPr>
        <p:spPr>
          <a:xfrm>
            <a:off x="1979712" y="188640"/>
            <a:ext cx="5256584" cy="648072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ФУНКЦИИ ЛИПИДОВ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Group 50"/>
          <p:cNvGraphicFramePr>
            <a:graphicFrameLocks/>
          </p:cNvGraphicFramePr>
          <p:nvPr/>
        </p:nvGraphicFramePr>
        <p:xfrm>
          <a:off x="179512" y="980728"/>
          <a:ext cx="8784976" cy="542609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088232"/>
                <a:gridCol w="2808312"/>
                <a:gridCol w="3888432"/>
              </a:tblGrid>
              <a:tr h="5797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Функция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Характеристика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Пример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7069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3.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Структур-ная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(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пласти-ческая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б)гликолипиды входят в состав миелиновых оболочек нервных клеток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pic>
        <p:nvPicPr>
          <p:cNvPr id="54274" name="Picture 2" descr="http://smartysmile.ru/uploads/images/20100120/05198c0f8a29d8eb78b607202a01be64.gif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t="21668"/>
          <a:stretch>
            <a:fillRect/>
          </a:stretch>
        </p:blipFill>
        <p:spPr bwMode="auto">
          <a:xfrm>
            <a:off x="2514561" y="2780928"/>
            <a:ext cx="6329512" cy="33843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79512" y="2060848"/>
          <a:ext cx="8712968" cy="32308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142231"/>
                <a:gridCol w="4570737"/>
              </a:tblGrid>
              <a:tr h="35481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НЕОРГАНИЧЕСКИЕ   СОЕДИНЕНИЯ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ОРГАНИЧЕСКИЕ   СОЕДИНЕНИЯ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819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Вода                                              75-85%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Белки                                                  10-20%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819">
                <a:tc rowSpan="4">
                  <a:txBody>
                    <a:bodyPr/>
                    <a:lstStyle/>
                    <a:p>
                      <a:r>
                        <a:rPr lang="ru-RU" sz="2000" b="1" dirty="0" smtClean="0"/>
                        <a:t>Неорганические вещества     1-1,5%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Жиры                                                  1-5%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81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Углеводы                                           0,2-2%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81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Нуклеиновые кислоты                   1-2%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75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Низкомолекулярные органические соединения –                                  0,1-0,5%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642194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СОДЕРЖАНИЕ В КЛЕТКАХ ХИМИЧЕСКИХ СОЕДИНЕНИЙ</a:t>
            </a:r>
            <a:br>
              <a:rPr lang="ru-RU" sz="3600" b="1" dirty="0" smtClean="0"/>
            </a:br>
            <a:r>
              <a:rPr lang="ru-RU" sz="4000" b="1" dirty="0" smtClean="0"/>
              <a:t>(в % от сырой массы)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5445224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Липиды содержатся во всех клетках животных и растений. Содержание липидов в клетках составляет 5-15% сухой массы, но в жировой ткани может иногда достигать 90%. 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7"/>
          <p:cNvSpPr txBox="1">
            <a:spLocks/>
          </p:cNvSpPr>
          <p:nvPr/>
        </p:nvSpPr>
        <p:spPr>
          <a:xfrm>
            <a:off x="1979712" y="188640"/>
            <a:ext cx="5256584" cy="648072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ФУНКЦИИ ЛИПИДОВ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Group 50"/>
          <p:cNvGraphicFramePr>
            <a:graphicFrameLocks/>
          </p:cNvGraphicFramePr>
          <p:nvPr/>
        </p:nvGraphicFramePr>
        <p:xfrm>
          <a:off x="179512" y="980728"/>
          <a:ext cx="8784976" cy="558393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088232"/>
                <a:gridCol w="2808312"/>
                <a:gridCol w="3888432"/>
              </a:tblGrid>
              <a:tr h="4479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Функция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Характеристика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Пример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925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4.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Терморегу-ляторная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Подкожный жир защищает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живот-ных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 от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перео-хлаждения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а)у китов подкожный слой жира достигает 1 м, что позволяет теплокровному животному жить в холодной воде полярного океана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67544" y="3429000"/>
            <a:ext cx="4557846" cy="3073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7"/>
          <p:cNvSpPr txBox="1">
            <a:spLocks/>
          </p:cNvSpPr>
          <p:nvPr/>
        </p:nvSpPr>
        <p:spPr>
          <a:xfrm>
            <a:off x="1979712" y="188640"/>
            <a:ext cx="5256584" cy="648072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ФУНКЦИИ ЛИПИДОВ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Group 50"/>
          <p:cNvGraphicFramePr>
            <a:graphicFrameLocks/>
          </p:cNvGraphicFramePr>
          <p:nvPr/>
        </p:nvGraphicFramePr>
        <p:xfrm>
          <a:off x="179512" y="980729"/>
          <a:ext cx="8784976" cy="336528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088232"/>
                <a:gridCol w="2808312"/>
                <a:gridCol w="3888432"/>
              </a:tblGrid>
              <a:tr h="3212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Функция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Характеристика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Пример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84712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5. Защитная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Жиры защищают от механических воздействий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а)слой жира (сальник) защищает нежные органы от ударов и сотрясений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(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н-р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, околопочечная капсула, жировая подушка около глаз)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7"/>
          <p:cNvSpPr txBox="1">
            <a:spLocks/>
          </p:cNvSpPr>
          <p:nvPr/>
        </p:nvSpPr>
        <p:spPr>
          <a:xfrm>
            <a:off x="1979712" y="188640"/>
            <a:ext cx="5256584" cy="648072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ФУНКЦИИ ЛИПИДОВ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Group 50"/>
          <p:cNvGraphicFramePr>
            <a:graphicFrameLocks/>
          </p:cNvGraphicFramePr>
          <p:nvPr/>
        </p:nvGraphicFramePr>
        <p:xfrm>
          <a:off x="179512" y="980729"/>
          <a:ext cx="8784976" cy="336528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088232"/>
                <a:gridCol w="2808312"/>
                <a:gridCol w="3888432"/>
              </a:tblGrid>
              <a:tr h="3212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Функция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Характеристика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Пример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84712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 Защитная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Жиры защищают от механических воздействий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б)воска покрывают тонким слоем листья растений, не давая им намокать во время обильных дождей, а также перья и шерсть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  <p:pic>
        <p:nvPicPr>
          <p:cNvPr id="55298" name="Picture 2" descr="http://s014.radikal.ru/i327/1205/d1/cfdc43f2e97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149080"/>
            <a:ext cx="2411760" cy="25057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" name="Picture 38" descr="06060806"/>
          <p:cNvPicPr>
            <a:picLocks noChangeAspect="1" noChangeArrowheads="1"/>
          </p:cNvPicPr>
          <p:nvPr/>
        </p:nvPicPr>
        <p:blipFill>
          <a:blip r:embed="rId3" cstate="print"/>
          <a:srcRect l="25565" t="55667" r="50000"/>
          <a:stretch>
            <a:fillRect/>
          </a:stretch>
        </p:blipFill>
        <p:spPr bwMode="auto">
          <a:xfrm>
            <a:off x="2699792" y="4149080"/>
            <a:ext cx="2257137" cy="25202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5300" name="Picture 4" descr="http://i.dailymail.co.uk/i/pix/2009/05/29/article-1189460-0521404E000005DC-380_634x4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149080"/>
            <a:ext cx="3888432" cy="25202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7"/>
          <p:cNvSpPr txBox="1">
            <a:spLocks/>
          </p:cNvSpPr>
          <p:nvPr/>
        </p:nvSpPr>
        <p:spPr>
          <a:xfrm>
            <a:off x="1979712" y="188640"/>
            <a:ext cx="5256584" cy="648072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ФУНКЦИИ ЛИПИДОВ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Group 50"/>
          <p:cNvGraphicFramePr>
            <a:graphicFrameLocks/>
          </p:cNvGraphicFramePr>
          <p:nvPr/>
        </p:nvGraphicFramePr>
        <p:xfrm>
          <a:off x="179512" y="980729"/>
          <a:ext cx="8784976" cy="265038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088232"/>
                <a:gridCol w="2808312"/>
                <a:gridCol w="3888432"/>
              </a:tblGrid>
              <a:tr h="3880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Функция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Характеристика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Пример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3222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6. Источник эндогенной (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метаболи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ческой) воды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При окислении 100 г жира выделяется 107 мл воды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а)благодаря такой воде существуют многие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пустын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. животные (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н-р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, тушканчики, песчанки, верблюды)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  <p:pic>
        <p:nvPicPr>
          <p:cNvPr id="58370" name="Picture 2" descr="http://young.rzd.ru/dbmm/images/41/4080/4614337"/>
          <p:cNvPicPr>
            <a:picLocks noChangeAspect="1" noChangeArrowheads="1"/>
          </p:cNvPicPr>
          <p:nvPr/>
        </p:nvPicPr>
        <p:blipFill>
          <a:blip r:embed="rId2" cstate="print"/>
          <a:srcRect t="12336" r="20839" b="20700"/>
          <a:stretch>
            <a:fillRect/>
          </a:stretch>
        </p:blipFill>
        <p:spPr bwMode="auto">
          <a:xfrm>
            <a:off x="179512" y="3789040"/>
            <a:ext cx="4964762" cy="23582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8372" name="Picture 4" descr="http://m.ocdn.eu/_m/387494737508a6c9efce5300ed6b66a9,20,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789040"/>
            <a:ext cx="3445743" cy="26284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1691680" y="6165304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00CC"/>
                </a:solidFill>
              </a:rPr>
              <a:t>Тушканчик</a:t>
            </a:r>
            <a:endParaRPr lang="ru-RU" sz="2400" b="1" i="1" dirty="0">
              <a:solidFill>
                <a:srgbClr val="0000C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72200" y="6425952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00CC"/>
                </a:solidFill>
              </a:rPr>
              <a:t>Песчанка</a:t>
            </a:r>
            <a:endParaRPr lang="ru-RU" sz="2400" b="1" i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7"/>
          <p:cNvSpPr txBox="1">
            <a:spLocks/>
          </p:cNvSpPr>
          <p:nvPr/>
        </p:nvSpPr>
        <p:spPr>
          <a:xfrm>
            <a:off x="1979712" y="188640"/>
            <a:ext cx="5256584" cy="648072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ФУНКЦИИ ЛИПИДОВ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Group 50"/>
          <p:cNvGraphicFramePr>
            <a:graphicFrameLocks/>
          </p:cNvGraphicFramePr>
          <p:nvPr/>
        </p:nvGraphicFramePr>
        <p:xfrm>
          <a:off x="179512" y="980729"/>
          <a:ext cx="8784976" cy="248778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088232"/>
                <a:gridCol w="2808312"/>
                <a:gridCol w="3888432"/>
              </a:tblGrid>
              <a:tr h="4786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Функция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Характеристика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Пример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696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6. Источник эндогенной  воды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При окислении 100 г жира выделяется 107 мл воды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а)благодаря такой воде существуют многие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пустын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 животные (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н-р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, тушканчики, песчанки, верблюды)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>
            <a:lum bright="-6000" contrast="18000"/>
          </a:blip>
          <a:srcRect/>
          <a:stretch>
            <a:fillRect/>
          </a:stretch>
        </p:blipFill>
        <p:spPr bwMode="auto">
          <a:xfrm>
            <a:off x="755577" y="3533775"/>
            <a:ext cx="3240360" cy="316774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283968" y="450912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</a:rPr>
              <a:t>Верблюд может не пить 10-12 дней.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7"/>
          <p:cNvSpPr txBox="1">
            <a:spLocks/>
          </p:cNvSpPr>
          <p:nvPr/>
        </p:nvSpPr>
        <p:spPr>
          <a:xfrm>
            <a:off x="1979712" y="188640"/>
            <a:ext cx="5256584" cy="648072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ФУНКЦИИ ЛИПИДОВ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Group 50"/>
          <p:cNvGraphicFramePr>
            <a:graphicFrameLocks/>
          </p:cNvGraphicFramePr>
          <p:nvPr/>
        </p:nvGraphicFramePr>
        <p:xfrm>
          <a:off x="179512" y="980729"/>
          <a:ext cx="8784976" cy="265038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088232"/>
                <a:gridCol w="2808312"/>
                <a:gridCol w="3888432"/>
              </a:tblGrid>
              <a:tr h="3880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Функция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Характеристика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Пример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3222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7.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Регулятор-ная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Многие жиры – компоненты витаминов и гормонов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а)жирорастворимые витамины – Д, Е, К, А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7"/>
          <p:cNvSpPr txBox="1">
            <a:spLocks/>
          </p:cNvSpPr>
          <p:nvPr/>
        </p:nvSpPr>
        <p:spPr>
          <a:xfrm>
            <a:off x="1979712" y="188640"/>
            <a:ext cx="5256584" cy="648072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ФУНКЦИИ ЛИПИДОВ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Group 50"/>
          <p:cNvGraphicFramePr>
            <a:graphicFrameLocks/>
          </p:cNvGraphicFramePr>
          <p:nvPr/>
        </p:nvGraphicFramePr>
        <p:xfrm>
          <a:off x="179512" y="980729"/>
          <a:ext cx="8784976" cy="265038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088232"/>
                <a:gridCol w="2808312"/>
                <a:gridCol w="3888432"/>
              </a:tblGrid>
              <a:tr h="3880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Функция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Характеристика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Пример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3222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8.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Раствори-тели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гидро-фобных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 соединений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Обеспечивают проникновение в организм жирорастворимых веществ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а) витамины Е, Д, А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323528" y="188640"/>
            <a:ext cx="856895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2400" b="1" i="1" u="sng" dirty="0">
                <a:solidFill>
                  <a:srgbClr val="FF0000"/>
                </a:solidFill>
              </a:rPr>
              <a:t>Липиды</a:t>
            </a:r>
            <a:r>
              <a:rPr lang="ru-RU" sz="2400" b="1" dirty="0">
                <a:solidFill>
                  <a:srgbClr val="FF0000"/>
                </a:solidFill>
              </a:rPr>
              <a:t> — сборная группа органических соединений, не имеющих единой химической характеристики. Их объединяет то, что все они являются производными высших жирных кислот, нерастворимы в воде, но хорошо растворимы в органических растворителях </a:t>
            </a:r>
            <a:r>
              <a:rPr lang="ru-RU" sz="2400" b="1" dirty="0" smtClean="0">
                <a:solidFill>
                  <a:srgbClr val="FF0000"/>
                </a:solidFill>
              </a:rPr>
              <a:t>(бензине, эфире</a:t>
            </a:r>
            <a:r>
              <a:rPr lang="ru-RU" sz="2400" b="1" dirty="0">
                <a:solidFill>
                  <a:srgbClr val="FF0000"/>
                </a:solidFill>
              </a:rPr>
              <a:t>, </a:t>
            </a:r>
            <a:r>
              <a:rPr lang="ru-RU" sz="2400" b="1" dirty="0" smtClean="0">
                <a:solidFill>
                  <a:srgbClr val="FF0000"/>
                </a:solidFill>
              </a:rPr>
              <a:t>хлороформе).</a:t>
            </a:r>
            <a:endParaRPr lang="ru-RU" sz="2400" b="1" dirty="0">
              <a:solidFill>
                <a:srgbClr val="FF0000"/>
              </a:solidFill>
            </a:endParaRPr>
          </a:p>
          <a:p>
            <a:endParaRPr lang="ru-RU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395536" y="2420888"/>
          <a:ext cx="856895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51520" y="188640"/>
          <a:ext cx="8568952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51520" y="188640"/>
          <a:ext cx="8568952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distant-lessons.ru/wp-content/uploads/2012/08/%D1%84%D0%BE%D1%80%D0%BC%D1%83%D0%BB%D0%B0-%D0%B6%D0%B8%D1%80%D0%BE%D0%B2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lumMod val="60000"/>
                <a:lumOff val="40000"/>
                <a:tint val="45000"/>
                <a:satMod val="400000"/>
              </a:schemeClr>
            </a:duotone>
            <a:lum bright="-20000" contrast="40000"/>
          </a:blip>
          <a:srcRect l="7544" t="7783" r="9472" b="11066"/>
          <a:stretch>
            <a:fillRect/>
          </a:stretch>
        </p:blipFill>
        <p:spPr bwMode="auto">
          <a:xfrm>
            <a:off x="5148064" y="2780928"/>
            <a:ext cx="3168352" cy="31683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Заголовок 7"/>
          <p:cNvSpPr txBox="1">
            <a:spLocks/>
          </p:cNvSpPr>
          <p:nvPr/>
        </p:nvSpPr>
        <p:spPr>
          <a:xfrm>
            <a:off x="2123728" y="188640"/>
            <a:ext cx="4968552" cy="720080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ЖИРЫ (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триглицериды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124744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Жиры широко распространены в природе. Они входят в состав организма человека, животных, растений, микробов, некоторых вирусов. Содержание жиров в биологических объектах, тканях и органах может достигать 90%.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4077072"/>
            <a:ext cx="38258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ОБЩАЯ ФОРМУЛА ЖИРОВ: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949280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Плотность жиров ниже, чем у воды, поэтому в воде они всплывают и находятся на поверхности.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395536" y="1412776"/>
          <a:ext cx="842493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7"/>
          <p:cNvSpPr txBox="1">
            <a:spLocks/>
          </p:cNvSpPr>
          <p:nvPr/>
        </p:nvSpPr>
        <p:spPr>
          <a:xfrm>
            <a:off x="2627784" y="188640"/>
            <a:ext cx="3960440" cy="720080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ТРИГЛИЦЕРИДЫ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2771800" y="980728"/>
            <a:ext cx="360040" cy="432048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084168" y="980728"/>
            <a:ext cx="360040" cy="432048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11" descr="сало"/>
          <p:cNvPicPr>
            <a:picLocks noChangeAspect="1" noChangeArrowheads="1"/>
          </p:cNvPicPr>
          <p:nvPr/>
        </p:nvPicPr>
        <p:blipFill>
          <a:blip r:embed="rId6" cstate="print"/>
          <a:srcRect l="13892" r="7355" b="7420"/>
          <a:stretch>
            <a:fillRect/>
          </a:stretch>
        </p:blipFill>
        <p:spPr bwMode="auto">
          <a:xfrm>
            <a:off x="1403648" y="4869160"/>
            <a:ext cx="2016224" cy="17782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Picture 7" descr="0801030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6136" y="4941168"/>
            <a:ext cx="2121956" cy="16967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7"/>
          <p:cNvSpPr txBox="1">
            <a:spLocks/>
          </p:cNvSpPr>
          <p:nvPr/>
        </p:nvSpPr>
        <p:spPr>
          <a:xfrm>
            <a:off x="3491880" y="188640"/>
            <a:ext cx="2160240" cy="720080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ВОСКИ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63888" y="1124744"/>
            <a:ext cx="52565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Это группа простых липидов, представляющих собой сложные эфиры высших жирных кислот и высших высокомолекулярных спиртов.</a:t>
            </a:r>
            <a:endParaRPr lang="ru-RU" sz="2400" b="1" dirty="0"/>
          </a:p>
        </p:txBody>
      </p:sp>
      <p:pic>
        <p:nvPicPr>
          <p:cNvPr id="7" name="Picture 5" descr="сот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238" y="1052513"/>
            <a:ext cx="3154362" cy="51133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563888" y="3789040"/>
            <a:ext cx="4029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uk-UA" sz="2400" b="1" dirty="0" err="1" smtClean="0"/>
              <a:t>Из</a:t>
            </a:r>
            <a:r>
              <a:rPr kumimoji="1" lang="uk-UA" sz="2400" b="1" dirty="0" smtClean="0"/>
              <a:t> </a:t>
            </a:r>
            <a:r>
              <a:rPr kumimoji="1" lang="uk-UA" sz="2400" b="1" dirty="0" err="1" smtClean="0"/>
              <a:t>воска</a:t>
            </a:r>
            <a:r>
              <a:rPr kumimoji="1" lang="uk-UA" sz="2400" b="1" dirty="0" smtClean="0"/>
              <a:t> </a:t>
            </a:r>
            <a:r>
              <a:rPr kumimoji="1" lang="uk-UA" sz="2400" b="1" dirty="0" err="1" smtClean="0"/>
              <a:t>пчелы</a:t>
            </a:r>
            <a:r>
              <a:rPr kumimoji="1" lang="uk-UA" sz="2400" b="1" dirty="0" smtClean="0"/>
              <a:t> </a:t>
            </a:r>
            <a:r>
              <a:rPr kumimoji="1" lang="uk-UA" sz="2400" b="1" dirty="0" err="1" smtClean="0"/>
              <a:t>строят</a:t>
            </a:r>
            <a:r>
              <a:rPr kumimoji="1" lang="uk-UA" sz="2400" b="1" dirty="0" smtClean="0"/>
              <a:t> </a:t>
            </a:r>
            <a:r>
              <a:rPr kumimoji="1" lang="uk-UA" sz="2400" b="1" dirty="0" err="1" smtClean="0"/>
              <a:t>соты</a:t>
            </a:r>
            <a:r>
              <a:rPr kumimoji="1" lang="uk-UA" sz="2400" b="1" dirty="0" smtClean="0"/>
              <a:t>.</a:t>
            </a:r>
            <a:r>
              <a:rPr kumimoji="1" lang="ru-RU" sz="2400" b="1" dirty="0" smtClean="0">
                <a:latin typeface="Times New Roman" pitchFamily="18" charset="0"/>
              </a:rPr>
              <a:t> </a:t>
            </a:r>
            <a:endParaRPr kumimoji="1" lang="ru-RU" sz="24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murzim.ru/uploads/posts/2011-10/1320006290_image047.jpg"/>
          <p:cNvPicPr>
            <a:picLocks noChangeAspect="1" noChangeArrowheads="1"/>
          </p:cNvPicPr>
          <p:nvPr/>
        </p:nvPicPr>
        <p:blipFill>
          <a:blip r:embed="rId2" cstate="print">
            <a:lum bright="-40000" contrast="40000"/>
          </a:blip>
          <a:srcRect l="979" r="83352" b="49702"/>
          <a:stretch>
            <a:fillRect/>
          </a:stretch>
        </p:blipFill>
        <p:spPr bwMode="auto">
          <a:xfrm>
            <a:off x="251520" y="1124744"/>
            <a:ext cx="720080" cy="14851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3" name="Заголовок 7"/>
          <p:cNvSpPr txBox="1">
            <a:spLocks/>
          </p:cNvSpPr>
          <p:nvPr/>
        </p:nvSpPr>
        <p:spPr>
          <a:xfrm>
            <a:off x="251520" y="188640"/>
            <a:ext cx="8640960" cy="720080"/>
          </a:xfrm>
          <a:prstGeom prst="roundRect">
            <a:avLst/>
          </a:prstGeom>
          <a:gradFill flip="none" rotWithShape="1">
            <a:gsLst>
              <a:gs pos="20000">
                <a:schemeClr val="accent1">
                  <a:tint val="900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СТРОЕНИЕ МОЛЕКУЛЫ ФОСФОЛИПИДА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1196752"/>
            <a:ext cx="1296144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головка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1988840"/>
            <a:ext cx="1296144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хвосты</a:t>
            </a:r>
            <a:endParaRPr lang="ru-RU" sz="2400" b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827584" y="1484784"/>
            <a:ext cx="7920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755576" y="2204864"/>
            <a:ext cx="7920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843808" y="980728"/>
            <a:ext cx="61206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(</a:t>
            </a:r>
            <a:r>
              <a:rPr lang="ru-RU" sz="2400" b="1" dirty="0" err="1" smtClean="0">
                <a:solidFill>
                  <a:srgbClr val="FF0000"/>
                </a:solidFill>
              </a:rPr>
              <a:t>гидрофильна</a:t>
            </a:r>
            <a:r>
              <a:rPr lang="ru-RU" sz="2400" b="1" dirty="0" smtClean="0">
                <a:solidFill>
                  <a:srgbClr val="FF0000"/>
                </a:solidFill>
              </a:rPr>
              <a:t>, состоит из глицерина и остатка фосфорной кислоты)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699792" y="1772816"/>
            <a:ext cx="61206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(</a:t>
            </a:r>
            <a:r>
              <a:rPr lang="ru-RU" sz="2400" b="1" dirty="0" err="1" smtClean="0">
                <a:solidFill>
                  <a:srgbClr val="FF0000"/>
                </a:solidFill>
              </a:rPr>
              <a:t>гидрофобны</a:t>
            </a:r>
            <a:r>
              <a:rPr lang="ru-RU" sz="2400" b="1" dirty="0" smtClean="0">
                <a:solidFill>
                  <a:srgbClr val="FF0000"/>
                </a:solidFill>
              </a:rPr>
              <a:t>, состоят из </a:t>
            </a:r>
            <a:r>
              <a:rPr lang="ru-RU" sz="2400" b="1" dirty="0" err="1" smtClean="0">
                <a:solidFill>
                  <a:srgbClr val="FF0000"/>
                </a:solidFill>
              </a:rPr>
              <a:t>отстаков</a:t>
            </a:r>
            <a:r>
              <a:rPr lang="ru-RU" sz="2400" b="1" dirty="0" smtClean="0">
                <a:solidFill>
                  <a:srgbClr val="FF0000"/>
                </a:solidFill>
              </a:rPr>
              <a:t> жирных кислот)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5657671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 smtClean="0"/>
              <a:t>Фосфолипиды</a:t>
            </a:r>
            <a:r>
              <a:rPr lang="ru-RU" sz="2400" b="1" dirty="0" smtClean="0"/>
              <a:t> присутствуют во всех клетках живых существ, участвуя главным образом в формировании клеточных мембран.</a:t>
            </a:r>
            <a:endParaRPr lang="ru-RU" sz="2400" b="1" dirty="0"/>
          </a:p>
        </p:txBody>
      </p:sp>
      <p:pic>
        <p:nvPicPr>
          <p:cNvPr id="33796" name="Picture 4" descr="http://www.aquamol.ru/i/art4/art_4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708920"/>
            <a:ext cx="6274820" cy="28083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395536" y="2924944"/>
            <a:ext cx="187220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фосфолипиды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16216" y="2924944"/>
            <a:ext cx="23762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 smtClean="0"/>
              <a:t>Фосфолипиды</a:t>
            </a:r>
            <a:r>
              <a:rPr lang="ru-RU" sz="2400" b="1" dirty="0" smtClean="0"/>
              <a:t> найдены и в животных, и в растительных организмах.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1186</Words>
  <Application>Microsoft Office PowerPoint</Application>
  <PresentationFormat>Экран (4:3)</PresentationFormat>
  <Paragraphs>265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Оганические молекулы – жиры и липоиды</vt:lpstr>
      <vt:lpstr> СОДЕРЖАНИЕ В КЛЕТКАХ ХИМИЧЕСКИХ СОЕДИНЕНИЙ (в % от сырой массы)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Липиды</dc:title>
  <dc:creator>Admin</dc:creator>
  <cp:lastModifiedBy>Lenovo</cp:lastModifiedBy>
  <cp:revision>41</cp:revision>
  <dcterms:created xsi:type="dcterms:W3CDTF">2013-07-17T08:26:46Z</dcterms:created>
  <dcterms:modified xsi:type="dcterms:W3CDTF">2022-10-24T18:14:41Z</dcterms:modified>
</cp:coreProperties>
</file>