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4" r:id="rId2"/>
    <p:sldId id="257" r:id="rId3"/>
    <p:sldId id="266" r:id="rId4"/>
    <p:sldId id="267" r:id="rId5"/>
    <p:sldId id="258" r:id="rId6"/>
    <p:sldId id="268" r:id="rId7"/>
    <p:sldId id="269" r:id="rId8"/>
    <p:sldId id="25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3467" autoAdjust="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EBCF9-7035-4E96-BFF7-E823ED218E6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7B1CB3-43A4-425B-8FBB-267ACA89A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EBCF9-7035-4E96-BFF7-E823ED218E6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B1CB3-43A4-425B-8FBB-267ACA89A2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EBCF9-7035-4E96-BFF7-E823ED218E6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B1CB3-43A4-425B-8FBB-267ACA89A2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1BEBCF9-7035-4E96-BFF7-E823ED218E6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07B1CB3-43A4-425B-8FBB-267ACA89A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EBCF9-7035-4E96-BFF7-E823ED218E6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B1CB3-43A4-425B-8FBB-267ACA89A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EBCF9-7035-4E96-BFF7-E823ED218E6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B1CB3-43A4-425B-8FBB-267ACA89A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B1CB3-43A4-425B-8FBB-267ACA89A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EBCF9-7035-4E96-BFF7-E823ED218E6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EBCF9-7035-4E96-BFF7-E823ED218E6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B1CB3-43A4-425B-8FBB-267ACA89A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EBCF9-7035-4E96-BFF7-E823ED218E6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B1CB3-43A4-425B-8FBB-267ACA89A2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1BEBCF9-7035-4E96-BFF7-E823ED218E6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07B1CB3-43A4-425B-8FBB-267ACA89A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EBCF9-7035-4E96-BFF7-E823ED218E6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7B1CB3-43A4-425B-8FBB-267ACA89A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1BEBCF9-7035-4E96-BFF7-E823ED218E6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07B1CB3-43A4-425B-8FBB-267ACA89A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01_-_Progulka_po_lesu.mp3" TargetMode="Externa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01_-_Progulka_po_lesu.mp3" TargetMode="Externa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Relationship Id="rId1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01_-_Progulka_po_lesu.mp3" TargetMode="Externa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01_-_Progulka_po_lesu.mp3" TargetMode="Externa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01_-_Progulka_po_lesu.mp3" TargetMode="Externa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Relationship Id="rId1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01_-_Progulka_po_lesu.mp3" TargetMode="Externa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01_-_Progulka_po_lesu.mp3" TargetMode="Externa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01_-_Progulka_po_lesu.mp3" TargetMode="Externa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Relationship Id="rId1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01_-_Progulka_po_lesu.mp3" TargetMode="Externa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01_-_Progulka_po_lesu.mp3" TargetMode="Externa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&#1082;&#1091;&#1082;&#1091;&#1096;&#1082;&#1072;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01_-_Progulka_po_lesu.mp3" TargetMode="Externa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Relationship Id="rId1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&#1091;&#1090;&#1082;&#1072;.mp3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&#1089;&#1086;&#1074;&#1072;.mp3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&#1074;&#1086;&#1088;&#1086;&#1085;&#1072;.mp3" TargetMode="Externa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&#1095;&#1072;&#1081;&#1082;&#1072;.mp3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&#1076;&#1103;&#1090;&#1077;&#1083;.mp3" TargetMode="Externa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20.04%20-%202\&#1055;&#1088;&#1077;&#1079;&#1077;&#1085;&#1090;&#1072;&#1094;&#1080;&#1103;\01_-_Progulka_po_lesu.mp3" TargetMode="Externa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Птицы вокруг </a:t>
            </a:r>
            <a:r>
              <a:rPr lang="ru-RU" dirty="0" smtClean="0"/>
              <a:t>нас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000" dirty="0" smtClean="0"/>
              <a:t>Составила</a:t>
            </a:r>
            <a:r>
              <a:rPr lang="ru-RU" sz="2000" smtClean="0"/>
              <a:t>: Дорошкевич С.Ю.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778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25"/>
          <a:ext cx="8229600" cy="5500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8335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Синица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Снегирь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Зяблик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Иволга</a:t>
                      </a:r>
                      <a:endParaRPr lang="ru-RU" dirty="0"/>
                    </a:p>
                  </a:txBody>
                  <a:tcPr/>
                </a:tc>
              </a:tr>
              <a:tr h="18335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Черный дятел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Поползень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Горихвостка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Сова</a:t>
                      </a:r>
                      <a:endParaRPr lang="ru-RU" dirty="0"/>
                    </a:p>
                  </a:txBody>
                  <a:tcPr/>
                </a:tc>
              </a:tr>
              <a:tr h="18335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Удод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Зеленушка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Свиристель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ЛЕС</a:t>
            </a:r>
            <a:endParaRPr lang="ru-RU" dirty="0"/>
          </a:p>
        </p:txBody>
      </p:sp>
      <p:pic>
        <p:nvPicPr>
          <p:cNvPr id="2050" name="Picture 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42984"/>
            <a:ext cx="1785950" cy="1285884"/>
          </a:xfrm>
          <a:prstGeom prst="rect">
            <a:avLst/>
          </a:prstGeom>
          <a:noFill/>
        </p:spPr>
      </p:pic>
      <p:pic>
        <p:nvPicPr>
          <p:cNvPr id="2051" name="Picture 3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142984"/>
            <a:ext cx="1785950" cy="1214446"/>
          </a:xfrm>
          <a:prstGeom prst="rect">
            <a:avLst/>
          </a:prstGeom>
          <a:noFill/>
        </p:spPr>
      </p:pic>
      <p:pic>
        <p:nvPicPr>
          <p:cNvPr id="2052" name="Picture 4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142984"/>
            <a:ext cx="1785950" cy="1285884"/>
          </a:xfrm>
          <a:prstGeom prst="rect">
            <a:avLst/>
          </a:prstGeom>
          <a:noFill/>
        </p:spPr>
      </p:pic>
      <p:pic>
        <p:nvPicPr>
          <p:cNvPr id="2053" name="Picture 5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1142984"/>
            <a:ext cx="1785950" cy="1285884"/>
          </a:xfrm>
          <a:prstGeom prst="rect">
            <a:avLst/>
          </a:prstGeom>
          <a:noFill/>
        </p:spPr>
      </p:pic>
      <p:pic>
        <p:nvPicPr>
          <p:cNvPr id="2054" name="Picture 6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3000372"/>
            <a:ext cx="1785950" cy="1285884"/>
          </a:xfrm>
          <a:prstGeom prst="rect">
            <a:avLst/>
          </a:prstGeom>
          <a:noFill/>
        </p:spPr>
      </p:pic>
      <p:pic>
        <p:nvPicPr>
          <p:cNvPr id="2055" name="Picture 7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3000372"/>
            <a:ext cx="1857388" cy="1214446"/>
          </a:xfrm>
          <a:prstGeom prst="rect">
            <a:avLst/>
          </a:prstGeom>
          <a:noFill/>
        </p:spPr>
      </p:pic>
      <p:pic>
        <p:nvPicPr>
          <p:cNvPr id="2056" name="Picture 8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6314" y="3000372"/>
            <a:ext cx="1714512" cy="1214445"/>
          </a:xfrm>
          <a:prstGeom prst="rect">
            <a:avLst/>
          </a:prstGeom>
          <a:noFill/>
        </p:spPr>
      </p:pic>
      <p:pic>
        <p:nvPicPr>
          <p:cNvPr id="2057" name="Picture 9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40" y="3000372"/>
            <a:ext cx="1857388" cy="1214446"/>
          </a:xfrm>
          <a:prstGeom prst="rect">
            <a:avLst/>
          </a:prstGeom>
          <a:noFill/>
        </p:spPr>
      </p:pic>
      <p:pic>
        <p:nvPicPr>
          <p:cNvPr id="2058" name="Picture 10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4857760"/>
            <a:ext cx="1785950" cy="1214446"/>
          </a:xfrm>
          <a:prstGeom prst="rect">
            <a:avLst/>
          </a:prstGeom>
          <a:noFill/>
        </p:spPr>
      </p:pic>
      <p:pic>
        <p:nvPicPr>
          <p:cNvPr id="2059" name="Picture 11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43174" y="4857760"/>
            <a:ext cx="1857388" cy="1214446"/>
          </a:xfrm>
          <a:prstGeom prst="rect">
            <a:avLst/>
          </a:prstGeom>
          <a:noFill/>
        </p:spPr>
      </p:pic>
      <p:pic>
        <p:nvPicPr>
          <p:cNvPr id="2060" name="Picture 1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86314" y="4857760"/>
            <a:ext cx="1714512" cy="1214446"/>
          </a:xfrm>
          <a:prstGeom prst="rect">
            <a:avLst/>
          </a:prstGeom>
          <a:noFill/>
        </p:spPr>
      </p:pic>
      <p:pic>
        <p:nvPicPr>
          <p:cNvPr id="15" name="01_-_Progulka_po_les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143900" y="6000768"/>
            <a:ext cx="519114" cy="519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70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25"/>
          <a:ext cx="8229600" cy="5653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200135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Круглоносый плавун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Краснозобая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казарка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Белоснежный альбатрос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Утка кряква</a:t>
                      </a:r>
                      <a:endParaRPr lang="ru-RU" dirty="0"/>
                    </a:p>
                  </a:txBody>
                  <a:tcPr/>
                </a:tc>
              </a:tr>
              <a:tr h="182111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Чайка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Кулик – сорока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Большая белая цапля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Лебедь</a:t>
                      </a:r>
                      <a:endParaRPr lang="ru-RU" dirty="0"/>
                    </a:p>
                  </a:txBody>
                  <a:tcPr/>
                </a:tc>
              </a:tr>
              <a:tr h="182111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Баклан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Гусь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ВОДОПЛАВАЮЩИЕ</a:t>
            </a:r>
            <a:endParaRPr lang="ru-RU" dirty="0"/>
          </a:p>
        </p:txBody>
      </p:sp>
      <p:pic>
        <p:nvPicPr>
          <p:cNvPr id="3074" name="Picture 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42984"/>
            <a:ext cx="1857388" cy="1143008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142984"/>
            <a:ext cx="1785950" cy="1143008"/>
          </a:xfrm>
          <a:prstGeom prst="rect">
            <a:avLst/>
          </a:prstGeom>
          <a:noFill/>
        </p:spPr>
      </p:pic>
      <p:pic>
        <p:nvPicPr>
          <p:cNvPr id="3076" name="Picture 4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142984"/>
            <a:ext cx="1785950" cy="1143008"/>
          </a:xfrm>
          <a:prstGeom prst="rect">
            <a:avLst/>
          </a:prstGeom>
          <a:noFill/>
        </p:spPr>
      </p:pic>
      <p:pic>
        <p:nvPicPr>
          <p:cNvPr id="3077" name="Picture 5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1142984"/>
            <a:ext cx="1857388" cy="1143008"/>
          </a:xfrm>
          <a:prstGeom prst="rect">
            <a:avLst/>
          </a:prstGeom>
          <a:noFill/>
        </p:spPr>
      </p:pic>
      <p:pic>
        <p:nvPicPr>
          <p:cNvPr id="3078" name="Picture 6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3143248"/>
            <a:ext cx="1857388" cy="1143008"/>
          </a:xfrm>
          <a:prstGeom prst="rect">
            <a:avLst/>
          </a:prstGeom>
          <a:noFill/>
        </p:spPr>
      </p:pic>
      <p:pic>
        <p:nvPicPr>
          <p:cNvPr id="3079" name="Picture 7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3143248"/>
            <a:ext cx="1857388" cy="1071570"/>
          </a:xfrm>
          <a:prstGeom prst="rect">
            <a:avLst/>
          </a:prstGeom>
          <a:noFill/>
        </p:spPr>
      </p:pic>
      <p:pic>
        <p:nvPicPr>
          <p:cNvPr id="3080" name="Picture 8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4876" y="3143248"/>
            <a:ext cx="1785950" cy="1000132"/>
          </a:xfrm>
          <a:prstGeom prst="rect">
            <a:avLst/>
          </a:prstGeom>
          <a:noFill/>
        </p:spPr>
      </p:pic>
      <p:pic>
        <p:nvPicPr>
          <p:cNvPr id="3081" name="Picture 9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40" y="3143248"/>
            <a:ext cx="1857388" cy="1143008"/>
          </a:xfrm>
          <a:prstGeom prst="rect">
            <a:avLst/>
          </a:prstGeom>
          <a:noFill/>
        </p:spPr>
      </p:pic>
      <p:pic>
        <p:nvPicPr>
          <p:cNvPr id="3082" name="Picture 10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5000636"/>
            <a:ext cx="1857388" cy="1143008"/>
          </a:xfrm>
          <a:prstGeom prst="rect">
            <a:avLst/>
          </a:prstGeom>
          <a:noFill/>
        </p:spPr>
      </p:pic>
      <p:pic>
        <p:nvPicPr>
          <p:cNvPr id="3083" name="Picture 11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71736" y="5000636"/>
            <a:ext cx="1928826" cy="1143008"/>
          </a:xfrm>
          <a:prstGeom prst="rect">
            <a:avLst/>
          </a:prstGeom>
          <a:noFill/>
        </p:spPr>
      </p:pic>
      <p:pic>
        <p:nvPicPr>
          <p:cNvPr id="3084" name="Picture 1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14876" y="5000636"/>
            <a:ext cx="1785950" cy="1095375"/>
          </a:xfrm>
          <a:prstGeom prst="rect">
            <a:avLst/>
          </a:prstGeom>
          <a:noFill/>
        </p:spPr>
      </p:pic>
      <p:pic>
        <p:nvPicPr>
          <p:cNvPr id="15" name="01_-_Progulka_po_les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143900" y="6143644"/>
            <a:ext cx="519114" cy="519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70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23"/>
          <a:ext cx="8229600" cy="5857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204333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Воробей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Сер. Ворона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Ворон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Голубь</a:t>
                      </a:r>
                      <a:endParaRPr lang="ru-RU" dirty="0"/>
                    </a:p>
                  </a:txBody>
                  <a:tcPr/>
                </a:tc>
              </a:tr>
              <a:tr h="204333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Кукушка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Ласточка деревенская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Галка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Скворец</a:t>
                      </a:r>
                      <a:endParaRPr lang="ru-RU" dirty="0"/>
                    </a:p>
                  </a:txBody>
                  <a:tcPr/>
                </a:tc>
              </a:tr>
              <a:tr h="177121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Черный стриж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Трясогузка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Сорока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ГОРОД</a:t>
            </a:r>
            <a:endParaRPr lang="ru-RU" dirty="0"/>
          </a:p>
        </p:txBody>
      </p:sp>
      <p:pic>
        <p:nvPicPr>
          <p:cNvPr id="1026" name="Picture 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42984"/>
            <a:ext cx="1857388" cy="1357321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142984"/>
            <a:ext cx="1785950" cy="1357322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142984"/>
            <a:ext cx="1785950" cy="1357322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1" y="1142984"/>
            <a:ext cx="1857387" cy="1357322"/>
          </a:xfrm>
          <a:prstGeom prst="rect">
            <a:avLst/>
          </a:prstGeom>
          <a:noFill/>
        </p:spPr>
      </p:pic>
      <p:pic>
        <p:nvPicPr>
          <p:cNvPr id="1030" name="Picture 6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3214686"/>
            <a:ext cx="1857388" cy="1357322"/>
          </a:xfrm>
          <a:prstGeom prst="rect">
            <a:avLst/>
          </a:prstGeom>
          <a:noFill/>
        </p:spPr>
      </p:pic>
      <p:pic>
        <p:nvPicPr>
          <p:cNvPr id="1031" name="Picture 7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12" y="3214686"/>
            <a:ext cx="1785950" cy="1285884"/>
          </a:xfrm>
          <a:prstGeom prst="rect">
            <a:avLst/>
          </a:prstGeom>
          <a:noFill/>
        </p:spPr>
      </p:pic>
      <p:pic>
        <p:nvPicPr>
          <p:cNvPr id="1032" name="Picture 8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6314" y="3214686"/>
            <a:ext cx="1785950" cy="1357321"/>
          </a:xfrm>
          <a:prstGeom prst="rect">
            <a:avLst/>
          </a:prstGeom>
          <a:noFill/>
        </p:spPr>
      </p:pic>
      <p:pic>
        <p:nvPicPr>
          <p:cNvPr id="1033" name="Picture 9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78" y="3214686"/>
            <a:ext cx="1785950" cy="1357322"/>
          </a:xfrm>
          <a:prstGeom prst="rect">
            <a:avLst/>
          </a:prstGeom>
          <a:noFill/>
        </p:spPr>
      </p:pic>
      <p:pic>
        <p:nvPicPr>
          <p:cNvPr id="1034" name="Picture 10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5214950"/>
            <a:ext cx="1785950" cy="1233479"/>
          </a:xfrm>
          <a:prstGeom prst="rect">
            <a:avLst/>
          </a:prstGeom>
          <a:noFill/>
        </p:spPr>
      </p:pic>
      <p:pic>
        <p:nvPicPr>
          <p:cNvPr id="1035" name="Picture 11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14612" y="5143512"/>
            <a:ext cx="1785950" cy="1300154"/>
          </a:xfrm>
          <a:prstGeom prst="rect">
            <a:avLst/>
          </a:prstGeom>
          <a:noFill/>
        </p:spPr>
      </p:pic>
      <p:pic>
        <p:nvPicPr>
          <p:cNvPr id="1036" name="Picture 1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3438" y="5214950"/>
            <a:ext cx="1857388" cy="1214446"/>
          </a:xfrm>
          <a:prstGeom prst="rect">
            <a:avLst/>
          </a:prstGeom>
          <a:noFill/>
        </p:spPr>
      </p:pic>
      <p:pic>
        <p:nvPicPr>
          <p:cNvPr id="16" name="01_-_Progulka_po_les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215338" y="6338886"/>
            <a:ext cx="519114" cy="51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01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70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25"/>
          <a:ext cx="8229600" cy="5500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8335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Синица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Снегирь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Зяблик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Иволга</a:t>
                      </a:r>
                      <a:endParaRPr lang="ru-RU" dirty="0"/>
                    </a:p>
                  </a:txBody>
                  <a:tcPr/>
                </a:tc>
              </a:tr>
              <a:tr h="18335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Черный дятел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Поползень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Горихвостка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Сова</a:t>
                      </a:r>
                      <a:endParaRPr lang="ru-RU" dirty="0"/>
                    </a:p>
                  </a:txBody>
                  <a:tcPr/>
                </a:tc>
              </a:tr>
              <a:tr h="18335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Удод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Зеленушка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Свиристель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ЛЕС</a:t>
            </a:r>
            <a:endParaRPr lang="ru-RU" dirty="0"/>
          </a:p>
        </p:txBody>
      </p:sp>
      <p:pic>
        <p:nvPicPr>
          <p:cNvPr id="2050" name="Picture 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42984"/>
            <a:ext cx="1785950" cy="1285884"/>
          </a:xfrm>
          <a:prstGeom prst="rect">
            <a:avLst/>
          </a:prstGeom>
          <a:noFill/>
        </p:spPr>
      </p:pic>
      <p:pic>
        <p:nvPicPr>
          <p:cNvPr id="2051" name="Picture 3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142984"/>
            <a:ext cx="1785950" cy="1214446"/>
          </a:xfrm>
          <a:prstGeom prst="rect">
            <a:avLst/>
          </a:prstGeom>
          <a:noFill/>
        </p:spPr>
      </p:pic>
      <p:pic>
        <p:nvPicPr>
          <p:cNvPr id="2052" name="Picture 4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142984"/>
            <a:ext cx="1785950" cy="1285884"/>
          </a:xfrm>
          <a:prstGeom prst="rect">
            <a:avLst/>
          </a:prstGeom>
          <a:noFill/>
        </p:spPr>
      </p:pic>
      <p:pic>
        <p:nvPicPr>
          <p:cNvPr id="2053" name="Picture 5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1142984"/>
            <a:ext cx="1785950" cy="1285884"/>
          </a:xfrm>
          <a:prstGeom prst="rect">
            <a:avLst/>
          </a:prstGeom>
          <a:noFill/>
        </p:spPr>
      </p:pic>
      <p:pic>
        <p:nvPicPr>
          <p:cNvPr id="2054" name="Picture 6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3000372"/>
            <a:ext cx="1785950" cy="1285884"/>
          </a:xfrm>
          <a:prstGeom prst="rect">
            <a:avLst/>
          </a:prstGeom>
          <a:noFill/>
        </p:spPr>
      </p:pic>
      <p:pic>
        <p:nvPicPr>
          <p:cNvPr id="2055" name="Picture 7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3000372"/>
            <a:ext cx="1857388" cy="1214446"/>
          </a:xfrm>
          <a:prstGeom prst="rect">
            <a:avLst/>
          </a:prstGeom>
          <a:noFill/>
        </p:spPr>
      </p:pic>
      <p:pic>
        <p:nvPicPr>
          <p:cNvPr id="2056" name="Picture 8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6314" y="3000372"/>
            <a:ext cx="1714512" cy="1214445"/>
          </a:xfrm>
          <a:prstGeom prst="rect">
            <a:avLst/>
          </a:prstGeom>
          <a:noFill/>
        </p:spPr>
      </p:pic>
      <p:pic>
        <p:nvPicPr>
          <p:cNvPr id="2057" name="Picture 9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40" y="3000372"/>
            <a:ext cx="1857388" cy="1214446"/>
          </a:xfrm>
          <a:prstGeom prst="rect">
            <a:avLst/>
          </a:prstGeom>
          <a:noFill/>
        </p:spPr>
      </p:pic>
      <p:pic>
        <p:nvPicPr>
          <p:cNvPr id="2058" name="Picture 10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4857760"/>
            <a:ext cx="1785950" cy="1214446"/>
          </a:xfrm>
          <a:prstGeom prst="rect">
            <a:avLst/>
          </a:prstGeom>
          <a:noFill/>
        </p:spPr>
      </p:pic>
      <p:pic>
        <p:nvPicPr>
          <p:cNvPr id="2059" name="Picture 11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43174" y="4857760"/>
            <a:ext cx="1857388" cy="1214446"/>
          </a:xfrm>
          <a:prstGeom prst="rect">
            <a:avLst/>
          </a:prstGeom>
          <a:noFill/>
        </p:spPr>
      </p:pic>
      <p:pic>
        <p:nvPicPr>
          <p:cNvPr id="2060" name="Picture 1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86314" y="4857760"/>
            <a:ext cx="1714512" cy="1214446"/>
          </a:xfrm>
          <a:prstGeom prst="rect">
            <a:avLst/>
          </a:prstGeom>
          <a:noFill/>
        </p:spPr>
      </p:pic>
      <p:pic>
        <p:nvPicPr>
          <p:cNvPr id="15" name="01_-_Progulka_po_les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143900" y="6000768"/>
            <a:ext cx="519114" cy="51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6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70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25"/>
          <a:ext cx="8229600" cy="5653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200135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Круглоносый плавун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Краснозобая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казарка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Белоснежный альбатрос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Утка кряква</a:t>
                      </a:r>
                      <a:endParaRPr lang="ru-RU" dirty="0"/>
                    </a:p>
                  </a:txBody>
                  <a:tcPr/>
                </a:tc>
              </a:tr>
              <a:tr h="182111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Чайка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Кулик – сорока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Большая белая цапля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Лебедь</a:t>
                      </a:r>
                      <a:endParaRPr lang="ru-RU" dirty="0"/>
                    </a:p>
                  </a:txBody>
                  <a:tcPr/>
                </a:tc>
              </a:tr>
              <a:tr h="182111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Баклан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Гусь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ВОДОПЛАВАЮЩИЕ</a:t>
            </a:r>
            <a:endParaRPr lang="ru-RU" dirty="0"/>
          </a:p>
        </p:txBody>
      </p:sp>
      <p:pic>
        <p:nvPicPr>
          <p:cNvPr id="3074" name="Picture 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42984"/>
            <a:ext cx="1857388" cy="1143008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142984"/>
            <a:ext cx="1785950" cy="1143008"/>
          </a:xfrm>
          <a:prstGeom prst="rect">
            <a:avLst/>
          </a:prstGeom>
          <a:noFill/>
        </p:spPr>
      </p:pic>
      <p:pic>
        <p:nvPicPr>
          <p:cNvPr id="3076" name="Picture 4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142984"/>
            <a:ext cx="1785950" cy="1143008"/>
          </a:xfrm>
          <a:prstGeom prst="rect">
            <a:avLst/>
          </a:prstGeom>
          <a:noFill/>
        </p:spPr>
      </p:pic>
      <p:pic>
        <p:nvPicPr>
          <p:cNvPr id="3077" name="Picture 5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1142984"/>
            <a:ext cx="1857388" cy="1143008"/>
          </a:xfrm>
          <a:prstGeom prst="rect">
            <a:avLst/>
          </a:prstGeom>
          <a:noFill/>
        </p:spPr>
      </p:pic>
      <p:pic>
        <p:nvPicPr>
          <p:cNvPr id="3078" name="Picture 6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3143248"/>
            <a:ext cx="1857388" cy="1143008"/>
          </a:xfrm>
          <a:prstGeom prst="rect">
            <a:avLst/>
          </a:prstGeom>
          <a:noFill/>
        </p:spPr>
      </p:pic>
      <p:pic>
        <p:nvPicPr>
          <p:cNvPr id="3079" name="Picture 7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3143248"/>
            <a:ext cx="1857388" cy="1071570"/>
          </a:xfrm>
          <a:prstGeom prst="rect">
            <a:avLst/>
          </a:prstGeom>
          <a:noFill/>
        </p:spPr>
      </p:pic>
      <p:pic>
        <p:nvPicPr>
          <p:cNvPr id="3080" name="Picture 8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4876" y="3143248"/>
            <a:ext cx="1785950" cy="1000132"/>
          </a:xfrm>
          <a:prstGeom prst="rect">
            <a:avLst/>
          </a:prstGeom>
          <a:noFill/>
        </p:spPr>
      </p:pic>
      <p:pic>
        <p:nvPicPr>
          <p:cNvPr id="3081" name="Picture 9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40" y="3143248"/>
            <a:ext cx="1857388" cy="1143008"/>
          </a:xfrm>
          <a:prstGeom prst="rect">
            <a:avLst/>
          </a:prstGeom>
          <a:noFill/>
        </p:spPr>
      </p:pic>
      <p:pic>
        <p:nvPicPr>
          <p:cNvPr id="3082" name="Picture 10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5000636"/>
            <a:ext cx="1857388" cy="1143008"/>
          </a:xfrm>
          <a:prstGeom prst="rect">
            <a:avLst/>
          </a:prstGeom>
          <a:noFill/>
        </p:spPr>
      </p:pic>
      <p:pic>
        <p:nvPicPr>
          <p:cNvPr id="3083" name="Picture 11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71736" y="5000636"/>
            <a:ext cx="1928826" cy="1143008"/>
          </a:xfrm>
          <a:prstGeom prst="rect">
            <a:avLst/>
          </a:prstGeom>
          <a:noFill/>
        </p:spPr>
      </p:pic>
      <p:pic>
        <p:nvPicPr>
          <p:cNvPr id="3084" name="Picture 1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14876" y="5000636"/>
            <a:ext cx="1785950" cy="1095375"/>
          </a:xfrm>
          <a:prstGeom prst="rect">
            <a:avLst/>
          </a:prstGeom>
          <a:noFill/>
        </p:spPr>
      </p:pic>
      <p:pic>
        <p:nvPicPr>
          <p:cNvPr id="15" name="01_-_Progulka_po_les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143900" y="6143644"/>
            <a:ext cx="519114" cy="51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9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70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23"/>
          <a:ext cx="8229600" cy="5857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204333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Воробей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Сер. Ворона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Ворон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Голубь</a:t>
                      </a:r>
                      <a:endParaRPr lang="ru-RU" dirty="0"/>
                    </a:p>
                  </a:txBody>
                  <a:tcPr/>
                </a:tc>
              </a:tr>
              <a:tr h="204333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Кукушка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Ласточка деревенская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Галка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Скворец</a:t>
                      </a:r>
                      <a:endParaRPr lang="ru-RU" dirty="0"/>
                    </a:p>
                  </a:txBody>
                  <a:tcPr/>
                </a:tc>
              </a:tr>
              <a:tr h="177121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Черный стриж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Трясогузка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Сорока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ГОРОД</a:t>
            </a:r>
            <a:endParaRPr lang="ru-RU" dirty="0"/>
          </a:p>
        </p:txBody>
      </p:sp>
      <p:pic>
        <p:nvPicPr>
          <p:cNvPr id="1026" name="Picture 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42984"/>
            <a:ext cx="1857388" cy="1357321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142984"/>
            <a:ext cx="1785950" cy="1357322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142984"/>
            <a:ext cx="1785950" cy="1357322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1" y="1142984"/>
            <a:ext cx="1857387" cy="1357322"/>
          </a:xfrm>
          <a:prstGeom prst="rect">
            <a:avLst/>
          </a:prstGeom>
          <a:noFill/>
        </p:spPr>
      </p:pic>
      <p:pic>
        <p:nvPicPr>
          <p:cNvPr id="1030" name="Picture 6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3214686"/>
            <a:ext cx="1857388" cy="1357322"/>
          </a:xfrm>
          <a:prstGeom prst="rect">
            <a:avLst/>
          </a:prstGeom>
          <a:noFill/>
        </p:spPr>
      </p:pic>
      <p:pic>
        <p:nvPicPr>
          <p:cNvPr id="1031" name="Picture 7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12" y="3214686"/>
            <a:ext cx="1785950" cy="1285884"/>
          </a:xfrm>
          <a:prstGeom prst="rect">
            <a:avLst/>
          </a:prstGeom>
          <a:noFill/>
        </p:spPr>
      </p:pic>
      <p:pic>
        <p:nvPicPr>
          <p:cNvPr id="1032" name="Picture 8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6314" y="3214686"/>
            <a:ext cx="1785950" cy="1357321"/>
          </a:xfrm>
          <a:prstGeom prst="rect">
            <a:avLst/>
          </a:prstGeom>
          <a:noFill/>
        </p:spPr>
      </p:pic>
      <p:pic>
        <p:nvPicPr>
          <p:cNvPr id="1033" name="Picture 9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78" y="3214686"/>
            <a:ext cx="1785950" cy="1357322"/>
          </a:xfrm>
          <a:prstGeom prst="rect">
            <a:avLst/>
          </a:prstGeom>
          <a:noFill/>
        </p:spPr>
      </p:pic>
      <p:pic>
        <p:nvPicPr>
          <p:cNvPr id="1034" name="Picture 10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5214950"/>
            <a:ext cx="1785950" cy="1233479"/>
          </a:xfrm>
          <a:prstGeom prst="rect">
            <a:avLst/>
          </a:prstGeom>
          <a:noFill/>
        </p:spPr>
      </p:pic>
      <p:pic>
        <p:nvPicPr>
          <p:cNvPr id="1035" name="Picture 11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14612" y="5143512"/>
            <a:ext cx="1785950" cy="1300154"/>
          </a:xfrm>
          <a:prstGeom prst="rect">
            <a:avLst/>
          </a:prstGeom>
          <a:noFill/>
        </p:spPr>
      </p:pic>
      <p:pic>
        <p:nvPicPr>
          <p:cNvPr id="1036" name="Picture 1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3438" y="5214950"/>
            <a:ext cx="1857388" cy="1214446"/>
          </a:xfrm>
          <a:prstGeom prst="rect">
            <a:avLst/>
          </a:prstGeom>
          <a:noFill/>
        </p:spPr>
      </p:pic>
      <p:pic>
        <p:nvPicPr>
          <p:cNvPr id="16" name="01_-_Progulka_po_les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215338" y="6338886"/>
            <a:ext cx="519114" cy="51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17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70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25"/>
          <a:ext cx="8229600" cy="5500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8335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Синица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Снегирь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Зяблик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Иволга</a:t>
                      </a:r>
                      <a:endParaRPr lang="ru-RU" dirty="0"/>
                    </a:p>
                  </a:txBody>
                  <a:tcPr/>
                </a:tc>
              </a:tr>
              <a:tr h="18335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Черный дятел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Поползень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Горихвостка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Сова</a:t>
                      </a:r>
                      <a:endParaRPr lang="ru-RU" dirty="0"/>
                    </a:p>
                  </a:txBody>
                  <a:tcPr/>
                </a:tc>
              </a:tr>
              <a:tr h="18335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Удод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Зеленушка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Свиристель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ЛЕС</a:t>
            </a:r>
            <a:endParaRPr lang="ru-RU" dirty="0"/>
          </a:p>
        </p:txBody>
      </p:sp>
      <p:pic>
        <p:nvPicPr>
          <p:cNvPr id="2050" name="Picture 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42984"/>
            <a:ext cx="1785950" cy="1285884"/>
          </a:xfrm>
          <a:prstGeom prst="rect">
            <a:avLst/>
          </a:prstGeom>
          <a:noFill/>
        </p:spPr>
      </p:pic>
      <p:pic>
        <p:nvPicPr>
          <p:cNvPr id="2051" name="Picture 3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142984"/>
            <a:ext cx="1785950" cy="1214446"/>
          </a:xfrm>
          <a:prstGeom prst="rect">
            <a:avLst/>
          </a:prstGeom>
          <a:noFill/>
        </p:spPr>
      </p:pic>
      <p:pic>
        <p:nvPicPr>
          <p:cNvPr id="2052" name="Picture 4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142984"/>
            <a:ext cx="1785950" cy="1285884"/>
          </a:xfrm>
          <a:prstGeom prst="rect">
            <a:avLst/>
          </a:prstGeom>
          <a:noFill/>
        </p:spPr>
      </p:pic>
      <p:pic>
        <p:nvPicPr>
          <p:cNvPr id="2053" name="Picture 5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1142984"/>
            <a:ext cx="1785950" cy="1285884"/>
          </a:xfrm>
          <a:prstGeom prst="rect">
            <a:avLst/>
          </a:prstGeom>
          <a:noFill/>
        </p:spPr>
      </p:pic>
      <p:pic>
        <p:nvPicPr>
          <p:cNvPr id="2054" name="Picture 6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3000372"/>
            <a:ext cx="1785950" cy="1285884"/>
          </a:xfrm>
          <a:prstGeom prst="rect">
            <a:avLst/>
          </a:prstGeom>
          <a:noFill/>
        </p:spPr>
      </p:pic>
      <p:pic>
        <p:nvPicPr>
          <p:cNvPr id="2055" name="Picture 7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3000372"/>
            <a:ext cx="1857388" cy="1214446"/>
          </a:xfrm>
          <a:prstGeom prst="rect">
            <a:avLst/>
          </a:prstGeom>
          <a:noFill/>
        </p:spPr>
      </p:pic>
      <p:pic>
        <p:nvPicPr>
          <p:cNvPr id="2056" name="Picture 8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6314" y="3000372"/>
            <a:ext cx="1714512" cy="1214445"/>
          </a:xfrm>
          <a:prstGeom prst="rect">
            <a:avLst/>
          </a:prstGeom>
          <a:noFill/>
        </p:spPr>
      </p:pic>
      <p:pic>
        <p:nvPicPr>
          <p:cNvPr id="2057" name="Picture 9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40" y="3000372"/>
            <a:ext cx="1857388" cy="1214446"/>
          </a:xfrm>
          <a:prstGeom prst="rect">
            <a:avLst/>
          </a:prstGeom>
          <a:noFill/>
        </p:spPr>
      </p:pic>
      <p:pic>
        <p:nvPicPr>
          <p:cNvPr id="2058" name="Picture 10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4857760"/>
            <a:ext cx="1785950" cy="1214446"/>
          </a:xfrm>
          <a:prstGeom prst="rect">
            <a:avLst/>
          </a:prstGeom>
          <a:noFill/>
        </p:spPr>
      </p:pic>
      <p:pic>
        <p:nvPicPr>
          <p:cNvPr id="2059" name="Picture 11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43174" y="4857760"/>
            <a:ext cx="1857388" cy="1214446"/>
          </a:xfrm>
          <a:prstGeom prst="rect">
            <a:avLst/>
          </a:prstGeom>
          <a:noFill/>
        </p:spPr>
      </p:pic>
      <p:pic>
        <p:nvPicPr>
          <p:cNvPr id="2060" name="Picture 1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86314" y="4857760"/>
            <a:ext cx="1714512" cy="1214446"/>
          </a:xfrm>
          <a:prstGeom prst="rect">
            <a:avLst/>
          </a:prstGeom>
          <a:noFill/>
        </p:spPr>
      </p:pic>
      <p:pic>
        <p:nvPicPr>
          <p:cNvPr id="15" name="01_-_Progulka_po_les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143900" y="6000768"/>
            <a:ext cx="519114" cy="51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5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70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25"/>
          <a:ext cx="8229600" cy="5653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200135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Круглоносый плавун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Краснозобая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казарка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Белоснежный альбатрос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Утка кряква</a:t>
                      </a:r>
                      <a:endParaRPr lang="ru-RU" dirty="0"/>
                    </a:p>
                  </a:txBody>
                  <a:tcPr/>
                </a:tc>
              </a:tr>
              <a:tr h="182111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Чайка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Кулик – сорока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Большая белая цапля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Лебедь</a:t>
                      </a:r>
                      <a:endParaRPr lang="ru-RU" dirty="0"/>
                    </a:p>
                  </a:txBody>
                  <a:tcPr/>
                </a:tc>
              </a:tr>
              <a:tr h="182111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Баклан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Гусь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ВОДОПЛАВАЮЩИЕ</a:t>
            </a:r>
            <a:endParaRPr lang="ru-RU" dirty="0"/>
          </a:p>
        </p:txBody>
      </p:sp>
      <p:pic>
        <p:nvPicPr>
          <p:cNvPr id="3074" name="Picture 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42984"/>
            <a:ext cx="1857388" cy="1143008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142984"/>
            <a:ext cx="1785950" cy="1143008"/>
          </a:xfrm>
          <a:prstGeom prst="rect">
            <a:avLst/>
          </a:prstGeom>
          <a:noFill/>
        </p:spPr>
      </p:pic>
      <p:pic>
        <p:nvPicPr>
          <p:cNvPr id="3076" name="Picture 4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142984"/>
            <a:ext cx="1785950" cy="1143008"/>
          </a:xfrm>
          <a:prstGeom prst="rect">
            <a:avLst/>
          </a:prstGeom>
          <a:noFill/>
        </p:spPr>
      </p:pic>
      <p:pic>
        <p:nvPicPr>
          <p:cNvPr id="3077" name="Picture 5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1142984"/>
            <a:ext cx="1857388" cy="1143008"/>
          </a:xfrm>
          <a:prstGeom prst="rect">
            <a:avLst/>
          </a:prstGeom>
          <a:noFill/>
        </p:spPr>
      </p:pic>
      <p:pic>
        <p:nvPicPr>
          <p:cNvPr id="3078" name="Picture 6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3143248"/>
            <a:ext cx="1857388" cy="1143008"/>
          </a:xfrm>
          <a:prstGeom prst="rect">
            <a:avLst/>
          </a:prstGeom>
          <a:noFill/>
        </p:spPr>
      </p:pic>
      <p:pic>
        <p:nvPicPr>
          <p:cNvPr id="3079" name="Picture 7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3143248"/>
            <a:ext cx="1857388" cy="1071570"/>
          </a:xfrm>
          <a:prstGeom prst="rect">
            <a:avLst/>
          </a:prstGeom>
          <a:noFill/>
        </p:spPr>
      </p:pic>
      <p:pic>
        <p:nvPicPr>
          <p:cNvPr id="3080" name="Picture 8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4876" y="3143248"/>
            <a:ext cx="1785950" cy="1000132"/>
          </a:xfrm>
          <a:prstGeom prst="rect">
            <a:avLst/>
          </a:prstGeom>
          <a:noFill/>
        </p:spPr>
      </p:pic>
      <p:pic>
        <p:nvPicPr>
          <p:cNvPr id="3081" name="Picture 9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40" y="3143248"/>
            <a:ext cx="1857388" cy="1143008"/>
          </a:xfrm>
          <a:prstGeom prst="rect">
            <a:avLst/>
          </a:prstGeom>
          <a:noFill/>
        </p:spPr>
      </p:pic>
      <p:pic>
        <p:nvPicPr>
          <p:cNvPr id="3082" name="Picture 10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5000636"/>
            <a:ext cx="1857388" cy="1143008"/>
          </a:xfrm>
          <a:prstGeom prst="rect">
            <a:avLst/>
          </a:prstGeom>
          <a:noFill/>
        </p:spPr>
      </p:pic>
      <p:pic>
        <p:nvPicPr>
          <p:cNvPr id="3083" name="Picture 11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71736" y="5000636"/>
            <a:ext cx="1928826" cy="1143008"/>
          </a:xfrm>
          <a:prstGeom prst="rect">
            <a:avLst/>
          </a:prstGeom>
          <a:noFill/>
        </p:spPr>
      </p:pic>
      <p:pic>
        <p:nvPicPr>
          <p:cNvPr id="3084" name="Picture 1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14876" y="5000636"/>
            <a:ext cx="1785950" cy="1095375"/>
          </a:xfrm>
          <a:prstGeom prst="rect">
            <a:avLst/>
          </a:prstGeom>
          <a:noFill/>
        </p:spPr>
      </p:pic>
      <p:pic>
        <p:nvPicPr>
          <p:cNvPr id="15" name="01_-_Progulka_po_les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143900" y="6143644"/>
            <a:ext cx="519114" cy="51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96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70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23"/>
          <a:ext cx="8229600" cy="5857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204333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Воробей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Сер. Ворона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Ворон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Голубь</a:t>
                      </a:r>
                      <a:endParaRPr lang="ru-RU" dirty="0"/>
                    </a:p>
                  </a:txBody>
                  <a:tcPr/>
                </a:tc>
              </a:tr>
              <a:tr h="204333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Кукушка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Ласточка деревенская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Галка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Скворец</a:t>
                      </a:r>
                      <a:endParaRPr lang="ru-RU" dirty="0"/>
                    </a:p>
                  </a:txBody>
                  <a:tcPr/>
                </a:tc>
              </a:tr>
              <a:tr h="177121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Черный стриж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Трясогузка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Сорока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ГОРОД</a:t>
            </a:r>
            <a:endParaRPr lang="ru-RU" dirty="0"/>
          </a:p>
        </p:txBody>
      </p:sp>
      <p:pic>
        <p:nvPicPr>
          <p:cNvPr id="1026" name="Picture 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42984"/>
            <a:ext cx="1857388" cy="1357321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142984"/>
            <a:ext cx="1785950" cy="1357322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142984"/>
            <a:ext cx="1785950" cy="1357322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1" y="1142984"/>
            <a:ext cx="1857387" cy="1357322"/>
          </a:xfrm>
          <a:prstGeom prst="rect">
            <a:avLst/>
          </a:prstGeom>
          <a:noFill/>
        </p:spPr>
      </p:pic>
      <p:pic>
        <p:nvPicPr>
          <p:cNvPr id="1030" name="Picture 6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3214686"/>
            <a:ext cx="1857388" cy="1357322"/>
          </a:xfrm>
          <a:prstGeom prst="rect">
            <a:avLst/>
          </a:prstGeom>
          <a:noFill/>
        </p:spPr>
      </p:pic>
      <p:pic>
        <p:nvPicPr>
          <p:cNvPr id="1031" name="Picture 7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12" y="3214686"/>
            <a:ext cx="1785950" cy="1285884"/>
          </a:xfrm>
          <a:prstGeom prst="rect">
            <a:avLst/>
          </a:prstGeom>
          <a:noFill/>
        </p:spPr>
      </p:pic>
      <p:pic>
        <p:nvPicPr>
          <p:cNvPr id="1032" name="Picture 8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6314" y="3214686"/>
            <a:ext cx="1785950" cy="1357321"/>
          </a:xfrm>
          <a:prstGeom prst="rect">
            <a:avLst/>
          </a:prstGeom>
          <a:noFill/>
        </p:spPr>
      </p:pic>
      <p:pic>
        <p:nvPicPr>
          <p:cNvPr id="1033" name="Picture 9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78" y="3214686"/>
            <a:ext cx="1785950" cy="1357322"/>
          </a:xfrm>
          <a:prstGeom prst="rect">
            <a:avLst/>
          </a:prstGeom>
          <a:noFill/>
        </p:spPr>
      </p:pic>
      <p:pic>
        <p:nvPicPr>
          <p:cNvPr id="1034" name="Picture 10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5214950"/>
            <a:ext cx="1785950" cy="1233479"/>
          </a:xfrm>
          <a:prstGeom prst="rect">
            <a:avLst/>
          </a:prstGeom>
          <a:noFill/>
        </p:spPr>
      </p:pic>
      <p:pic>
        <p:nvPicPr>
          <p:cNvPr id="1035" name="Picture 11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14612" y="5143512"/>
            <a:ext cx="1785950" cy="1300154"/>
          </a:xfrm>
          <a:prstGeom prst="rect">
            <a:avLst/>
          </a:prstGeom>
          <a:noFill/>
        </p:spPr>
      </p:pic>
      <p:pic>
        <p:nvPicPr>
          <p:cNvPr id="1036" name="Picture 1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3438" y="5214950"/>
            <a:ext cx="1857388" cy="1214446"/>
          </a:xfrm>
          <a:prstGeom prst="rect">
            <a:avLst/>
          </a:prstGeom>
          <a:noFill/>
        </p:spPr>
      </p:pic>
      <p:pic>
        <p:nvPicPr>
          <p:cNvPr id="16" name="01_-_Progulka_po_les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215338" y="6338886"/>
            <a:ext cx="519114" cy="51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59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70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25"/>
          <a:ext cx="8229600" cy="5500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8335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Синица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Снегирь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Зяблик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Иволга</a:t>
                      </a:r>
                      <a:endParaRPr lang="ru-RU" dirty="0"/>
                    </a:p>
                  </a:txBody>
                  <a:tcPr/>
                </a:tc>
              </a:tr>
              <a:tr h="18335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Черный дятел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Поползень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Горихвостка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Сова</a:t>
                      </a:r>
                      <a:endParaRPr lang="ru-RU" dirty="0"/>
                    </a:p>
                  </a:txBody>
                  <a:tcPr/>
                </a:tc>
              </a:tr>
              <a:tr h="18335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Удод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Зеленушка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Свиристель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ЛЕС</a:t>
            </a:r>
            <a:endParaRPr lang="ru-RU" dirty="0"/>
          </a:p>
        </p:txBody>
      </p:sp>
      <p:pic>
        <p:nvPicPr>
          <p:cNvPr id="2050" name="Picture 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42984"/>
            <a:ext cx="1785950" cy="1285884"/>
          </a:xfrm>
          <a:prstGeom prst="rect">
            <a:avLst/>
          </a:prstGeom>
          <a:noFill/>
        </p:spPr>
      </p:pic>
      <p:pic>
        <p:nvPicPr>
          <p:cNvPr id="2051" name="Picture 3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142984"/>
            <a:ext cx="1785950" cy="1214446"/>
          </a:xfrm>
          <a:prstGeom prst="rect">
            <a:avLst/>
          </a:prstGeom>
          <a:noFill/>
        </p:spPr>
      </p:pic>
      <p:pic>
        <p:nvPicPr>
          <p:cNvPr id="2052" name="Picture 4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142984"/>
            <a:ext cx="1785950" cy="1285884"/>
          </a:xfrm>
          <a:prstGeom prst="rect">
            <a:avLst/>
          </a:prstGeom>
          <a:noFill/>
        </p:spPr>
      </p:pic>
      <p:pic>
        <p:nvPicPr>
          <p:cNvPr id="2053" name="Picture 5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1142984"/>
            <a:ext cx="1785950" cy="1285884"/>
          </a:xfrm>
          <a:prstGeom prst="rect">
            <a:avLst/>
          </a:prstGeom>
          <a:noFill/>
        </p:spPr>
      </p:pic>
      <p:pic>
        <p:nvPicPr>
          <p:cNvPr id="2054" name="Picture 6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3000372"/>
            <a:ext cx="1785950" cy="1285884"/>
          </a:xfrm>
          <a:prstGeom prst="rect">
            <a:avLst/>
          </a:prstGeom>
          <a:noFill/>
        </p:spPr>
      </p:pic>
      <p:pic>
        <p:nvPicPr>
          <p:cNvPr id="2055" name="Picture 7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3000372"/>
            <a:ext cx="1857388" cy="1214446"/>
          </a:xfrm>
          <a:prstGeom prst="rect">
            <a:avLst/>
          </a:prstGeom>
          <a:noFill/>
        </p:spPr>
      </p:pic>
      <p:pic>
        <p:nvPicPr>
          <p:cNvPr id="2056" name="Picture 8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6314" y="3000372"/>
            <a:ext cx="1714512" cy="1214445"/>
          </a:xfrm>
          <a:prstGeom prst="rect">
            <a:avLst/>
          </a:prstGeom>
          <a:noFill/>
        </p:spPr>
      </p:pic>
      <p:pic>
        <p:nvPicPr>
          <p:cNvPr id="2057" name="Picture 9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40" y="3000372"/>
            <a:ext cx="1857388" cy="1214446"/>
          </a:xfrm>
          <a:prstGeom prst="rect">
            <a:avLst/>
          </a:prstGeom>
          <a:noFill/>
        </p:spPr>
      </p:pic>
      <p:pic>
        <p:nvPicPr>
          <p:cNvPr id="2058" name="Picture 10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4857760"/>
            <a:ext cx="1785950" cy="1214446"/>
          </a:xfrm>
          <a:prstGeom prst="rect">
            <a:avLst/>
          </a:prstGeom>
          <a:noFill/>
        </p:spPr>
      </p:pic>
      <p:pic>
        <p:nvPicPr>
          <p:cNvPr id="2059" name="Picture 11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43174" y="4857760"/>
            <a:ext cx="1857388" cy="1214446"/>
          </a:xfrm>
          <a:prstGeom prst="rect">
            <a:avLst/>
          </a:prstGeom>
          <a:noFill/>
        </p:spPr>
      </p:pic>
      <p:pic>
        <p:nvPicPr>
          <p:cNvPr id="2060" name="Picture 1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86314" y="4857760"/>
            <a:ext cx="1714512" cy="1214446"/>
          </a:xfrm>
          <a:prstGeom prst="rect">
            <a:avLst/>
          </a:prstGeom>
          <a:noFill/>
        </p:spPr>
      </p:pic>
      <p:pic>
        <p:nvPicPr>
          <p:cNvPr id="15" name="01_-_Progulka_po_les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143900" y="6000768"/>
            <a:ext cx="519114" cy="51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63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70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08720"/>
            <a:ext cx="8390222" cy="5454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en-US" dirty="0" smtClean="0"/>
              <a:t>                       </a:t>
            </a:r>
            <a:r>
              <a:rPr lang="ru-RU" dirty="0" smtClean="0"/>
              <a:t>Кукушка</a:t>
            </a:r>
            <a:endParaRPr lang="ru-RU" dirty="0"/>
          </a:p>
        </p:txBody>
      </p:sp>
      <p:pic>
        <p:nvPicPr>
          <p:cNvPr id="6" name="кукуш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286520"/>
            <a:ext cx="571480" cy="57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4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25"/>
          <a:ext cx="8229600" cy="5653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200135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Круглоносый плавун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Краснозобая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казарка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Белоснежный альбатрос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Утка кряква</a:t>
                      </a:r>
                      <a:endParaRPr lang="ru-RU" dirty="0"/>
                    </a:p>
                  </a:txBody>
                  <a:tcPr/>
                </a:tc>
              </a:tr>
              <a:tr h="182111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Чайка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Кулик – сорока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Большая белая цапля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Лебедь</a:t>
                      </a:r>
                      <a:endParaRPr lang="ru-RU" dirty="0"/>
                    </a:p>
                  </a:txBody>
                  <a:tcPr/>
                </a:tc>
              </a:tr>
              <a:tr h="182111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Баклан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Гусь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ВОДОПЛАВАЮЩИЕ</a:t>
            </a:r>
            <a:endParaRPr lang="ru-RU" dirty="0"/>
          </a:p>
        </p:txBody>
      </p:sp>
      <p:pic>
        <p:nvPicPr>
          <p:cNvPr id="3074" name="Picture 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42984"/>
            <a:ext cx="1857388" cy="1143008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142984"/>
            <a:ext cx="1785950" cy="1143008"/>
          </a:xfrm>
          <a:prstGeom prst="rect">
            <a:avLst/>
          </a:prstGeom>
          <a:noFill/>
        </p:spPr>
      </p:pic>
      <p:pic>
        <p:nvPicPr>
          <p:cNvPr id="3076" name="Picture 4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142984"/>
            <a:ext cx="1785950" cy="1143008"/>
          </a:xfrm>
          <a:prstGeom prst="rect">
            <a:avLst/>
          </a:prstGeom>
          <a:noFill/>
        </p:spPr>
      </p:pic>
      <p:pic>
        <p:nvPicPr>
          <p:cNvPr id="3077" name="Picture 5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1142984"/>
            <a:ext cx="1857388" cy="1143008"/>
          </a:xfrm>
          <a:prstGeom prst="rect">
            <a:avLst/>
          </a:prstGeom>
          <a:noFill/>
        </p:spPr>
      </p:pic>
      <p:pic>
        <p:nvPicPr>
          <p:cNvPr id="3078" name="Picture 6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3143248"/>
            <a:ext cx="1857388" cy="1143008"/>
          </a:xfrm>
          <a:prstGeom prst="rect">
            <a:avLst/>
          </a:prstGeom>
          <a:noFill/>
        </p:spPr>
      </p:pic>
      <p:pic>
        <p:nvPicPr>
          <p:cNvPr id="3079" name="Picture 7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3143248"/>
            <a:ext cx="1857388" cy="1071570"/>
          </a:xfrm>
          <a:prstGeom prst="rect">
            <a:avLst/>
          </a:prstGeom>
          <a:noFill/>
        </p:spPr>
      </p:pic>
      <p:pic>
        <p:nvPicPr>
          <p:cNvPr id="3080" name="Picture 8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4876" y="3143248"/>
            <a:ext cx="1785950" cy="1000132"/>
          </a:xfrm>
          <a:prstGeom prst="rect">
            <a:avLst/>
          </a:prstGeom>
          <a:noFill/>
        </p:spPr>
      </p:pic>
      <p:pic>
        <p:nvPicPr>
          <p:cNvPr id="3081" name="Picture 9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40" y="3143248"/>
            <a:ext cx="1857388" cy="1143008"/>
          </a:xfrm>
          <a:prstGeom prst="rect">
            <a:avLst/>
          </a:prstGeom>
          <a:noFill/>
        </p:spPr>
      </p:pic>
      <p:pic>
        <p:nvPicPr>
          <p:cNvPr id="3082" name="Picture 10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5000636"/>
            <a:ext cx="1857388" cy="1143008"/>
          </a:xfrm>
          <a:prstGeom prst="rect">
            <a:avLst/>
          </a:prstGeom>
          <a:noFill/>
        </p:spPr>
      </p:pic>
      <p:pic>
        <p:nvPicPr>
          <p:cNvPr id="3083" name="Picture 11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71736" y="5000636"/>
            <a:ext cx="1928826" cy="1143008"/>
          </a:xfrm>
          <a:prstGeom prst="rect">
            <a:avLst/>
          </a:prstGeom>
          <a:noFill/>
        </p:spPr>
      </p:pic>
      <p:pic>
        <p:nvPicPr>
          <p:cNvPr id="3084" name="Picture 1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14876" y="5000636"/>
            <a:ext cx="1785950" cy="1095375"/>
          </a:xfrm>
          <a:prstGeom prst="rect">
            <a:avLst/>
          </a:prstGeom>
          <a:noFill/>
        </p:spPr>
      </p:pic>
      <p:pic>
        <p:nvPicPr>
          <p:cNvPr id="15" name="01_-_Progulka_po_les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143900" y="6143644"/>
            <a:ext cx="519114" cy="51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70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40149"/>
            <a:ext cx="7975275" cy="554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4900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            </a:t>
            </a:r>
            <a:r>
              <a:rPr lang="ru-RU" dirty="0" smtClean="0"/>
              <a:t>Голубь</a:t>
            </a:r>
            <a:endParaRPr lang="ru-RU" dirty="0"/>
          </a:p>
        </p:txBody>
      </p:sp>
      <p:pic>
        <p:nvPicPr>
          <p:cNvPr id="6" name="голубь.wav">
            <a:hlinkClick r:id="" action="ppaction://media"/>
          </p:cNvPr>
          <p:cNvPicPr>
            <a:picLocks noRot="1" noChangeAspect="1"/>
          </p:cNvPicPr>
          <p:nvPr>
            <a:wavAudioFile r:embed="rId1" name="голубь.wav"/>
          </p:nvPr>
        </p:nvPicPr>
        <p:blipFill>
          <a:blip r:embed="rId4" cstate="print"/>
          <a:stretch>
            <a:fillRect/>
          </a:stretch>
        </p:blipFill>
        <p:spPr>
          <a:xfrm>
            <a:off x="0" y="6286528"/>
            <a:ext cx="571472" cy="57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7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65737"/>
            <a:ext cx="7560840" cy="5144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      </a:t>
            </a:r>
            <a:r>
              <a:rPr lang="ru-RU" dirty="0" smtClean="0"/>
              <a:t>Утка кряква</a:t>
            </a:r>
            <a:endParaRPr lang="ru-RU" dirty="0"/>
          </a:p>
        </p:txBody>
      </p:sp>
      <p:pic>
        <p:nvPicPr>
          <p:cNvPr id="6" name="ут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286520"/>
            <a:ext cx="571480" cy="57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5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679985"/>
            <a:ext cx="5195864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919" y="404664"/>
            <a:ext cx="8229600" cy="346050"/>
          </a:xfrm>
          <a:noFill/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          </a:t>
            </a:r>
            <a:r>
              <a:rPr lang="ru-RU" dirty="0" smtClean="0"/>
              <a:t>Сова</a:t>
            </a:r>
            <a:endParaRPr lang="ru-RU" dirty="0"/>
          </a:p>
        </p:txBody>
      </p:sp>
      <p:pic>
        <p:nvPicPr>
          <p:cNvPr id="6" name="сов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286528"/>
            <a:ext cx="571472" cy="57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1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64704"/>
            <a:ext cx="7397025" cy="5418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64896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        </a:t>
            </a:r>
            <a:r>
              <a:rPr lang="ru-RU" dirty="0" smtClean="0"/>
              <a:t>Ворона</a:t>
            </a:r>
            <a:endParaRPr lang="ru-RU" dirty="0"/>
          </a:p>
        </p:txBody>
      </p:sp>
      <p:pic>
        <p:nvPicPr>
          <p:cNvPr id="6" name="воро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286520"/>
            <a:ext cx="571480" cy="57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69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692696"/>
            <a:ext cx="6768752" cy="5496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07524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          </a:t>
            </a:r>
            <a:r>
              <a:rPr lang="ru-RU" dirty="0" smtClean="0"/>
              <a:t>Чайка</a:t>
            </a:r>
            <a:endParaRPr lang="ru-RU" dirty="0"/>
          </a:p>
        </p:txBody>
      </p:sp>
      <p:pic>
        <p:nvPicPr>
          <p:cNvPr id="6" name="чай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286520"/>
            <a:ext cx="571480" cy="57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79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764704"/>
            <a:ext cx="4032448" cy="59046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075240" cy="5040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        </a:t>
            </a:r>
            <a:r>
              <a:rPr lang="ru-RU" dirty="0" smtClean="0"/>
              <a:t>Дятел</a:t>
            </a:r>
            <a:endParaRPr lang="ru-RU" dirty="0"/>
          </a:p>
        </p:txBody>
      </p:sp>
      <p:pic>
        <p:nvPicPr>
          <p:cNvPr id="6" name="дяте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286520"/>
            <a:ext cx="571480" cy="57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6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23"/>
          <a:ext cx="8229600" cy="5857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204333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Воробей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Сер. Ворона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Ворон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Голубь</a:t>
                      </a:r>
                      <a:endParaRPr lang="ru-RU" dirty="0"/>
                    </a:p>
                  </a:txBody>
                  <a:tcPr/>
                </a:tc>
              </a:tr>
              <a:tr h="204333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Кукушка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Ласточка деревенская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Галка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Скворец</a:t>
                      </a:r>
                      <a:endParaRPr lang="ru-RU" dirty="0"/>
                    </a:p>
                  </a:txBody>
                  <a:tcPr/>
                </a:tc>
              </a:tr>
              <a:tr h="177121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Черный стриж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Трясогузка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Сорока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ГОРОД</a:t>
            </a:r>
            <a:endParaRPr lang="ru-RU" dirty="0"/>
          </a:p>
        </p:txBody>
      </p:sp>
      <p:pic>
        <p:nvPicPr>
          <p:cNvPr id="1026" name="Picture 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42984"/>
            <a:ext cx="1857388" cy="1357321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142984"/>
            <a:ext cx="1785950" cy="1357322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142984"/>
            <a:ext cx="1785950" cy="1357322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1" y="1142984"/>
            <a:ext cx="1857387" cy="1357322"/>
          </a:xfrm>
          <a:prstGeom prst="rect">
            <a:avLst/>
          </a:prstGeom>
          <a:noFill/>
        </p:spPr>
      </p:pic>
      <p:pic>
        <p:nvPicPr>
          <p:cNvPr id="1030" name="Picture 6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3214686"/>
            <a:ext cx="1857388" cy="1357322"/>
          </a:xfrm>
          <a:prstGeom prst="rect">
            <a:avLst/>
          </a:prstGeom>
          <a:noFill/>
        </p:spPr>
      </p:pic>
      <p:pic>
        <p:nvPicPr>
          <p:cNvPr id="1031" name="Picture 7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12" y="3214686"/>
            <a:ext cx="1785950" cy="1285884"/>
          </a:xfrm>
          <a:prstGeom prst="rect">
            <a:avLst/>
          </a:prstGeom>
          <a:noFill/>
        </p:spPr>
      </p:pic>
      <p:pic>
        <p:nvPicPr>
          <p:cNvPr id="1032" name="Picture 8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6314" y="3214686"/>
            <a:ext cx="1785950" cy="1357321"/>
          </a:xfrm>
          <a:prstGeom prst="rect">
            <a:avLst/>
          </a:prstGeom>
          <a:noFill/>
        </p:spPr>
      </p:pic>
      <p:pic>
        <p:nvPicPr>
          <p:cNvPr id="1033" name="Picture 9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78" y="3214686"/>
            <a:ext cx="1785950" cy="1357322"/>
          </a:xfrm>
          <a:prstGeom prst="rect">
            <a:avLst/>
          </a:prstGeom>
          <a:noFill/>
        </p:spPr>
      </p:pic>
      <p:pic>
        <p:nvPicPr>
          <p:cNvPr id="1034" name="Picture 10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5214950"/>
            <a:ext cx="1785950" cy="1233479"/>
          </a:xfrm>
          <a:prstGeom prst="rect">
            <a:avLst/>
          </a:prstGeom>
          <a:noFill/>
        </p:spPr>
      </p:pic>
      <p:pic>
        <p:nvPicPr>
          <p:cNvPr id="1035" name="Picture 11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14612" y="5143512"/>
            <a:ext cx="1785950" cy="1300154"/>
          </a:xfrm>
          <a:prstGeom prst="rect">
            <a:avLst/>
          </a:prstGeom>
          <a:noFill/>
        </p:spPr>
      </p:pic>
      <p:pic>
        <p:nvPicPr>
          <p:cNvPr id="1036" name="Picture 12" descr="C:\Documents and Settings\User\Рабочий стол\clip_image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3438" y="5214950"/>
            <a:ext cx="1857388" cy="1214446"/>
          </a:xfrm>
          <a:prstGeom prst="rect">
            <a:avLst/>
          </a:prstGeom>
          <a:noFill/>
        </p:spPr>
      </p:pic>
      <p:pic>
        <p:nvPicPr>
          <p:cNvPr id="16" name="01_-_Progulka_po_les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215338" y="6338886"/>
            <a:ext cx="519114" cy="519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70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261</TotalTime>
  <Words>214</Words>
  <Application>Microsoft Office PowerPoint</Application>
  <PresentationFormat>Экран (4:3)</PresentationFormat>
  <Paragraphs>836</Paragraphs>
  <Slides>20</Slides>
  <Notes>0</Notes>
  <HiddenSlides>0</HiddenSlides>
  <MMClips>19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Constantia</vt:lpstr>
      <vt:lpstr>Wingdings 2</vt:lpstr>
      <vt:lpstr>Бумажная</vt:lpstr>
      <vt:lpstr>Птицы вокруг нас  Составила: Дорошкевич С.Ю.</vt:lpstr>
      <vt:lpstr>                       Кукушка</vt:lpstr>
      <vt:lpstr>                                Голубь</vt:lpstr>
      <vt:lpstr>                          Утка кряква</vt:lpstr>
      <vt:lpstr>                              Сова</vt:lpstr>
      <vt:lpstr>                            Ворона</vt:lpstr>
      <vt:lpstr>                              Чайка</vt:lpstr>
      <vt:lpstr>                            Дятел</vt:lpstr>
      <vt:lpstr>ГОРОД</vt:lpstr>
      <vt:lpstr>ЛЕС</vt:lpstr>
      <vt:lpstr>ВОДОПЛАВАЮЩИЕ</vt:lpstr>
      <vt:lpstr>ГОРОД</vt:lpstr>
      <vt:lpstr>ЛЕС</vt:lpstr>
      <vt:lpstr>ВОДОПЛАВАЮЩИЕ</vt:lpstr>
      <vt:lpstr>ГОРОД</vt:lpstr>
      <vt:lpstr>ЛЕС</vt:lpstr>
      <vt:lpstr>ВОДОПЛАВАЮЩИЕ</vt:lpstr>
      <vt:lpstr>ГОРОД</vt:lpstr>
      <vt:lpstr>ЛЕС</vt:lpstr>
      <vt:lpstr>ВОДОПЛАВАЮЩИЕ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Юрчик</dc:creator>
  <cp:lastModifiedBy>User</cp:lastModifiedBy>
  <cp:revision>32</cp:revision>
  <dcterms:created xsi:type="dcterms:W3CDTF">2012-03-18T10:50:53Z</dcterms:created>
  <dcterms:modified xsi:type="dcterms:W3CDTF">2024-08-26T15:56:31Z</dcterms:modified>
</cp:coreProperties>
</file>