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notesSlides/notesSlide12.xml" ContentType="application/vnd.openxmlformats-officedocument.presentationml.notesSlide+xml"/>
  <Override PartName="/ppt/notesSlides/_rels/notesSlide1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.jpeg" ContentType="image/jpeg"/>
  <Override PartName="/ppt/media/image2.png" ContentType="image/png"/>
  <Override PartName="/ppt/media/image3.jpeg" ContentType="image/jpeg"/>
  <Override PartName="/ppt/media/image4.png" ContentType="image/png"/>
  <Override PartName="/ppt/media/image7.png" ContentType="image/png"/>
  <Override PartName="/ppt/media/image11.png" ContentType="image/png"/>
  <Override PartName="/ppt/media/image5.jpeg" ContentType="image/jpeg"/>
  <Override PartName="/ppt/media/image6.png" ContentType="image/png"/>
  <Override PartName="/ppt/media/image23.jpeg" ContentType="image/jpeg"/>
  <Override PartName="/ppt/media/image8.png" ContentType="image/png"/>
  <Override PartName="/ppt/media/image9.png" ContentType="image/png"/>
  <Override PartName="/ppt/media/image29.jpeg" ContentType="image/jpeg"/>
  <Override PartName="/ppt/media/image10.png" ContentType="image/png"/>
  <Override PartName="/ppt/media/image18.jpeg" ContentType="image/jpeg"/>
  <Override PartName="/ppt/media/image12.png" ContentType="image/png"/>
  <Override PartName="/ppt/media/image13.png" ContentType="image/png"/>
  <Override PartName="/ppt/media/image14.jpeg" ContentType="image/jpeg"/>
  <Override PartName="/ppt/media/image15.png" ContentType="image/png"/>
  <Override PartName="/ppt/media/image16.png" ContentType="image/png"/>
  <Override PartName="/ppt/media/image24.jpeg" ContentType="image/jpeg"/>
  <Override PartName="/ppt/media/image17.png" ContentType="image/png"/>
  <Override PartName="/ppt/media/image22.png" ContentType="image/png"/>
  <Override PartName="/ppt/media/image19.jpeg" ContentType="image/jpeg"/>
  <Override PartName="/ppt/media/image20.jpeg" ContentType="image/jpeg"/>
  <Override PartName="/ppt/media/image21.png" ContentType="image/pn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32.png" ContentType="image/png"/>
  <Override PartName="/ppt/media/image30.jpeg" ContentType="image/jpeg"/>
  <Override PartName="/ppt/media/image31.jpeg" ContentType="image/jpeg"/>
  <Override PartName="/ppt/media/image33.png" ContentType="image/png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перемещения страницы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90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91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820940DE-686C-40EB-851A-44E9166B6FB9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
</Relationship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</p:spPr>
      </p:sp>
      <p:sp>
        <p:nvSpPr>
          <p:cNvPr id="14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50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3F7A3969-C891-4C26-B5F2-BF57EECE8B34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Relationship Id="rId9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357120" y="285840"/>
            <a:ext cx="8500680" cy="6214680"/>
          </a:xfrm>
          <a:prstGeom prst="roundRect">
            <a:avLst>
              <a:gd name="adj" fmla="val 9106"/>
            </a:avLst>
          </a:prstGeom>
          <a:noFill/>
          <a:ln>
            <a:solidFill>
              <a:srgbClr val="57d3ff"/>
            </a:solidFill>
            <a:rou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" name="Рисунок 7" descr=""/>
          <p:cNvPicPr/>
          <p:nvPr/>
        </p:nvPicPr>
        <p:blipFill>
          <a:blip r:embed="rId3"/>
          <a:srcRect l="8362" t="8362" r="0" b="0"/>
          <a:stretch/>
        </p:blipFill>
        <p:spPr>
          <a:xfrm>
            <a:off x="71280" y="71280"/>
            <a:ext cx="1999800" cy="1999800"/>
          </a:xfrm>
          <a:prstGeom prst="rect">
            <a:avLst/>
          </a:prstGeom>
          <a:ln>
            <a:noFill/>
          </a:ln>
        </p:spPr>
      </p:pic>
      <p:sp>
        <p:nvSpPr>
          <p:cNvPr id="2" name="PlaceHolder 2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F89B9A45-537B-46C7-AB69-A65A99DC1686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24.10.19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5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800D9115-C297-43AD-BBFD-79813818D66B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6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>
            <a:off x="357120" y="285840"/>
            <a:ext cx="8500680" cy="6214680"/>
          </a:xfrm>
          <a:prstGeom prst="roundRect">
            <a:avLst>
              <a:gd name="adj" fmla="val 9106"/>
            </a:avLst>
          </a:prstGeom>
          <a:noFill/>
          <a:ln>
            <a:solidFill>
              <a:srgbClr val="57d3ff"/>
            </a:solidFill>
            <a:rou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4" name="Рисунок 7" descr=""/>
          <p:cNvPicPr/>
          <p:nvPr/>
        </p:nvPicPr>
        <p:blipFill>
          <a:blip r:embed="rId3"/>
          <a:srcRect l="8362" t="8362" r="0" b="0"/>
          <a:stretch/>
        </p:blipFill>
        <p:spPr>
          <a:xfrm>
            <a:off x="71280" y="71280"/>
            <a:ext cx="1999800" cy="1999800"/>
          </a:xfrm>
          <a:prstGeom prst="rect">
            <a:avLst/>
          </a:prstGeom>
          <a:ln>
            <a:noFill/>
          </a:ln>
        </p:spPr>
      </p:pic>
      <p:sp>
        <p:nvSpPr>
          <p:cNvPr id="45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1F07478B-8821-4D18-9323-CA156A60C9A4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24.10.19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7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7AD67FC3-29F8-4EF9-9B33-85899D8B42CB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8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1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image" Target="../media/image24.jpeg"/><Relationship Id="rId3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image" Target="../media/image26.jpeg"/><Relationship Id="rId3" Type="http://schemas.openxmlformats.org/officeDocument/2006/relationships/image" Target="../media/image27.jpeg"/><Relationship Id="rId4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image" Target="../media/image29.jpeg"/><Relationship Id="rId3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image" Target="../media/image33.png"/><Relationship Id="rId3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jpeg"/><Relationship Id="rId3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93" name="CustomShape 1"/>
          <p:cNvSpPr/>
          <p:nvPr/>
        </p:nvSpPr>
        <p:spPr>
          <a:xfrm>
            <a:off x="1913760" y="836640"/>
            <a:ext cx="5316120" cy="1554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 algn="ctr">
              <a:lnSpc>
                <a:spcPct val="100000"/>
              </a:lnSpc>
            </a:pPr>
            <a:r>
              <a:rPr b="1" lang="ru-RU" sz="9600" spc="-1" strike="noStrike">
                <a:solidFill>
                  <a:srgbClr val="f9f3dd"/>
                </a:solidFill>
                <a:latin typeface="Calibri"/>
              </a:rPr>
              <a:t>Осень</a:t>
            </a:r>
            <a:endParaRPr b="0" lang="ru-RU" sz="9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CustomShape 1"/>
          <p:cNvSpPr/>
          <p:nvPr/>
        </p:nvSpPr>
        <p:spPr>
          <a:xfrm>
            <a:off x="1331640" y="116640"/>
            <a:ext cx="7812000" cy="173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49" strike="noStrike">
                <a:solidFill>
                  <a:srgbClr val="e0322d"/>
                </a:solidFill>
                <a:latin typeface="Calibri"/>
              </a:rPr>
              <a:t>Какого цвета потребуется пластилин?</a:t>
            </a:r>
            <a:endParaRPr b="0" lang="ru-RU" sz="5400" spc="-1" strike="noStrike">
              <a:latin typeface="Arial"/>
            </a:endParaRPr>
          </a:p>
        </p:txBody>
      </p:sp>
      <p:sp>
        <p:nvSpPr>
          <p:cNvPr id="117" name="CustomShape 2"/>
          <p:cNvSpPr/>
          <p:nvPr/>
        </p:nvSpPr>
        <p:spPr>
          <a:xfrm>
            <a:off x="3276000" y="2061000"/>
            <a:ext cx="1571400" cy="3642840"/>
          </a:xfrm>
          <a:prstGeom prst="can">
            <a:avLst>
              <a:gd name="adj" fmla="val 25000"/>
            </a:avLst>
          </a:prstGeom>
          <a:solidFill>
            <a:srgbClr val="993300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8" name="CustomShape 3"/>
          <p:cNvSpPr/>
          <p:nvPr/>
        </p:nvSpPr>
        <p:spPr>
          <a:xfrm>
            <a:off x="4847400" y="2493000"/>
            <a:ext cx="1571400" cy="3642840"/>
          </a:xfrm>
          <a:prstGeom prst="can">
            <a:avLst>
              <a:gd name="adj" fmla="val 25000"/>
            </a:avLst>
          </a:prstGeom>
          <a:solidFill>
            <a:srgbClr val="ffcc00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9" name="CustomShape 4"/>
          <p:cNvSpPr/>
          <p:nvPr/>
        </p:nvSpPr>
        <p:spPr>
          <a:xfrm>
            <a:off x="6438600" y="2853000"/>
            <a:ext cx="1571400" cy="3642840"/>
          </a:xfrm>
          <a:prstGeom prst="can">
            <a:avLst>
              <a:gd name="adj" fmla="val 25000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20" name="Picture 4" descr=""/>
          <p:cNvPicPr/>
          <p:nvPr/>
        </p:nvPicPr>
        <p:blipFill>
          <a:blip r:embed="rId1"/>
          <a:stretch/>
        </p:blipFill>
        <p:spPr>
          <a:xfrm>
            <a:off x="0" y="2346480"/>
            <a:ext cx="2851920" cy="30715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" dur="indefinite" restart="never" nodeType="tmRoot">
          <p:childTnLst>
            <p:seq>
              <p:cTn id="16" dur="indefinite" nodeType="mainSeq">
                <p:childTnLst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fmla="y-sin(pi*$)/3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9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27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81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nodeType="afterEffect" fill="hold" presetClass="entr" presetID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9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0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fmla="y-sin(pi*$)/3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1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9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2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27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81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nodeType="afterEffect" fill="hold" presetClass="entr" presetID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5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fmla="y-sin(pi*$)/3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9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27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81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Рисунок 2" descr=""/>
          <p:cNvPicPr/>
          <p:nvPr/>
        </p:nvPicPr>
        <p:blipFill>
          <a:blip r:embed="rId1"/>
          <a:stretch/>
        </p:blipFill>
        <p:spPr>
          <a:xfrm>
            <a:off x="-12240" y="1178640"/>
            <a:ext cx="9155880" cy="5679000"/>
          </a:xfrm>
          <a:prstGeom prst="rect">
            <a:avLst/>
          </a:prstGeom>
          <a:ln>
            <a:solidFill>
              <a:srgbClr val="ff7c80"/>
            </a:solidFill>
          </a:ln>
          <a:effectLst>
            <a:outerShdw algn="tl" blurRad="292100" dir="2700000" dist="139498" rotWithShape="0">
              <a:srgbClr val="333333">
                <a:alpha val="65000"/>
              </a:srgbClr>
            </a:outerShdw>
          </a:effectLst>
        </p:spPr>
      </p:pic>
      <p:sp>
        <p:nvSpPr>
          <p:cNvPr id="122" name="CustomShape 1"/>
          <p:cNvSpPr/>
          <p:nvPr/>
        </p:nvSpPr>
        <p:spPr>
          <a:xfrm>
            <a:off x="2293560" y="266400"/>
            <a:ext cx="5274720" cy="914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49" strike="noStrike">
                <a:solidFill>
                  <a:srgbClr val="e0322d"/>
                </a:solidFill>
                <a:latin typeface="Calibri"/>
              </a:rPr>
              <a:t>Делаем боровик</a:t>
            </a:r>
            <a:endParaRPr b="0" lang="ru-RU" sz="5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9" dur="indefinite" restart="never" nodeType="tmRoot">
          <p:childTnLst>
            <p:seq>
              <p:cTn id="70" dur="indefinite" nodeType="mainSeq">
                <p:childTnLst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nodeType="clickEffect" fill="hold" presetClass="exit" presetID="2" presetSubtype="8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74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5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Picture 2" descr=""/>
          <p:cNvPicPr/>
          <p:nvPr/>
        </p:nvPicPr>
        <p:blipFill>
          <a:blip r:embed="rId1"/>
          <a:stretch/>
        </p:blipFill>
        <p:spPr>
          <a:xfrm>
            <a:off x="0" y="1285920"/>
            <a:ext cx="9139320" cy="5571720"/>
          </a:xfrm>
          <a:prstGeom prst="rect">
            <a:avLst/>
          </a:prstGeom>
          <a:ln>
            <a:noFill/>
          </a:ln>
        </p:spPr>
      </p:pic>
      <p:sp>
        <p:nvSpPr>
          <p:cNvPr id="124" name="CustomShape 1"/>
          <p:cNvSpPr/>
          <p:nvPr/>
        </p:nvSpPr>
        <p:spPr>
          <a:xfrm>
            <a:off x="2077560" y="260640"/>
            <a:ext cx="5274720" cy="173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49" strike="noStrike">
                <a:solidFill>
                  <a:srgbClr val="e0322d"/>
                </a:solidFill>
                <a:latin typeface="Calibri"/>
              </a:rPr>
              <a:t>Делаем боровик</a:t>
            </a:r>
            <a:endParaRPr b="0" lang="ru-RU" sz="5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5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Picture 2" descr=""/>
          <p:cNvPicPr/>
          <p:nvPr/>
        </p:nvPicPr>
        <p:blipFill>
          <a:blip r:embed="rId1"/>
          <a:stretch/>
        </p:blipFill>
        <p:spPr>
          <a:xfrm>
            <a:off x="0" y="1412640"/>
            <a:ext cx="9143640" cy="5445000"/>
          </a:xfrm>
          <a:prstGeom prst="rect">
            <a:avLst/>
          </a:prstGeom>
          <a:ln>
            <a:noFill/>
          </a:ln>
        </p:spPr>
      </p:pic>
      <p:sp>
        <p:nvSpPr>
          <p:cNvPr id="126" name="CustomShape 1"/>
          <p:cNvSpPr/>
          <p:nvPr/>
        </p:nvSpPr>
        <p:spPr>
          <a:xfrm>
            <a:off x="1955880" y="188640"/>
            <a:ext cx="5274720" cy="173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49" strike="noStrike">
                <a:solidFill>
                  <a:srgbClr val="e0322d"/>
                </a:solidFill>
                <a:latin typeface="Calibri"/>
              </a:rPr>
              <a:t>Делаем боровик</a:t>
            </a:r>
            <a:endParaRPr b="0" lang="ru-RU" sz="5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5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Picture 2" descr=""/>
          <p:cNvPicPr/>
          <p:nvPr/>
        </p:nvPicPr>
        <p:blipFill>
          <a:blip r:embed="rId1"/>
          <a:stretch/>
        </p:blipFill>
        <p:spPr>
          <a:xfrm>
            <a:off x="1763640" y="649080"/>
            <a:ext cx="5384520" cy="6192360"/>
          </a:xfrm>
          <a:prstGeom prst="rect">
            <a:avLst/>
          </a:prstGeom>
          <a:ln>
            <a:noFill/>
          </a:ln>
        </p:spPr>
      </p:pic>
      <p:sp>
        <p:nvSpPr>
          <p:cNvPr id="128" name="CustomShape 1"/>
          <p:cNvSpPr/>
          <p:nvPr/>
        </p:nvSpPr>
        <p:spPr>
          <a:xfrm>
            <a:off x="2934000" y="0"/>
            <a:ext cx="3043800" cy="173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49" strike="noStrike">
                <a:solidFill>
                  <a:srgbClr val="e0322d"/>
                </a:solidFill>
                <a:latin typeface="Calibri"/>
              </a:rPr>
              <a:t>Мухомор</a:t>
            </a:r>
            <a:endParaRPr b="0" lang="ru-RU" sz="5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5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ustomShape 1"/>
          <p:cNvSpPr/>
          <p:nvPr/>
        </p:nvSpPr>
        <p:spPr>
          <a:xfrm>
            <a:off x="1431000" y="13320"/>
            <a:ext cx="7712640" cy="173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49" strike="noStrike">
                <a:solidFill>
                  <a:srgbClr val="e0322d"/>
                </a:solidFill>
                <a:latin typeface="Calibri"/>
              </a:rPr>
              <a:t>Какого цвета нам потребуется пластилин?</a:t>
            </a:r>
            <a:endParaRPr b="0" lang="ru-RU" sz="5400" spc="-1" strike="noStrike">
              <a:latin typeface="Arial"/>
            </a:endParaRPr>
          </a:p>
        </p:txBody>
      </p:sp>
      <p:sp>
        <p:nvSpPr>
          <p:cNvPr id="130" name="CustomShape 2"/>
          <p:cNvSpPr/>
          <p:nvPr/>
        </p:nvSpPr>
        <p:spPr>
          <a:xfrm>
            <a:off x="3715920" y="2061000"/>
            <a:ext cx="1571400" cy="364284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1" name="CustomShape 3"/>
          <p:cNvSpPr/>
          <p:nvPr/>
        </p:nvSpPr>
        <p:spPr>
          <a:xfrm>
            <a:off x="5364000" y="2493000"/>
            <a:ext cx="1571400" cy="3642840"/>
          </a:xfrm>
          <a:prstGeom prst="can">
            <a:avLst>
              <a:gd name="adj" fmla="val 25000"/>
            </a:avLst>
          </a:prstGeom>
          <a:solidFill>
            <a:srgbClr val="00b050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2" name="CustomShape 4"/>
          <p:cNvSpPr/>
          <p:nvPr/>
        </p:nvSpPr>
        <p:spPr>
          <a:xfrm>
            <a:off x="7075800" y="2853000"/>
            <a:ext cx="1571400" cy="3642840"/>
          </a:xfrm>
          <a:prstGeom prst="can">
            <a:avLst>
              <a:gd name="adj" fmla="val 25000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33" name="Picture 2" descr=""/>
          <p:cNvPicPr/>
          <p:nvPr/>
        </p:nvPicPr>
        <p:blipFill>
          <a:blip r:embed="rId1"/>
          <a:stretch/>
        </p:blipFill>
        <p:spPr>
          <a:xfrm>
            <a:off x="251640" y="1996200"/>
            <a:ext cx="3280320" cy="37724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7" dur="indefinite" restart="never" nodeType="tmRoot">
          <p:childTnLst>
            <p:seq>
              <p:cTn id="78" dur="indefinite" nodeType="mainSeq">
                <p:childTnLst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nodeType="clickEffect" fill="hold" presetClass="entr" presetID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fmla="y-sin(pi*$)/3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9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27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81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nodeType="afterEffect" fill="hold" presetClass="entr" presetID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01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2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fmla="y-sin(pi*$)/3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3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9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4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27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5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81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7" dur="166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" dur="166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" dur="166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" dur="166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nodeType="afterEffect" fill="hold" presetClass="entr" presetID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1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fmla="y-sin(pi*$)/3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9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27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81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" dur="166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" dur="166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" dur="166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" dur="166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CustomShape 1"/>
          <p:cNvSpPr/>
          <p:nvPr/>
        </p:nvSpPr>
        <p:spPr>
          <a:xfrm>
            <a:off x="2333520" y="-24120"/>
            <a:ext cx="5449680" cy="914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49" strike="noStrike">
                <a:solidFill>
                  <a:srgbClr val="e0322d"/>
                </a:solidFill>
                <a:latin typeface="Calibri"/>
              </a:rPr>
              <a:t>Делаем мухомор</a:t>
            </a:r>
            <a:endParaRPr b="0" lang="ru-RU" sz="5400" spc="-1" strike="noStrike">
              <a:latin typeface="Arial"/>
            </a:endParaRPr>
          </a:p>
        </p:txBody>
      </p:sp>
      <p:pic>
        <p:nvPicPr>
          <p:cNvPr id="135" name="Picture 2" descr=""/>
          <p:cNvPicPr/>
          <p:nvPr/>
        </p:nvPicPr>
        <p:blipFill>
          <a:blip r:embed="rId1"/>
          <a:stretch/>
        </p:blipFill>
        <p:spPr>
          <a:xfrm>
            <a:off x="1907640" y="871560"/>
            <a:ext cx="5472360" cy="2799720"/>
          </a:xfrm>
          <a:prstGeom prst="rect">
            <a:avLst/>
          </a:prstGeom>
          <a:ln>
            <a:noFill/>
          </a:ln>
        </p:spPr>
      </p:pic>
      <p:pic>
        <p:nvPicPr>
          <p:cNvPr id="136" name="Picture 3" descr=""/>
          <p:cNvPicPr/>
          <p:nvPr/>
        </p:nvPicPr>
        <p:blipFill>
          <a:blip r:embed="rId2"/>
          <a:stretch/>
        </p:blipFill>
        <p:spPr>
          <a:xfrm>
            <a:off x="1259640" y="3639960"/>
            <a:ext cx="7040520" cy="33850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CustomShape 1"/>
          <p:cNvSpPr/>
          <p:nvPr/>
        </p:nvSpPr>
        <p:spPr>
          <a:xfrm>
            <a:off x="2366640" y="260640"/>
            <a:ext cx="5449680" cy="914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49" strike="noStrike">
                <a:solidFill>
                  <a:srgbClr val="e0322d"/>
                </a:solidFill>
                <a:latin typeface="Calibri"/>
              </a:rPr>
              <a:t>Делаем мухомор</a:t>
            </a:r>
            <a:endParaRPr b="0" lang="ru-RU" sz="5400" spc="-1" strike="noStrike">
              <a:latin typeface="Arial"/>
            </a:endParaRPr>
          </a:p>
        </p:txBody>
      </p:sp>
      <p:pic>
        <p:nvPicPr>
          <p:cNvPr id="138" name="Picture 2" descr=""/>
          <p:cNvPicPr/>
          <p:nvPr/>
        </p:nvPicPr>
        <p:blipFill>
          <a:blip r:embed="rId1"/>
          <a:stretch/>
        </p:blipFill>
        <p:spPr>
          <a:xfrm>
            <a:off x="0" y="1230840"/>
            <a:ext cx="3133440" cy="3781080"/>
          </a:xfrm>
          <a:prstGeom prst="rect">
            <a:avLst/>
          </a:prstGeom>
          <a:ln>
            <a:noFill/>
          </a:ln>
        </p:spPr>
      </p:pic>
      <p:pic>
        <p:nvPicPr>
          <p:cNvPr id="139" name="Picture 3" descr=""/>
          <p:cNvPicPr/>
          <p:nvPr/>
        </p:nvPicPr>
        <p:blipFill>
          <a:blip r:embed="rId2"/>
          <a:stretch/>
        </p:blipFill>
        <p:spPr>
          <a:xfrm>
            <a:off x="3564000" y="1412640"/>
            <a:ext cx="5317200" cy="3133800"/>
          </a:xfrm>
          <a:prstGeom prst="rect">
            <a:avLst/>
          </a:prstGeom>
          <a:ln>
            <a:noFill/>
          </a:ln>
        </p:spPr>
      </p:pic>
      <p:pic>
        <p:nvPicPr>
          <p:cNvPr id="140" name="Picture 4" descr=""/>
          <p:cNvPicPr/>
          <p:nvPr/>
        </p:nvPicPr>
        <p:blipFill>
          <a:blip r:embed="rId3"/>
          <a:stretch/>
        </p:blipFill>
        <p:spPr>
          <a:xfrm>
            <a:off x="0" y="5012280"/>
            <a:ext cx="8543520" cy="19141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ustomShape 1"/>
          <p:cNvSpPr/>
          <p:nvPr/>
        </p:nvSpPr>
        <p:spPr>
          <a:xfrm>
            <a:off x="2150640" y="332640"/>
            <a:ext cx="5449680" cy="914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49" strike="noStrike">
                <a:solidFill>
                  <a:srgbClr val="e0322d"/>
                </a:solidFill>
                <a:latin typeface="Calibri"/>
              </a:rPr>
              <a:t>Делаем мухомор</a:t>
            </a:r>
            <a:endParaRPr b="0" lang="ru-RU" sz="5400" spc="-1" strike="noStrike">
              <a:latin typeface="Arial"/>
            </a:endParaRPr>
          </a:p>
        </p:txBody>
      </p:sp>
      <p:pic>
        <p:nvPicPr>
          <p:cNvPr id="142" name="Picture 2" descr=""/>
          <p:cNvPicPr/>
          <p:nvPr/>
        </p:nvPicPr>
        <p:blipFill>
          <a:blip r:embed="rId1"/>
          <a:stretch/>
        </p:blipFill>
        <p:spPr>
          <a:xfrm>
            <a:off x="1553040" y="1287360"/>
            <a:ext cx="5821200" cy="2808000"/>
          </a:xfrm>
          <a:prstGeom prst="rect">
            <a:avLst/>
          </a:prstGeom>
          <a:ln>
            <a:noFill/>
          </a:ln>
        </p:spPr>
      </p:pic>
      <p:pic>
        <p:nvPicPr>
          <p:cNvPr id="143" name="Picture 3" descr=""/>
          <p:cNvPicPr/>
          <p:nvPr/>
        </p:nvPicPr>
        <p:blipFill>
          <a:blip r:embed="rId2"/>
          <a:stretch/>
        </p:blipFill>
        <p:spPr>
          <a:xfrm>
            <a:off x="1823400" y="4045320"/>
            <a:ext cx="5550840" cy="2780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Picture 2" descr=""/>
          <p:cNvPicPr/>
          <p:nvPr/>
        </p:nvPicPr>
        <p:blipFill>
          <a:blip r:embed="rId1"/>
          <a:stretch/>
        </p:blipFill>
        <p:spPr>
          <a:xfrm>
            <a:off x="2699640" y="620640"/>
            <a:ext cx="4467600" cy="61052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2" descr=""/>
          <p:cNvPicPr/>
          <p:nvPr/>
        </p:nvPicPr>
        <p:blipFill>
          <a:blip r:embed="rId1"/>
          <a:stretch/>
        </p:blipFill>
        <p:spPr>
          <a:xfrm>
            <a:off x="-1332720" y="-387360"/>
            <a:ext cx="7704360" cy="7704360"/>
          </a:xfrm>
          <a:prstGeom prst="rect">
            <a:avLst/>
          </a:prstGeom>
          <a:ln>
            <a:noFill/>
          </a:ln>
        </p:spPr>
      </p:pic>
      <p:pic>
        <p:nvPicPr>
          <p:cNvPr id="95" name="Picture 4" descr=""/>
          <p:cNvPicPr/>
          <p:nvPr/>
        </p:nvPicPr>
        <p:blipFill>
          <a:blip r:embed="rId2"/>
          <a:stretch/>
        </p:blipFill>
        <p:spPr>
          <a:xfrm>
            <a:off x="4068000" y="2746080"/>
            <a:ext cx="3600000" cy="39423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Рисунок 1" descr=""/>
          <p:cNvPicPr/>
          <p:nvPr/>
        </p:nvPicPr>
        <p:blipFill>
          <a:blip r:embed="rId1"/>
          <a:stretch/>
        </p:blipFill>
        <p:spPr>
          <a:xfrm>
            <a:off x="0" y="404640"/>
            <a:ext cx="9143640" cy="4488120"/>
          </a:xfrm>
          <a:prstGeom prst="rect">
            <a:avLst/>
          </a:prstGeom>
          <a:ln>
            <a:solidFill>
              <a:srgbClr val="ff7c80"/>
            </a:solidFill>
          </a:ln>
          <a:effectLst>
            <a:outerShdw algn="tl" blurRad="292100" dir="2700000" dist="13949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1" dur="indefinite" restart="never" nodeType="tmRoot">
          <p:childTnLst>
            <p:seq>
              <p:cTn id="132" dur="indefinite" nodeType="mainSeq"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nodeType="with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7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8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nodeType="clickEffect" fill="hold" presetClass="exit" presetID="2" presetSubtype="8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142" dur="10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3" dur="10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2" descr=""/>
          <p:cNvPicPr/>
          <p:nvPr/>
        </p:nvPicPr>
        <p:blipFill>
          <a:blip r:embed="rId1"/>
          <a:stretch/>
        </p:blipFill>
        <p:spPr>
          <a:xfrm>
            <a:off x="-1332720" y="-387360"/>
            <a:ext cx="7704360" cy="7704360"/>
          </a:xfrm>
          <a:prstGeom prst="rect">
            <a:avLst/>
          </a:prstGeom>
          <a:ln>
            <a:noFill/>
          </a:ln>
        </p:spPr>
      </p:pic>
      <p:pic>
        <p:nvPicPr>
          <p:cNvPr id="147" name="Picture 2" descr=""/>
          <p:cNvPicPr/>
          <p:nvPr/>
        </p:nvPicPr>
        <p:blipFill>
          <a:blip r:embed="rId2"/>
          <a:stretch/>
        </p:blipFill>
        <p:spPr>
          <a:xfrm>
            <a:off x="4428000" y="2668320"/>
            <a:ext cx="5191920" cy="3932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2" descr=""/>
          <p:cNvPicPr/>
          <p:nvPr/>
        </p:nvPicPr>
        <p:blipFill>
          <a:blip r:embed="rId1"/>
          <a:stretch/>
        </p:blipFill>
        <p:spPr>
          <a:xfrm>
            <a:off x="1187640" y="260640"/>
            <a:ext cx="5616360" cy="68295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4" descr=""/>
          <p:cNvPicPr/>
          <p:nvPr/>
        </p:nvPicPr>
        <p:blipFill>
          <a:blip r:embed="rId1"/>
          <a:stretch/>
        </p:blipFill>
        <p:spPr>
          <a:xfrm>
            <a:off x="2774520" y="1412640"/>
            <a:ext cx="3981960" cy="5081400"/>
          </a:xfrm>
          <a:prstGeom prst="rect">
            <a:avLst/>
          </a:prstGeom>
          <a:ln>
            <a:noFill/>
          </a:ln>
        </p:spPr>
      </p:pic>
      <p:pic>
        <p:nvPicPr>
          <p:cNvPr id="98" name="Picture 6" descr=""/>
          <p:cNvPicPr/>
          <p:nvPr/>
        </p:nvPicPr>
        <p:blipFill>
          <a:blip r:embed="rId2"/>
          <a:stretch/>
        </p:blipFill>
        <p:spPr>
          <a:xfrm>
            <a:off x="5508000" y="1935720"/>
            <a:ext cx="3816000" cy="4248720"/>
          </a:xfrm>
          <a:prstGeom prst="rect">
            <a:avLst/>
          </a:prstGeom>
          <a:ln>
            <a:noFill/>
          </a:ln>
        </p:spPr>
      </p:pic>
      <p:sp>
        <p:nvSpPr>
          <p:cNvPr id="99" name="CustomShape 1"/>
          <p:cNvSpPr/>
          <p:nvPr/>
        </p:nvSpPr>
        <p:spPr>
          <a:xfrm>
            <a:off x="0" y="1118160"/>
            <a:ext cx="3887640" cy="762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 algn="ctr">
              <a:lnSpc>
                <a:spcPct val="100000"/>
              </a:lnSpc>
            </a:pPr>
            <a:r>
              <a:rPr b="1" lang="ru-RU" sz="4400" spc="299" strike="noStrike">
                <a:solidFill>
                  <a:srgbClr val="6298ed"/>
                </a:solidFill>
                <a:latin typeface="Calibri"/>
              </a:rPr>
              <a:t>Подосиновик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00" name="CustomShape 2"/>
          <p:cNvSpPr/>
          <p:nvPr/>
        </p:nvSpPr>
        <p:spPr>
          <a:xfrm>
            <a:off x="4042800" y="1041120"/>
            <a:ext cx="1959480" cy="914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ffffff"/>
                </a:solidFill>
                <a:latin typeface="Calibri"/>
              </a:rPr>
              <a:t>Опята</a:t>
            </a:r>
            <a:endParaRPr b="0" lang="ru-RU" sz="5400" spc="-1" strike="noStrike">
              <a:latin typeface="Arial"/>
            </a:endParaRPr>
          </a:p>
        </p:txBody>
      </p:sp>
      <p:sp>
        <p:nvSpPr>
          <p:cNvPr id="101" name="CustomShape 3"/>
          <p:cNvSpPr/>
          <p:nvPr/>
        </p:nvSpPr>
        <p:spPr>
          <a:xfrm>
            <a:off x="6167160" y="1041120"/>
            <a:ext cx="2948760" cy="914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299" strike="noStrike">
                <a:solidFill>
                  <a:srgbClr val="6298ed"/>
                </a:solidFill>
                <a:latin typeface="Calibri"/>
              </a:rPr>
              <a:t>Лисички</a:t>
            </a:r>
            <a:endParaRPr b="0" lang="ru-RU" sz="5400" spc="-1" strike="noStrike">
              <a:latin typeface="Arial"/>
            </a:endParaRPr>
          </a:p>
        </p:txBody>
      </p:sp>
      <p:pic>
        <p:nvPicPr>
          <p:cNvPr id="102" name="Picture 2" descr=""/>
          <p:cNvPicPr/>
          <p:nvPr/>
        </p:nvPicPr>
        <p:blipFill>
          <a:blip r:embed="rId3"/>
          <a:stretch/>
        </p:blipFill>
        <p:spPr>
          <a:xfrm>
            <a:off x="0" y="1841760"/>
            <a:ext cx="3353760" cy="4364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Picture 4" descr=""/>
          <p:cNvPicPr/>
          <p:nvPr/>
        </p:nvPicPr>
        <p:blipFill>
          <a:blip r:embed="rId1"/>
          <a:stretch/>
        </p:blipFill>
        <p:spPr>
          <a:xfrm>
            <a:off x="2775960" y="0"/>
            <a:ext cx="6367680" cy="6857640"/>
          </a:xfrm>
          <a:prstGeom prst="rect">
            <a:avLst/>
          </a:prstGeom>
          <a:ln>
            <a:noFill/>
          </a:ln>
        </p:spPr>
      </p:pic>
      <p:sp>
        <p:nvSpPr>
          <p:cNvPr id="104" name="CustomShape 1"/>
          <p:cNvSpPr/>
          <p:nvPr/>
        </p:nvSpPr>
        <p:spPr>
          <a:xfrm>
            <a:off x="4316400" y="116640"/>
            <a:ext cx="2959560" cy="173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299" strike="noStrike">
                <a:solidFill>
                  <a:srgbClr val="6298ed"/>
                </a:solidFill>
                <a:latin typeface="Calibri"/>
              </a:rPr>
              <a:t>Боровик</a:t>
            </a:r>
            <a:endParaRPr b="0" lang="ru-RU" sz="5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5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2" descr=""/>
          <p:cNvPicPr/>
          <p:nvPr/>
        </p:nvPicPr>
        <p:blipFill>
          <a:blip r:embed="rId1"/>
          <a:stretch/>
        </p:blipFill>
        <p:spPr>
          <a:xfrm>
            <a:off x="323640" y="1484640"/>
            <a:ext cx="4212000" cy="4843800"/>
          </a:xfrm>
          <a:prstGeom prst="rect">
            <a:avLst/>
          </a:prstGeom>
          <a:ln>
            <a:noFill/>
          </a:ln>
        </p:spPr>
      </p:pic>
      <p:pic>
        <p:nvPicPr>
          <p:cNvPr id="106" name="Picture 4" descr=""/>
          <p:cNvPicPr/>
          <p:nvPr/>
        </p:nvPicPr>
        <p:blipFill>
          <a:blip r:embed="rId2"/>
          <a:stretch/>
        </p:blipFill>
        <p:spPr>
          <a:xfrm>
            <a:off x="4840560" y="1013760"/>
            <a:ext cx="4303080" cy="5509800"/>
          </a:xfrm>
          <a:prstGeom prst="rect">
            <a:avLst/>
          </a:prstGeom>
          <a:ln>
            <a:noFill/>
          </a:ln>
        </p:spPr>
      </p:pic>
      <p:sp>
        <p:nvSpPr>
          <p:cNvPr id="107" name="CustomShape 1"/>
          <p:cNvSpPr/>
          <p:nvPr/>
        </p:nvSpPr>
        <p:spPr>
          <a:xfrm>
            <a:off x="927000" y="607680"/>
            <a:ext cx="3004920" cy="173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ffffff"/>
                </a:solidFill>
                <a:latin typeface="Calibri"/>
              </a:rPr>
              <a:t>Мухомор</a:t>
            </a:r>
            <a:endParaRPr b="0" lang="ru-RU" sz="5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5400" spc="-1" strike="noStrike">
              <a:latin typeface="Arial"/>
            </a:endParaRPr>
          </a:p>
        </p:txBody>
      </p:sp>
      <p:sp>
        <p:nvSpPr>
          <p:cNvPr id="108" name="CustomShape 2"/>
          <p:cNvSpPr/>
          <p:nvPr/>
        </p:nvSpPr>
        <p:spPr>
          <a:xfrm>
            <a:off x="5757120" y="136800"/>
            <a:ext cx="2962800" cy="173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299" strike="noStrike">
                <a:solidFill>
                  <a:srgbClr val="6298ed"/>
                </a:solidFill>
                <a:latin typeface="Calibri"/>
              </a:rPr>
              <a:t>Бледная</a:t>
            </a:r>
            <a:endParaRPr b="0" lang="ru-RU" sz="5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5400" spc="299" strike="noStrike">
                <a:solidFill>
                  <a:srgbClr val="6298ed"/>
                </a:solidFill>
                <a:latin typeface="Calibri"/>
              </a:rPr>
              <a:t> </a:t>
            </a:r>
            <a:r>
              <a:rPr b="1" lang="ru-RU" sz="5400" spc="299" strike="noStrike">
                <a:solidFill>
                  <a:srgbClr val="6298ed"/>
                </a:solidFill>
                <a:latin typeface="Calibri"/>
              </a:rPr>
              <a:t>поганка</a:t>
            </a:r>
            <a:endParaRPr b="0" lang="ru-RU" sz="5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2" descr=""/>
          <p:cNvPicPr/>
          <p:nvPr/>
        </p:nvPicPr>
        <p:blipFill>
          <a:blip r:embed="rId1"/>
          <a:stretch/>
        </p:blipFill>
        <p:spPr>
          <a:xfrm>
            <a:off x="1331640" y="250200"/>
            <a:ext cx="4580640" cy="6607440"/>
          </a:xfrm>
          <a:prstGeom prst="rect">
            <a:avLst/>
          </a:prstGeom>
          <a:ln>
            <a:noFill/>
          </a:ln>
        </p:spPr>
      </p:pic>
      <p:sp>
        <p:nvSpPr>
          <p:cNvPr id="110" name="CustomShape 1"/>
          <p:cNvSpPr/>
          <p:nvPr/>
        </p:nvSpPr>
        <p:spPr>
          <a:xfrm>
            <a:off x="6026040" y="332640"/>
            <a:ext cx="2727720" cy="173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299" strike="noStrike">
                <a:solidFill>
                  <a:srgbClr val="6298ed"/>
                </a:solidFill>
                <a:latin typeface="Calibri"/>
              </a:rPr>
              <a:t>Шляпка</a:t>
            </a:r>
            <a:endParaRPr b="0" lang="ru-RU" sz="5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5400" spc="-1" strike="noStrike">
              <a:latin typeface="Arial"/>
            </a:endParaRPr>
          </a:p>
        </p:txBody>
      </p:sp>
      <p:sp>
        <p:nvSpPr>
          <p:cNvPr id="111" name="CustomShape 2"/>
          <p:cNvSpPr/>
          <p:nvPr/>
        </p:nvSpPr>
        <p:spPr>
          <a:xfrm>
            <a:off x="5321160" y="3069000"/>
            <a:ext cx="2304000" cy="173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299" strike="noStrike">
                <a:solidFill>
                  <a:srgbClr val="6298ed"/>
                </a:solidFill>
                <a:latin typeface="Calibri"/>
              </a:rPr>
              <a:t>Ножка</a:t>
            </a:r>
            <a:endParaRPr b="0" lang="ru-RU" sz="5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5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Picture 4" descr=""/>
          <p:cNvPicPr/>
          <p:nvPr/>
        </p:nvPicPr>
        <p:blipFill>
          <a:blip r:embed="rId1"/>
          <a:stretch/>
        </p:blipFill>
        <p:spPr>
          <a:xfrm>
            <a:off x="0" y="-34560"/>
            <a:ext cx="6367680" cy="6857640"/>
          </a:xfrm>
          <a:prstGeom prst="rect">
            <a:avLst/>
          </a:prstGeom>
          <a:ln>
            <a:noFill/>
          </a:ln>
        </p:spPr>
      </p:pic>
      <p:sp>
        <p:nvSpPr>
          <p:cNvPr id="113" name="CustomShape 1"/>
          <p:cNvSpPr/>
          <p:nvPr/>
        </p:nvSpPr>
        <p:spPr>
          <a:xfrm>
            <a:off x="1600920" y="332640"/>
            <a:ext cx="2959560" cy="173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299" strike="noStrike">
                <a:solidFill>
                  <a:srgbClr val="6298ed"/>
                </a:solidFill>
                <a:latin typeface="Calibri"/>
              </a:rPr>
              <a:t>Боровик</a:t>
            </a:r>
            <a:endParaRPr b="0" lang="ru-RU" sz="5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5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stomShape 1"/>
          <p:cNvSpPr/>
          <p:nvPr/>
        </p:nvSpPr>
        <p:spPr>
          <a:xfrm>
            <a:off x="1152360" y="0"/>
            <a:ext cx="7991280" cy="173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49" strike="noStrike">
                <a:solidFill>
                  <a:srgbClr val="e0322d"/>
                </a:solidFill>
                <a:latin typeface="Calibri"/>
              </a:rPr>
              <a:t>Правила работы с пластилином</a:t>
            </a:r>
            <a:endParaRPr b="0" lang="ru-RU" sz="5400" spc="-1" strike="noStrike">
              <a:latin typeface="Arial"/>
            </a:endParaRPr>
          </a:p>
        </p:txBody>
      </p:sp>
      <p:sp>
        <p:nvSpPr>
          <p:cNvPr id="115" name="CustomShape 2"/>
          <p:cNvSpPr/>
          <p:nvPr/>
        </p:nvSpPr>
        <p:spPr>
          <a:xfrm>
            <a:off x="611640" y="2205000"/>
            <a:ext cx="7632360" cy="3443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5d5d5d"/>
                </a:solidFill>
                <a:latin typeface="Calibri"/>
              </a:rPr>
              <a:t>1.Не брать пластилин в рот.</a:t>
            </a:r>
            <a:endParaRPr b="0" lang="ru-RU" sz="4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5d5d5d"/>
                </a:solidFill>
                <a:latin typeface="Calibri"/>
              </a:rPr>
              <a:t>2.Не бросаться пластилином.</a:t>
            </a:r>
            <a:endParaRPr b="0" lang="ru-RU" sz="4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5d5d5d"/>
                </a:solidFill>
                <a:latin typeface="Calibri"/>
              </a:rPr>
              <a:t>3.Обращаться со стеком аккуратно.</a:t>
            </a:r>
            <a:endParaRPr b="0" lang="ru-RU" sz="4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5d5d5d"/>
                </a:solidFill>
                <a:latin typeface="Calibri"/>
              </a:rPr>
              <a:t>4.Не ломать чужих поделок.</a:t>
            </a: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</TotalTime>
  <Application>LibreOffice/6.2.5.2$Windows_x86 LibreOffice_project/1ec314fa52f458adc18c4f025c545a4e8b22c159</Application>
  <Words>61</Words>
  <Paragraphs>26</Paragraphs>
  <Company>Microsoft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2013-01-06T18:32:13Z</dcterms:created>
  <dc:creator>Admin</dc:creator>
  <dc:description/>
  <dc:language>ru-RU</dc:language>
  <cp:lastModifiedBy>Nelson</cp:lastModifiedBy>
  <dcterms:modified xsi:type="dcterms:W3CDTF">2015-09-29T22:41:01Z</dcterms:modified>
  <cp:revision>13</cp:revision>
  <dc:subject/>
  <dc:title>Слайд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Company">
    <vt:lpwstr>Microsoft</vt:lpwstr>
  </property>
  <property fmtid="{D5CDD505-2E9C-101B-9397-08002B2CF9AE}" pid="4" name="HiddenSlides">
    <vt:i4>0</vt:i4>
  </property>
  <property fmtid="{D5CDD505-2E9C-101B-9397-08002B2CF9AE}" pid="5" name="HyperlinksChanged">
    <vt:bool>0</vt:bool>
  </property>
  <property fmtid="{D5CDD505-2E9C-101B-9397-08002B2CF9AE}" pid="6" name="LinksUpToDate">
    <vt:bool>0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Экран (4:3)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21</vt:i4>
  </property>
</Properties>
</file>