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318" r:id="rId3"/>
    <p:sldId id="307" r:id="rId4"/>
    <p:sldId id="319" r:id="rId5"/>
    <p:sldId id="320" r:id="rId6"/>
    <p:sldId id="263" r:id="rId7"/>
    <p:sldId id="290" r:id="rId8"/>
    <p:sldId id="259" r:id="rId9"/>
    <p:sldId id="286" r:id="rId10"/>
    <p:sldId id="260" r:id="rId11"/>
    <p:sldId id="287" r:id="rId12"/>
    <p:sldId id="311" r:id="rId13"/>
    <p:sldId id="312" r:id="rId14"/>
    <p:sldId id="315" r:id="rId15"/>
    <p:sldId id="316" r:id="rId16"/>
    <p:sldId id="313" r:id="rId17"/>
    <p:sldId id="314" r:id="rId18"/>
    <p:sldId id="257" r:id="rId19"/>
    <p:sldId id="288" r:id="rId20"/>
    <p:sldId id="264" r:id="rId21"/>
    <p:sldId id="291" r:id="rId22"/>
    <p:sldId id="308" r:id="rId23"/>
    <p:sldId id="265" r:id="rId24"/>
    <p:sldId id="293" r:id="rId25"/>
    <p:sldId id="267" r:id="rId26"/>
    <p:sldId id="294" r:id="rId27"/>
    <p:sldId id="266" r:id="rId28"/>
    <p:sldId id="295" r:id="rId29"/>
    <p:sldId id="269" r:id="rId30"/>
    <p:sldId id="300" r:id="rId31"/>
    <p:sldId id="270" r:id="rId32"/>
    <p:sldId id="296" r:id="rId33"/>
    <p:sldId id="268" r:id="rId34"/>
    <p:sldId id="297" r:id="rId35"/>
    <p:sldId id="283" r:id="rId36"/>
    <p:sldId id="298" r:id="rId37"/>
    <p:sldId id="284" r:id="rId38"/>
    <p:sldId id="299" r:id="rId39"/>
    <p:sldId id="301" r:id="rId40"/>
    <p:sldId id="302" r:id="rId41"/>
    <p:sldId id="303" r:id="rId42"/>
    <p:sldId id="304" r:id="rId43"/>
    <p:sldId id="310" r:id="rId44"/>
    <p:sldId id="271" r:id="rId45"/>
    <p:sldId id="272" r:id="rId46"/>
    <p:sldId id="273" r:id="rId47"/>
    <p:sldId id="274" r:id="rId48"/>
    <p:sldId id="277" r:id="rId49"/>
    <p:sldId id="282" r:id="rId50"/>
    <p:sldId id="323" r:id="rId51"/>
    <p:sldId id="317" r:id="rId52"/>
    <p:sldId id="278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834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26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4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86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93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743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322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53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301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93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20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61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949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99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028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101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99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165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431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693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38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581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A2266-87AC-4A0D-90C0-346C87D8837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EFB86-212C-47D1-A2E4-C726D7398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A2266-87AC-4A0D-90C0-346C87D883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EFB86-212C-47D1-A2E4-C726D73985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6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Блиц – турнир по </a:t>
            </a:r>
            <a:b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географической </a:t>
            </a:r>
            <a:b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684518"/>
            <a:ext cx="6400800" cy="487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08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37993" cy="547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2896"/>
            <a:ext cx="734481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77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89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8280920" cy="451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32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45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24744"/>
            <a:ext cx="4824536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551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496944" cy="547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73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 anchor="t"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37" y="2348880"/>
            <a:ext cx="727280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7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040204" cy="639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9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670093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14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раунд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35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3438"/>
            <a:ext cx="7620000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33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раунд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0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46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9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азанцы</a:t>
            </a: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Тверь</a:t>
            </a:r>
            <a:endParaRPr lang="ru-RU" sz="1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vi-VN" sz="9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тверяки́</a:t>
            </a:r>
            <a:endParaRPr lang="vi-VN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Комсомольск –</a:t>
            </a:r>
          </a:p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9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Амуре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27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комсомольчане</a:t>
            </a:r>
            <a:endParaRPr lang="ru-RU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Оскол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94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старооскольцы</a:t>
            </a:r>
            <a:endParaRPr lang="ru-RU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6840761" cy="360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6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Воды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93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589640" cy="452596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минераловодцы</a:t>
            </a:r>
            <a:endParaRPr lang="ru-RU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Гусь </a:t>
            </a:r>
            <a:r>
              <a:rPr lang="ru-RU" sz="9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Хрустальный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9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гусевчане</a:t>
            </a:r>
            <a:endParaRPr lang="ru-RU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Орёл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орловчане</a:t>
            </a:r>
            <a:endParaRPr lang="ru-RU" sz="9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псковичи</a:t>
            </a:r>
            <a:endParaRPr lang="ru-RU" sz="9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9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600200"/>
            <a:ext cx="9433048" cy="452596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8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архангелогородцы</a:t>
            </a:r>
            <a:endParaRPr lang="ru-RU" sz="8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7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233363"/>
            <a:ext cx="9034463" cy="638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4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Пенза</a:t>
            </a:r>
          </a:p>
        </p:txBody>
      </p:sp>
    </p:spTree>
    <p:extLst>
      <p:ext uri="{BB962C8B-B14F-4D97-AF65-F5344CB8AC3E}">
        <p14:creationId xmlns:p14="http://schemas.microsoft.com/office/powerpoint/2010/main" val="669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9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пензенцы</a:t>
            </a:r>
            <a:endParaRPr lang="ru-RU" sz="9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48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раунд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457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Москв</a:t>
            </a:r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0" indent="0" algn="ctr">
              <a:buNone/>
            </a:pPr>
            <a:endParaRPr lang="ru-RU" sz="6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Москв</a:t>
            </a:r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6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Петропавловск</a:t>
            </a:r>
            <a:r>
              <a:rPr lang="ru-RU" sz="42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Камчатского</a:t>
            </a:r>
          </a:p>
          <a:p>
            <a:pPr marL="0" indent="0" algn="ctr">
              <a:buNone/>
            </a:pPr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Петропавловск_ – Камчатского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2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города Иванов</a:t>
            </a:r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marL="0" indent="0" algn="ctr">
              <a:buNone/>
            </a:pPr>
            <a:endParaRPr lang="ru-RU" sz="6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города Иванов</a:t>
            </a:r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6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90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Кемеров</a:t>
            </a:r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marL="0" indent="0" algn="ctr">
              <a:buNone/>
            </a:pPr>
            <a:endParaRPr lang="ru-RU" sz="6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</a:t>
            </a:r>
            <a:r>
              <a:rPr lang="ru-RU" sz="6600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6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Гус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Хрустального</a:t>
            </a:r>
          </a:p>
          <a:p>
            <a:pPr marL="0" indent="0" algn="ctr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Гус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Хрустального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51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республику Германи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marL="0" indent="0" algn="ctr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республику Германи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60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05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Ира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Ира</a:t>
            </a:r>
            <a:r>
              <a:rPr lang="ru-RU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90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ae01.alicdn.com/kf/HTB1C4j5RFXXXXcSXXXXq6xXFXXX2/Hotmarzz.jpg_q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66967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8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95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Онтарио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Осло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Огайо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Миссури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Миссисипи</a:t>
            </a:r>
          </a:p>
          <a:p>
            <a:pPr marL="0" indent="0" algn="ctr">
              <a:buNone/>
            </a:pP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Теннесси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16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2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698477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1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1" y="332656"/>
            <a:ext cx="8136904" cy="610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81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– человек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597120" cy="38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47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126</Words>
  <Application>Microsoft Office PowerPoint</Application>
  <PresentationFormat>Экран (4:3)</PresentationFormat>
  <Paragraphs>72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53" baseType="lpstr">
      <vt:lpstr>Тема Office</vt:lpstr>
      <vt:lpstr>1_Тема Office</vt:lpstr>
      <vt:lpstr>Блиц – турнир по  географической  грамотности</vt:lpstr>
      <vt:lpstr>1 раунд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 – человек </vt:lpstr>
      <vt:lpstr>Презентация PowerPoint</vt:lpstr>
      <vt:lpstr>Она – человек </vt:lpstr>
      <vt:lpstr>Презентация PowerPoint</vt:lpstr>
      <vt:lpstr>2 раунд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раунд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ANNA</cp:lastModifiedBy>
  <cp:revision>38</cp:revision>
  <dcterms:created xsi:type="dcterms:W3CDTF">2023-04-05T18:09:38Z</dcterms:created>
  <dcterms:modified xsi:type="dcterms:W3CDTF">2023-04-07T18:27:40Z</dcterms:modified>
</cp:coreProperties>
</file>